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AB37F-7550-4AC9-836C-36BEA41F707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D596807-31FB-47E7-AD12-57076DF1587A}">
      <dgm:prSet phldrT="[Text]"/>
      <dgm:spPr/>
      <dgm:t>
        <a:bodyPr/>
        <a:lstStyle/>
        <a:p>
          <a:r>
            <a:rPr lang="en-US" dirty="0" smtClean="0"/>
            <a:t>Submit Requirements	</a:t>
          </a:r>
          <a:endParaRPr lang="en-US" dirty="0"/>
        </a:p>
      </dgm:t>
    </dgm:pt>
    <dgm:pt modelId="{71761138-8864-4EE4-90CA-0F037363441D}" type="parTrans" cxnId="{7DCCF8DF-ABA7-4619-AA6E-A174F83AE080}">
      <dgm:prSet/>
      <dgm:spPr/>
      <dgm:t>
        <a:bodyPr/>
        <a:lstStyle/>
        <a:p>
          <a:endParaRPr lang="en-US"/>
        </a:p>
      </dgm:t>
    </dgm:pt>
    <dgm:pt modelId="{5E2C6D5F-8D3B-428E-8A85-0D4527AC1EE3}" type="sibTrans" cxnId="{7DCCF8DF-ABA7-4619-AA6E-A174F83AE080}">
      <dgm:prSet/>
      <dgm:spPr/>
      <dgm:t>
        <a:bodyPr/>
        <a:lstStyle/>
        <a:p>
          <a:endParaRPr lang="en-US"/>
        </a:p>
      </dgm:t>
    </dgm:pt>
    <dgm:pt modelId="{76256E46-9AB6-47AA-B1EB-0CDA8EEC1634}">
      <dgm:prSet phldrT="[Text]"/>
      <dgm:spPr/>
      <dgm:t>
        <a:bodyPr/>
        <a:lstStyle/>
        <a:p>
          <a:r>
            <a:rPr lang="en-US" dirty="0" smtClean="0"/>
            <a:t>Wait For </a:t>
          </a:r>
          <a:r>
            <a:rPr lang="en-US" dirty="0" smtClean="0"/>
            <a:t>Approval &amp; Get Quote</a:t>
          </a:r>
          <a:endParaRPr lang="en-US" dirty="0"/>
        </a:p>
      </dgm:t>
    </dgm:pt>
    <dgm:pt modelId="{65B7A974-7960-42A4-A805-3C0241D282F6}" type="parTrans" cxnId="{7253653D-909A-470E-B4D3-09007AF7BD72}">
      <dgm:prSet/>
      <dgm:spPr/>
      <dgm:t>
        <a:bodyPr/>
        <a:lstStyle/>
        <a:p>
          <a:endParaRPr lang="en-US"/>
        </a:p>
      </dgm:t>
    </dgm:pt>
    <dgm:pt modelId="{15C9EF5D-D377-44A7-ADA7-D779D8B6D470}" type="sibTrans" cxnId="{7253653D-909A-470E-B4D3-09007AF7BD72}">
      <dgm:prSet/>
      <dgm:spPr/>
      <dgm:t>
        <a:bodyPr/>
        <a:lstStyle/>
        <a:p>
          <a:endParaRPr lang="en-US"/>
        </a:p>
      </dgm:t>
    </dgm:pt>
    <dgm:pt modelId="{BBA07F88-247E-4F79-978E-E8D1E2E21FAD}">
      <dgm:prSet phldrT="[Text]"/>
      <dgm:spPr/>
      <dgm:t>
        <a:bodyPr/>
        <a:lstStyle/>
        <a:p>
          <a:r>
            <a:rPr lang="en-US" dirty="0" smtClean="0"/>
            <a:t>Get Live Project Status</a:t>
          </a:r>
          <a:endParaRPr lang="en-US" dirty="0"/>
        </a:p>
      </dgm:t>
    </dgm:pt>
    <dgm:pt modelId="{0ACA5EBA-D592-4B34-961A-87AABFBA93EE}" type="parTrans" cxnId="{1AB6E05B-359C-4D78-936D-0857803552E4}">
      <dgm:prSet/>
      <dgm:spPr/>
      <dgm:t>
        <a:bodyPr/>
        <a:lstStyle/>
        <a:p>
          <a:endParaRPr lang="en-US"/>
        </a:p>
      </dgm:t>
    </dgm:pt>
    <dgm:pt modelId="{7A281656-993C-48B1-85A3-85A685830750}" type="sibTrans" cxnId="{1AB6E05B-359C-4D78-936D-0857803552E4}">
      <dgm:prSet/>
      <dgm:spPr/>
      <dgm:t>
        <a:bodyPr/>
        <a:lstStyle/>
        <a:p>
          <a:endParaRPr lang="en-US"/>
        </a:p>
      </dgm:t>
    </dgm:pt>
    <dgm:pt modelId="{FEFC6333-5E0F-4D71-8BF4-01747F0BA659}">
      <dgm:prSet phldrT="[Text]"/>
      <dgm:spPr/>
      <dgm:t>
        <a:bodyPr/>
        <a:lstStyle/>
        <a:p>
          <a:r>
            <a:rPr lang="en-US" dirty="0" smtClean="0"/>
            <a:t>Make Payment</a:t>
          </a:r>
          <a:endParaRPr lang="en-US" dirty="0"/>
        </a:p>
      </dgm:t>
    </dgm:pt>
    <dgm:pt modelId="{B2015187-566A-4477-9DEA-355DF16B98CB}" type="parTrans" cxnId="{C4F0D0F7-6283-4916-8CCA-7D8FB5C5653F}">
      <dgm:prSet/>
      <dgm:spPr/>
      <dgm:t>
        <a:bodyPr/>
        <a:lstStyle/>
        <a:p>
          <a:endParaRPr lang="en-US"/>
        </a:p>
      </dgm:t>
    </dgm:pt>
    <dgm:pt modelId="{8B25184E-4FCA-4806-97F8-42DD30E8E93D}" type="sibTrans" cxnId="{C4F0D0F7-6283-4916-8CCA-7D8FB5C5653F}">
      <dgm:prSet/>
      <dgm:spPr/>
      <dgm:t>
        <a:bodyPr/>
        <a:lstStyle/>
        <a:p>
          <a:endParaRPr lang="en-US"/>
        </a:p>
      </dgm:t>
    </dgm:pt>
    <dgm:pt modelId="{8A7BD448-AD96-4038-821E-E66219558982}">
      <dgm:prSet phldrT="[Text]"/>
      <dgm:spPr/>
      <dgm:t>
        <a:bodyPr/>
        <a:lstStyle/>
        <a:p>
          <a:r>
            <a:rPr lang="en-US" dirty="0" smtClean="0"/>
            <a:t>Ready to Deploy!</a:t>
          </a:r>
          <a:endParaRPr lang="en-US" dirty="0"/>
        </a:p>
      </dgm:t>
    </dgm:pt>
    <dgm:pt modelId="{7C1B2ADB-B701-480B-9D83-F36F823FAD43}" type="parTrans" cxnId="{F32FEF63-DC2A-4727-B0EE-228F1030BDC2}">
      <dgm:prSet/>
      <dgm:spPr/>
      <dgm:t>
        <a:bodyPr/>
        <a:lstStyle/>
        <a:p>
          <a:endParaRPr lang="en-US"/>
        </a:p>
      </dgm:t>
    </dgm:pt>
    <dgm:pt modelId="{54705B8F-535B-4CAC-B05F-AE983607C5DB}" type="sibTrans" cxnId="{F32FEF63-DC2A-4727-B0EE-228F1030BDC2}">
      <dgm:prSet/>
      <dgm:spPr/>
      <dgm:t>
        <a:bodyPr/>
        <a:lstStyle/>
        <a:p>
          <a:endParaRPr lang="en-US"/>
        </a:p>
      </dgm:t>
    </dgm:pt>
    <dgm:pt modelId="{B9DAC730-A6D5-4D49-A56B-DC2E04914275}" type="pres">
      <dgm:prSet presAssocID="{1F8AB37F-7550-4AC9-836C-36BEA41F707B}" presName="diagram" presStyleCnt="0">
        <dgm:presLayoutVars>
          <dgm:dir/>
          <dgm:resizeHandles val="exact"/>
        </dgm:presLayoutVars>
      </dgm:prSet>
      <dgm:spPr/>
      <dgm:t>
        <a:bodyPr/>
        <a:lstStyle/>
        <a:p>
          <a:endParaRPr lang="en-US"/>
        </a:p>
      </dgm:t>
    </dgm:pt>
    <dgm:pt modelId="{CCFFA9AD-C2A3-47C9-AF37-F9DB8A555F82}" type="pres">
      <dgm:prSet presAssocID="{8D596807-31FB-47E7-AD12-57076DF1587A}" presName="node" presStyleLbl="node1" presStyleIdx="0" presStyleCnt="5">
        <dgm:presLayoutVars>
          <dgm:bulletEnabled val="1"/>
        </dgm:presLayoutVars>
      </dgm:prSet>
      <dgm:spPr/>
      <dgm:t>
        <a:bodyPr/>
        <a:lstStyle/>
        <a:p>
          <a:endParaRPr lang="en-US"/>
        </a:p>
      </dgm:t>
    </dgm:pt>
    <dgm:pt modelId="{82B8EE2F-B312-4D74-AB34-F29AA14F8030}" type="pres">
      <dgm:prSet presAssocID="{5E2C6D5F-8D3B-428E-8A85-0D4527AC1EE3}" presName="sibTrans" presStyleCnt="0"/>
      <dgm:spPr/>
    </dgm:pt>
    <dgm:pt modelId="{88D2276E-892C-4BBC-8023-ABE11B9F7729}" type="pres">
      <dgm:prSet presAssocID="{76256E46-9AB6-47AA-B1EB-0CDA8EEC1634}" presName="node" presStyleLbl="node1" presStyleIdx="1" presStyleCnt="5">
        <dgm:presLayoutVars>
          <dgm:bulletEnabled val="1"/>
        </dgm:presLayoutVars>
      </dgm:prSet>
      <dgm:spPr/>
      <dgm:t>
        <a:bodyPr/>
        <a:lstStyle/>
        <a:p>
          <a:endParaRPr lang="en-US"/>
        </a:p>
      </dgm:t>
    </dgm:pt>
    <dgm:pt modelId="{FF22656E-BDE3-4C34-BE97-EB598DE968D8}" type="pres">
      <dgm:prSet presAssocID="{15C9EF5D-D377-44A7-ADA7-D779D8B6D470}" presName="sibTrans" presStyleCnt="0"/>
      <dgm:spPr/>
    </dgm:pt>
    <dgm:pt modelId="{2D9FF85C-13DD-4669-8070-9BC57DE1DEB3}" type="pres">
      <dgm:prSet presAssocID="{BBA07F88-247E-4F79-978E-E8D1E2E21FAD}" presName="node" presStyleLbl="node1" presStyleIdx="2" presStyleCnt="5">
        <dgm:presLayoutVars>
          <dgm:bulletEnabled val="1"/>
        </dgm:presLayoutVars>
      </dgm:prSet>
      <dgm:spPr/>
      <dgm:t>
        <a:bodyPr/>
        <a:lstStyle/>
        <a:p>
          <a:endParaRPr lang="en-US"/>
        </a:p>
      </dgm:t>
    </dgm:pt>
    <dgm:pt modelId="{95B5C8A7-23AF-4433-B12A-6CD4420717BD}" type="pres">
      <dgm:prSet presAssocID="{7A281656-993C-48B1-85A3-85A685830750}" presName="sibTrans" presStyleCnt="0"/>
      <dgm:spPr/>
    </dgm:pt>
    <dgm:pt modelId="{FAEA2A4C-5024-44F9-976D-86C8B19714D8}" type="pres">
      <dgm:prSet presAssocID="{FEFC6333-5E0F-4D71-8BF4-01747F0BA659}" presName="node" presStyleLbl="node1" presStyleIdx="3" presStyleCnt="5">
        <dgm:presLayoutVars>
          <dgm:bulletEnabled val="1"/>
        </dgm:presLayoutVars>
      </dgm:prSet>
      <dgm:spPr/>
      <dgm:t>
        <a:bodyPr/>
        <a:lstStyle/>
        <a:p>
          <a:endParaRPr lang="en-US"/>
        </a:p>
      </dgm:t>
    </dgm:pt>
    <dgm:pt modelId="{7BFB6383-FB04-4B70-A843-9F0112EC75FA}" type="pres">
      <dgm:prSet presAssocID="{8B25184E-4FCA-4806-97F8-42DD30E8E93D}" presName="sibTrans" presStyleCnt="0"/>
      <dgm:spPr/>
    </dgm:pt>
    <dgm:pt modelId="{BC636196-CE41-4C81-BE55-E478BD557A0F}" type="pres">
      <dgm:prSet presAssocID="{8A7BD448-AD96-4038-821E-E66219558982}" presName="node" presStyleLbl="node1" presStyleIdx="4" presStyleCnt="5">
        <dgm:presLayoutVars>
          <dgm:bulletEnabled val="1"/>
        </dgm:presLayoutVars>
      </dgm:prSet>
      <dgm:spPr/>
      <dgm:t>
        <a:bodyPr/>
        <a:lstStyle/>
        <a:p>
          <a:endParaRPr lang="en-US"/>
        </a:p>
      </dgm:t>
    </dgm:pt>
  </dgm:ptLst>
  <dgm:cxnLst>
    <dgm:cxn modelId="{F87D2E16-9F51-4BFA-98A4-5730F22B6B79}" type="presOf" srcId="{BBA07F88-247E-4F79-978E-E8D1E2E21FAD}" destId="{2D9FF85C-13DD-4669-8070-9BC57DE1DEB3}" srcOrd="0" destOrd="0" presId="urn:microsoft.com/office/officeart/2005/8/layout/default"/>
    <dgm:cxn modelId="{7253653D-909A-470E-B4D3-09007AF7BD72}" srcId="{1F8AB37F-7550-4AC9-836C-36BEA41F707B}" destId="{76256E46-9AB6-47AA-B1EB-0CDA8EEC1634}" srcOrd="1" destOrd="0" parTransId="{65B7A974-7960-42A4-A805-3C0241D282F6}" sibTransId="{15C9EF5D-D377-44A7-ADA7-D779D8B6D470}"/>
    <dgm:cxn modelId="{F32FEF63-DC2A-4727-B0EE-228F1030BDC2}" srcId="{1F8AB37F-7550-4AC9-836C-36BEA41F707B}" destId="{8A7BD448-AD96-4038-821E-E66219558982}" srcOrd="4" destOrd="0" parTransId="{7C1B2ADB-B701-480B-9D83-F36F823FAD43}" sibTransId="{54705B8F-535B-4CAC-B05F-AE983607C5DB}"/>
    <dgm:cxn modelId="{7EE3EB40-05A2-4EA0-AF7F-BE29E0B2F507}" type="presOf" srcId="{FEFC6333-5E0F-4D71-8BF4-01747F0BA659}" destId="{FAEA2A4C-5024-44F9-976D-86C8B19714D8}" srcOrd="0" destOrd="0" presId="urn:microsoft.com/office/officeart/2005/8/layout/default"/>
    <dgm:cxn modelId="{A537F2AF-EC15-4DE9-AA1F-997C5CD5B3E7}" type="presOf" srcId="{1F8AB37F-7550-4AC9-836C-36BEA41F707B}" destId="{B9DAC730-A6D5-4D49-A56B-DC2E04914275}" srcOrd="0" destOrd="0" presId="urn:microsoft.com/office/officeart/2005/8/layout/default"/>
    <dgm:cxn modelId="{7DCCF8DF-ABA7-4619-AA6E-A174F83AE080}" srcId="{1F8AB37F-7550-4AC9-836C-36BEA41F707B}" destId="{8D596807-31FB-47E7-AD12-57076DF1587A}" srcOrd="0" destOrd="0" parTransId="{71761138-8864-4EE4-90CA-0F037363441D}" sibTransId="{5E2C6D5F-8D3B-428E-8A85-0D4527AC1EE3}"/>
    <dgm:cxn modelId="{27830196-36EC-4B5F-8D08-03A4379F0A4D}" type="presOf" srcId="{76256E46-9AB6-47AA-B1EB-0CDA8EEC1634}" destId="{88D2276E-892C-4BBC-8023-ABE11B9F7729}" srcOrd="0" destOrd="0" presId="urn:microsoft.com/office/officeart/2005/8/layout/default"/>
    <dgm:cxn modelId="{E3ABC581-917B-446D-9F43-ECA2EF443DF7}" type="presOf" srcId="{8D596807-31FB-47E7-AD12-57076DF1587A}" destId="{CCFFA9AD-C2A3-47C9-AF37-F9DB8A555F82}" srcOrd="0" destOrd="0" presId="urn:microsoft.com/office/officeart/2005/8/layout/default"/>
    <dgm:cxn modelId="{C4F0D0F7-6283-4916-8CCA-7D8FB5C5653F}" srcId="{1F8AB37F-7550-4AC9-836C-36BEA41F707B}" destId="{FEFC6333-5E0F-4D71-8BF4-01747F0BA659}" srcOrd="3" destOrd="0" parTransId="{B2015187-566A-4477-9DEA-355DF16B98CB}" sibTransId="{8B25184E-4FCA-4806-97F8-42DD30E8E93D}"/>
    <dgm:cxn modelId="{1AB6E05B-359C-4D78-936D-0857803552E4}" srcId="{1F8AB37F-7550-4AC9-836C-36BEA41F707B}" destId="{BBA07F88-247E-4F79-978E-E8D1E2E21FAD}" srcOrd="2" destOrd="0" parTransId="{0ACA5EBA-D592-4B34-961A-87AABFBA93EE}" sibTransId="{7A281656-993C-48B1-85A3-85A685830750}"/>
    <dgm:cxn modelId="{7F377197-3427-405A-A9C2-6C8BD747BE94}" type="presOf" srcId="{8A7BD448-AD96-4038-821E-E66219558982}" destId="{BC636196-CE41-4C81-BE55-E478BD557A0F}" srcOrd="0" destOrd="0" presId="urn:microsoft.com/office/officeart/2005/8/layout/default"/>
    <dgm:cxn modelId="{0D81F095-09E7-453F-B9FF-97CDA92C29A8}" type="presParOf" srcId="{B9DAC730-A6D5-4D49-A56B-DC2E04914275}" destId="{CCFFA9AD-C2A3-47C9-AF37-F9DB8A555F82}" srcOrd="0" destOrd="0" presId="urn:microsoft.com/office/officeart/2005/8/layout/default"/>
    <dgm:cxn modelId="{733313F3-FFF3-4F50-B96D-913E4700D052}" type="presParOf" srcId="{B9DAC730-A6D5-4D49-A56B-DC2E04914275}" destId="{82B8EE2F-B312-4D74-AB34-F29AA14F8030}" srcOrd="1" destOrd="0" presId="urn:microsoft.com/office/officeart/2005/8/layout/default"/>
    <dgm:cxn modelId="{704FFA34-C5C7-45D8-920E-C3E764AAF79E}" type="presParOf" srcId="{B9DAC730-A6D5-4D49-A56B-DC2E04914275}" destId="{88D2276E-892C-4BBC-8023-ABE11B9F7729}" srcOrd="2" destOrd="0" presId="urn:microsoft.com/office/officeart/2005/8/layout/default"/>
    <dgm:cxn modelId="{27047D37-0055-495A-8A40-6F00B4592858}" type="presParOf" srcId="{B9DAC730-A6D5-4D49-A56B-DC2E04914275}" destId="{FF22656E-BDE3-4C34-BE97-EB598DE968D8}" srcOrd="3" destOrd="0" presId="urn:microsoft.com/office/officeart/2005/8/layout/default"/>
    <dgm:cxn modelId="{2FB14BB0-5F27-4451-B9A4-745EF8F82899}" type="presParOf" srcId="{B9DAC730-A6D5-4D49-A56B-DC2E04914275}" destId="{2D9FF85C-13DD-4669-8070-9BC57DE1DEB3}" srcOrd="4" destOrd="0" presId="urn:microsoft.com/office/officeart/2005/8/layout/default"/>
    <dgm:cxn modelId="{79336CEB-FC20-4D40-A7E1-4EE9C7908860}" type="presParOf" srcId="{B9DAC730-A6D5-4D49-A56B-DC2E04914275}" destId="{95B5C8A7-23AF-4433-B12A-6CD4420717BD}" srcOrd="5" destOrd="0" presId="urn:microsoft.com/office/officeart/2005/8/layout/default"/>
    <dgm:cxn modelId="{EACF167D-1BFC-456A-AA9B-0AB6B219381E}" type="presParOf" srcId="{B9DAC730-A6D5-4D49-A56B-DC2E04914275}" destId="{FAEA2A4C-5024-44F9-976D-86C8B19714D8}" srcOrd="6" destOrd="0" presId="urn:microsoft.com/office/officeart/2005/8/layout/default"/>
    <dgm:cxn modelId="{89429AF2-653E-46EA-AB44-068B80683B0F}" type="presParOf" srcId="{B9DAC730-A6D5-4D49-A56B-DC2E04914275}" destId="{7BFB6383-FB04-4B70-A843-9F0112EC75FA}" srcOrd="7" destOrd="0" presId="urn:microsoft.com/office/officeart/2005/8/layout/default"/>
    <dgm:cxn modelId="{00FFAFAE-6FDD-4D91-8385-42F0D6B0E252}" type="presParOf" srcId="{B9DAC730-A6D5-4D49-A56B-DC2E04914275}" destId="{BC636196-CE41-4C81-BE55-E478BD557A0F}"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2E5B56-2413-42FA-8036-8D9A8A0A79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E60551-666B-4380-892F-A90DC3906F94}" type="datetimeFigureOut">
              <a:rPr lang="en-US" smtClean="0"/>
              <a:pPr/>
              <a:t>10/24/2018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2E5B56-2413-42FA-8036-8D9A8A0A7993}"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6E60551-666B-4380-892F-A90DC3906F94}" type="datetimeFigureOut">
              <a:rPr lang="en-US" smtClean="0"/>
              <a:pPr/>
              <a:t>10/24/2018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A2E5B56-2413-42FA-8036-8D9A8A0A79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justfreetemplates.com/web-templates/view/3333.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 WEB Creators</a:t>
            </a:r>
            <a:endParaRPr lang="en-US" dirty="0"/>
          </a:p>
        </p:txBody>
      </p:sp>
      <p:sp>
        <p:nvSpPr>
          <p:cNvPr id="3" name="Subtitle 2"/>
          <p:cNvSpPr>
            <a:spLocks noGrp="1"/>
          </p:cNvSpPr>
          <p:nvPr>
            <p:ph type="subTitle" idx="1"/>
          </p:nvPr>
        </p:nvSpPr>
        <p:spPr/>
        <p:txBody>
          <a:bodyPr>
            <a:normAutofit lnSpcReduction="10000"/>
          </a:bodyPr>
          <a:lstStyle/>
          <a:p>
            <a:r>
              <a:rPr lang="en-US" dirty="0" smtClean="0"/>
              <a:t>PHASE 1</a:t>
            </a:r>
          </a:p>
          <a:p>
            <a:r>
              <a:rPr lang="en-US" dirty="0" smtClean="0"/>
              <a:t>CSP-584</a:t>
            </a:r>
          </a:p>
          <a:p>
            <a:r>
              <a:rPr lang="en-US" dirty="0" smtClean="0"/>
              <a:t>Enterprise Web Applications</a:t>
            </a:r>
            <a:endParaRPr lang="en-US" dirty="0"/>
          </a:p>
        </p:txBody>
      </p:sp>
      <p:sp>
        <p:nvSpPr>
          <p:cNvPr id="4" name="Subtitle 2"/>
          <p:cNvSpPr txBox="1">
            <a:spLocks/>
          </p:cNvSpPr>
          <p:nvPr/>
        </p:nvSpPr>
        <p:spPr>
          <a:xfrm>
            <a:off x="914400" y="4800600"/>
            <a:ext cx="7772400" cy="914400"/>
          </a:xfrm>
          <a:prstGeom prst="rect">
            <a:avLst/>
          </a:prstGeom>
        </p:spPr>
        <p:txBody>
          <a:bodyPr vert="horz" lIns="182880" tIns="0">
            <a:normAutofit lnSpcReduction="10000"/>
          </a:bodyPr>
          <a:lstStyle/>
          <a:p>
            <a:pPr marL="36576"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err="1" smtClean="0">
                <a:ln>
                  <a:noFill/>
                </a:ln>
                <a:solidFill>
                  <a:schemeClr val="bg2">
                    <a:shade val="25000"/>
                  </a:schemeClr>
                </a:solidFill>
                <a:effectLst/>
                <a:uLnTx/>
                <a:uFillTx/>
                <a:latin typeface="+mn-lt"/>
                <a:ea typeface="+mn-ea"/>
                <a:cs typeface="+mn-cs"/>
              </a:rPr>
              <a:t>Parth</a:t>
            </a:r>
            <a:r>
              <a:rPr kumimoji="0" lang="en-US" sz="2000" b="0" i="0" u="none" strike="noStrike" kern="1200" cap="none" spc="0" normalizeH="0" noProof="0" dirty="0" smtClean="0">
                <a:ln>
                  <a:noFill/>
                </a:ln>
                <a:solidFill>
                  <a:schemeClr val="bg2">
                    <a:shade val="25000"/>
                  </a:schemeClr>
                </a:solidFill>
                <a:effectLst/>
                <a:uLnTx/>
                <a:uFillTx/>
                <a:latin typeface="+mn-lt"/>
                <a:ea typeface="+mn-ea"/>
                <a:cs typeface="+mn-cs"/>
              </a:rPr>
              <a:t> Patel A20405581 </a:t>
            </a:r>
          </a:p>
          <a:p>
            <a:pPr marL="36576"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000" baseline="0" dirty="0" err="1" smtClean="0">
                <a:solidFill>
                  <a:schemeClr val="bg2">
                    <a:shade val="25000"/>
                  </a:schemeClr>
                </a:solidFill>
              </a:rPr>
              <a:t>Krunal</a:t>
            </a:r>
            <a:r>
              <a:rPr lang="en-US" sz="2000" dirty="0" smtClean="0">
                <a:solidFill>
                  <a:schemeClr val="bg2">
                    <a:shade val="25000"/>
                  </a:schemeClr>
                </a:solidFill>
              </a:rPr>
              <a:t> </a:t>
            </a:r>
            <a:r>
              <a:rPr lang="en-US" sz="2000" dirty="0" err="1" smtClean="0">
                <a:solidFill>
                  <a:schemeClr val="bg2">
                    <a:shade val="25000"/>
                  </a:schemeClr>
                </a:solidFill>
              </a:rPr>
              <a:t>Sevak</a:t>
            </a:r>
            <a:r>
              <a:rPr lang="en-US" sz="2000" dirty="0" smtClean="0">
                <a:solidFill>
                  <a:schemeClr val="bg2">
                    <a:shade val="25000"/>
                  </a:schemeClr>
                </a:solidFill>
              </a:rPr>
              <a:t> A20405875</a:t>
            </a:r>
          </a:p>
          <a:p>
            <a:pPr marL="36576"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err="1" smtClean="0">
                <a:ln>
                  <a:noFill/>
                </a:ln>
                <a:solidFill>
                  <a:schemeClr val="bg2">
                    <a:shade val="25000"/>
                  </a:schemeClr>
                </a:solidFill>
                <a:effectLst/>
                <a:uLnTx/>
                <a:uFillTx/>
                <a:latin typeface="+mn-lt"/>
                <a:ea typeface="+mn-ea"/>
                <a:cs typeface="+mn-cs"/>
              </a:rPr>
              <a:t>Pradyot</a:t>
            </a:r>
            <a:r>
              <a:rPr kumimoji="0" lang="en-US" sz="2000" b="0" i="0" u="none" strike="noStrike" kern="1200" cap="none" spc="0" normalizeH="0" baseline="0" noProof="0" dirty="0" smtClean="0">
                <a:ln>
                  <a:noFill/>
                </a:ln>
                <a:solidFill>
                  <a:schemeClr val="bg2">
                    <a:shade val="25000"/>
                  </a:schemeClr>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2">
                    <a:shade val="25000"/>
                  </a:schemeClr>
                </a:solidFill>
                <a:effectLst/>
                <a:uLnTx/>
                <a:uFillTx/>
                <a:latin typeface="+mn-lt"/>
                <a:ea typeface="+mn-ea"/>
                <a:cs typeface="+mn-cs"/>
              </a:rPr>
              <a:t>Mayank</a:t>
            </a:r>
            <a:r>
              <a:rPr kumimoji="0" lang="en-US" sz="2000" b="0" i="0" u="none" strike="noStrike" kern="1200" cap="none" spc="0" normalizeH="0" baseline="0" noProof="0" dirty="0" smtClean="0">
                <a:ln>
                  <a:noFill/>
                </a:ln>
                <a:solidFill>
                  <a:schemeClr val="bg2">
                    <a:shade val="25000"/>
                  </a:schemeClr>
                </a:solidFill>
                <a:effectLst/>
                <a:uLnTx/>
                <a:uFillTx/>
                <a:latin typeface="+mn-lt"/>
                <a:ea typeface="+mn-ea"/>
                <a:cs typeface="+mn-cs"/>
              </a:rPr>
              <a:t> A20405826</a:t>
            </a:r>
            <a:endParaRPr kumimoji="0" lang="en-US" sz="2000" b="0" i="0" u="none" strike="noStrike" kern="1200" cap="none" spc="0" normalizeH="0" baseline="0" noProof="0" dirty="0">
              <a:ln>
                <a:noFill/>
              </a:ln>
              <a:solidFill>
                <a:schemeClr val="bg2">
                  <a:shade val="25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website for your local business is so easy!</a:t>
            </a:r>
            <a:endParaRPr lang="en-US" dirty="0"/>
          </a:p>
        </p:txBody>
      </p:sp>
      <p:graphicFrame>
        <p:nvGraphicFramePr>
          <p:cNvPr id="4" name="Content Placeholder 3"/>
          <p:cNvGraphicFramePr>
            <a:graphicFrameLocks noGrp="1"/>
          </p:cNvGraphicFramePr>
          <p:nvPr>
            <p:ph idx="1"/>
          </p:nvPr>
        </p:nvGraphicFramePr>
        <p:xfrm>
          <a:off x="503238" y="530225"/>
          <a:ext cx="8183562" cy="418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System</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It is well known fact that software companies undertake huge projects more than one at a time. Hence there is a profound need for the organizations to manage all the projects efficiently and ensure that projects cycle goes on smoothly and they are completed on time.</a:t>
            </a:r>
          </a:p>
          <a:p>
            <a:pPr>
              <a:buNone/>
            </a:pPr>
            <a:r>
              <a:rPr lang="en-US" b="1" dirty="0" smtClean="0"/>
              <a:t> 	  E Web-Creators</a:t>
            </a:r>
            <a:r>
              <a:rPr lang="en-US" dirty="0" smtClean="0"/>
              <a:t> deals with the various levels of project development and will account for time used in phases vise analysis, design, coding, testing and implementation etc.</a:t>
            </a:r>
          </a:p>
          <a:p>
            <a:pPr>
              <a:buNone/>
            </a:pPr>
            <a:r>
              <a:rPr lang="en-US" b="1" dirty="0" smtClean="0"/>
              <a:t> </a:t>
            </a:r>
            <a:endParaRPr lang="en-US" dirty="0" smtClean="0"/>
          </a:p>
          <a:p>
            <a:pPr>
              <a:buNone/>
            </a:pPr>
            <a:r>
              <a:rPr lang="en-US" b="1" u="heavy" dirty="0" smtClean="0"/>
              <a:t>DESCRIPTION:</a:t>
            </a:r>
          </a:p>
          <a:p>
            <a:pPr>
              <a:buNone/>
            </a:pPr>
            <a:endParaRPr lang="en-US" dirty="0" smtClean="0"/>
          </a:p>
          <a:p>
            <a:pPr>
              <a:buNone/>
            </a:pPr>
            <a:r>
              <a:rPr lang="en-US" dirty="0" smtClean="0"/>
              <a:t>             </a:t>
            </a:r>
            <a:r>
              <a:rPr lang="en-US" b="1" dirty="0" smtClean="0"/>
              <a:t>E Web-Creators</a:t>
            </a:r>
            <a:r>
              <a:rPr lang="en-US" dirty="0" smtClean="0"/>
              <a:t> gives the management clear picture of usage of time by projects. By analyzing the results provided by the software they might rectify the defects in utilizing time and take remedial actions.</a:t>
            </a:r>
          </a:p>
          <a:p>
            <a:pPr>
              <a:buNone/>
            </a:pPr>
            <a:r>
              <a:rPr lang="en-US" dirty="0" smtClean="0"/>
              <a:t>             </a:t>
            </a:r>
            <a:r>
              <a:rPr lang="en-US" b="1" dirty="0" smtClean="0"/>
              <a:t>E Web-Creators</a:t>
            </a:r>
            <a:r>
              <a:rPr lang="en-US" dirty="0" smtClean="0"/>
              <a:t> takes Task &amp; Project Status reports as input.              </a:t>
            </a:r>
          </a:p>
          <a:p>
            <a:pPr>
              <a:buNone/>
            </a:pPr>
            <a:r>
              <a:rPr lang="en-US" dirty="0" smtClean="0"/>
              <a:t>             </a:t>
            </a:r>
            <a:r>
              <a:rPr lang="en-US" b="1" dirty="0" smtClean="0"/>
              <a:t>E Web-Creators</a:t>
            </a:r>
            <a:r>
              <a:rPr lang="en-US" dirty="0" smtClean="0"/>
              <a:t> gives the individual report of the project, which contains time used for various tasks. </a:t>
            </a:r>
          </a:p>
          <a:p>
            <a:pPr>
              <a:buNone/>
            </a:pPr>
            <a:r>
              <a:rPr lang="en-US" dirty="0" smtClean="0"/>
              <a:t>    This project deals with </a:t>
            </a:r>
            <a:r>
              <a:rPr lang="en-US" b="1" dirty="0" smtClean="0"/>
              <a:t>Four</a:t>
            </a:r>
            <a:r>
              <a:rPr lang="en-US" dirty="0" smtClean="0"/>
              <a:t> modules – </a:t>
            </a:r>
            <a:r>
              <a:rPr lang="en-US" b="1" dirty="0" smtClean="0"/>
              <a:t>Admin, Client, Human Resource Manager (HR) and Project Manager (PM).</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6" name="Content Placeholder 5" descr="usecase (1).png"/>
          <p:cNvPicPr>
            <a:picLocks noGrp="1" noChangeAspect="1"/>
          </p:cNvPicPr>
          <p:nvPr>
            <p:ph idx="1"/>
          </p:nvPr>
        </p:nvPicPr>
        <p:blipFill>
          <a:blip r:embed="rId2"/>
          <a:stretch>
            <a:fillRect/>
          </a:stretch>
        </p:blipFill>
        <p:spPr>
          <a:xfrm>
            <a:off x="381000" y="530225"/>
            <a:ext cx="8305799" cy="48037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5" name="Content Placeholder 4" descr="Home1.PNG"/>
          <p:cNvPicPr>
            <a:picLocks noGrp="1" noChangeAspect="1"/>
          </p:cNvPicPr>
          <p:nvPr>
            <p:ph idx="1"/>
          </p:nvPr>
        </p:nvPicPr>
        <p:blipFill>
          <a:blip r:embed="rId2"/>
          <a:stretch>
            <a:fillRect/>
          </a:stretch>
        </p:blipFill>
        <p:spPr>
          <a:xfrm>
            <a:off x="381000" y="815010"/>
            <a:ext cx="8382000" cy="459518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6" name="Content Placeholder 5" descr="Home2.PNG"/>
          <p:cNvPicPr>
            <a:picLocks noGrp="1" noChangeAspect="1"/>
          </p:cNvPicPr>
          <p:nvPr>
            <p:ph idx="1"/>
          </p:nvPr>
        </p:nvPicPr>
        <p:blipFill>
          <a:blip r:embed="rId2"/>
          <a:stretch>
            <a:fillRect/>
          </a:stretch>
        </p:blipFill>
        <p:spPr>
          <a:xfrm>
            <a:off x="304800" y="637306"/>
            <a:ext cx="8534400" cy="454429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Template Reference:</a:t>
            </a:r>
          </a:p>
          <a:p>
            <a:r>
              <a:rPr lang="en-US" dirty="0" smtClean="0">
                <a:hlinkClick r:id="rId2"/>
              </a:rPr>
              <a:t>https://justfreetemplates.com/web-templates/view/3333.html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70</TotalTime>
  <Words>114</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Aspect</vt:lpstr>
      <vt:lpstr>E WEB Creators</vt:lpstr>
      <vt:lpstr>Creating website for your local business is so easy!</vt:lpstr>
      <vt:lpstr>About the System</vt:lpstr>
      <vt:lpstr>USE CASE DIAGRAM</vt:lpstr>
      <vt:lpstr>HOME PAGE</vt:lpstr>
      <vt:lpstr>HOME PAGE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WEB Creators</dc:title>
  <dc:creator>dellpc</dc:creator>
  <cp:lastModifiedBy>dellpc</cp:lastModifiedBy>
  <cp:revision>12</cp:revision>
  <dcterms:created xsi:type="dcterms:W3CDTF">2018-10-24T02:49:25Z</dcterms:created>
  <dcterms:modified xsi:type="dcterms:W3CDTF">2018-10-25T02:50:32Z</dcterms:modified>
</cp:coreProperties>
</file>