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9" r:id="rId6"/>
    <p:sldId id="270" r:id="rId7"/>
    <p:sldId id="262" r:id="rId8"/>
    <p:sldId id="266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A6141-8B2A-4071-BEAB-E6FC74665889}" v="281" dt="2018-11-09T21:26:0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0" d="100"/>
          <a:sy n="80" d="100"/>
        </p:scale>
        <p:origin x="72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AC27B-55F4-461C-9D0F-5D7C4FE6491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9CDAA6A-DEFC-4C05-B13A-B44E5C988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STOCK-watch is a website which will give people an interactive platform to keep an eye on the Stock Exchange Market and manage their portfolios at the same time.</a:t>
          </a:r>
        </a:p>
      </dgm:t>
    </dgm:pt>
    <dgm:pt modelId="{45FCB73E-A4A2-4ADF-AA07-FDDCEE12EB10}" type="parTrans" cxnId="{6F6D64C1-E27A-427E-B072-FC60921CC32D}">
      <dgm:prSet/>
      <dgm:spPr/>
      <dgm:t>
        <a:bodyPr/>
        <a:lstStyle/>
        <a:p>
          <a:endParaRPr lang="en-US"/>
        </a:p>
      </dgm:t>
    </dgm:pt>
    <dgm:pt modelId="{700619F1-829B-44E7-8401-3FC7E51B2488}" type="sibTrans" cxnId="{6F6D64C1-E27A-427E-B072-FC60921CC32D}">
      <dgm:prSet/>
      <dgm:spPr/>
      <dgm:t>
        <a:bodyPr/>
        <a:lstStyle/>
        <a:p>
          <a:endParaRPr lang="en-US"/>
        </a:p>
      </dgm:t>
    </dgm:pt>
    <dgm:pt modelId="{09A5463A-B388-40F3-AED1-6A8FAE909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API called “stock API” will fetch stock prices in real time to a JSON file. A pre-existing JAR i.e. json.org will convert JSON data to XML with tags.</a:t>
          </a:r>
        </a:p>
      </dgm:t>
    </dgm:pt>
    <dgm:pt modelId="{DA771C55-11EE-47EA-93B1-02F26F1CEBBD}" type="parTrans" cxnId="{205CCD18-E526-437B-BFDE-EDC466911DEF}">
      <dgm:prSet/>
      <dgm:spPr/>
      <dgm:t>
        <a:bodyPr/>
        <a:lstStyle/>
        <a:p>
          <a:endParaRPr lang="en-US"/>
        </a:p>
      </dgm:t>
    </dgm:pt>
    <dgm:pt modelId="{CDF33480-AD00-45FC-8520-E61AE9BC1581}" type="sibTrans" cxnId="{205CCD18-E526-437B-BFDE-EDC466911DEF}">
      <dgm:prSet/>
      <dgm:spPr/>
      <dgm:t>
        <a:bodyPr/>
        <a:lstStyle/>
        <a:p>
          <a:endParaRPr lang="en-US"/>
        </a:p>
      </dgm:t>
    </dgm:pt>
    <dgm:pt modelId="{B0A634B3-1D8B-440B-BBF8-4A86458D01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Different roles and their responsibilities:</a:t>
          </a:r>
        </a:p>
        <a:p>
          <a:pPr>
            <a:lnSpc>
              <a:spcPct val="100000"/>
            </a:lnSpc>
          </a:pPr>
          <a:r>
            <a:rPr lang="en-US" sz="1200" b="1" dirty="0"/>
            <a:t>Admin: </a:t>
          </a:r>
          <a:r>
            <a:rPr lang="en-US" sz="1200" dirty="0"/>
            <a:t>Manage users and Broker accounts.</a:t>
          </a:r>
        </a:p>
        <a:p>
          <a:pPr>
            <a:lnSpc>
              <a:spcPct val="100000"/>
            </a:lnSpc>
          </a:pPr>
          <a:r>
            <a:rPr lang="en-US" sz="1200" b="1" dirty="0"/>
            <a:t>Broker</a:t>
          </a:r>
          <a:r>
            <a:rPr lang="en-US" sz="1200" dirty="0"/>
            <a:t>: A third party broker who validates the transactions of buying and selling of stocks for clients.</a:t>
          </a:r>
        </a:p>
        <a:p>
          <a:pPr>
            <a:lnSpc>
              <a:spcPct val="100000"/>
            </a:lnSpc>
          </a:pPr>
          <a:r>
            <a:rPr lang="en-US" sz="1200" b="1" dirty="0"/>
            <a:t>Client: </a:t>
          </a:r>
          <a:r>
            <a:rPr lang="en-US" sz="1200" dirty="0"/>
            <a:t>Front end user which interacts with website to buy, sell and manage his stocks by logging in or creating a new account.</a:t>
          </a:r>
        </a:p>
      </dgm:t>
    </dgm:pt>
    <dgm:pt modelId="{177E062C-E93D-4801-867B-43B3CE7FF0F3}" type="parTrans" cxnId="{64F1CB3B-6631-47EE-A558-2ED1E10461BF}">
      <dgm:prSet/>
      <dgm:spPr/>
      <dgm:t>
        <a:bodyPr/>
        <a:lstStyle/>
        <a:p>
          <a:endParaRPr lang="en-US"/>
        </a:p>
      </dgm:t>
    </dgm:pt>
    <dgm:pt modelId="{80F5CFE7-8307-47D1-953A-0B21170CDCB2}" type="sibTrans" cxnId="{64F1CB3B-6631-47EE-A558-2ED1E10461BF}">
      <dgm:prSet/>
      <dgm:spPr/>
      <dgm:t>
        <a:bodyPr/>
        <a:lstStyle/>
        <a:p>
          <a:endParaRPr lang="en-US"/>
        </a:p>
      </dgm:t>
    </dgm:pt>
    <dgm:pt modelId="{00459BBF-F1C2-4D7D-BCA0-978A2DD24C87}" type="pres">
      <dgm:prSet presAssocID="{387AC27B-55F4-461C-9D0F-5D7C4FE64911}" presName="root" presStyleCnt="0">
        <dgm:presLayoutVars>
          <dgm:dir/>
          <dgm:resizeHandles val="exact"/>
        </dgm:presLayoutVars>
      </dgm:prSet>
      <dgm:spPr/>
    </dgm:pt>
    <dgm:pt modelId="{368B78FF-3A89-4177-A84E-763CD84F1FDF}" type="pres">
      <dgm:prSet presAssocID="{A9CDAA6A-DEFC-4C05-B13A-B44E5C988B90}" presName="compNode" presStyleCnt="0"/>
      <dgm:spPr/>
    </dgm:pt>
    <dgm:pt modelId="{3007ED65-5BB6-4AEC-AD30-EDA916298214}" type="pres">
      <dgm:prSet presAssocID="{A9CDAA6A-DEFC-4C05-B13A-B44E5C988B90}" presName="bgRect" presStyleLbl="bgShp" presStyleIdx="0" presStyleCnt="3"/>
      <dgm:spPr>
        <a:solidFill>
          <a:schemeClr val="accent1"/>
        </a:solidFill>
      </dgm:spPr>
    </dgm:pt>
    <dgm:pt modelId="{CB3F84E6-A398-42B6-9FC1-701A1EDE8D99}" type="pres">
      <dgm:prSet presAssocID="{A9CDAA6A-DEFC-4C05-B13A-B44E5C988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580972-9853-49AE-9685-29F0282350E8}" type="pres">
      <dgm:prSet presAssocID="{A9CDAA6A-DEFC-4C05-B13A-B44E5C988B90}" presName="spaceRect" presStyleCnt="0"/>
      <dgm:spPr/>
    </dgm:pt>
    <dgm:pt modelId="{7931FA41-970F-47B6-A4DE-1EFA394CB8CD}" type="pres">
      <dgm:prSet presAssocID="{A9CDAA6A-DEFC-4C05-B13A-B44E5C988B90}" presName="parTx" presStyleLbl="revTx" presStyleIdx="0" presStyleCnt="3">
        <dgm:presLayoutVars>
          <dgm:chMax val="0"/>
          <dgm:chPref val="0"/>
        </dgm:presLayoutVars>
      </dgm:prSet>
      <dgm:spPr/>
    </dgm:pt>
    <dgm:pt modelId="{C3648F63-9EF2-4FBE-9B74-E1E3BA11B82C}" type="pres">
      <dgm:prSet presAssocID="{700619F1-829B-44E7-8401-3FC7E51B2488}" presName="sibTrans" presStyleCnt="0"/>
      <dgm:spPr/>
    </dgm:pt>
    <dgm:pt modelId="{4998AF49-7E4E-48AF-B624-656C65B5E0A7}" type="pres">
      <dgm:prSet presAssocID="{09A5463A-B388-40F3-AED1-6A8FAE9097C1}" presName="compNode" presStyleCnt="0"/>
      <dgm:spPr/>
    </dgm:pt>
    <dgm:pt modelId="{4E887344-22AF-4591-A017-0FB15CCDFB61}" type="pres">
      <dgm:prSet presAssocID="{09A5463A-B388-40F3-AED1-6A8FAE9097C1}" presName="bgRect" presStyleLbl="bgShp" presStyleIdx="1" presStyleCnt="3"/>
      <dgm:spPr>
        <a:solidFill>
          <a:schemeClr val="accent1"/>
        </a:solidFill>
      </dgm:spPr>
    </dgm:pt>
    <dgm:pt modelId="{7C69D9FE-947E-4A23-ADF3-C93658E4E709}" type="pres">
      <dgm:prSet presAssocID="{09A5463A-B388-40F3-AED1-6A8FAE9097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4EF6D30-C086-41BF-86BD-3F703964DA2C}" type="pres">
      <dgm:prSet presAssocID="{09A5463A-B388-40F3-AED1-6A8FAE9097C1}" presName="spaceRect" presStyleCnt="0"/>
      <dgm:spPr/>
    </dgm:pt>
    <dgm:pt modelId="{EAD24FCD-5128-4B76-AC04-DA37C20825E4}" type="pres">
      <dgm:prSet presAssocID="{09A5463A-B388-40F3-AED1-6A8FAE9097C1}" presName="parTx" presStyleLbl="revTx" presStyleIdx="1" presStyleCnt="3">
        <dgm:presLayoutVars>
          <dgm:chMax val="0"/>
          <dgm:chPref val="0"/>
        </dgm:presLayoutVars>
      </dgm:prSet>
      <dgm:spPr/>
    </dgm:pt>
    <dgm:pt modelId="{CBC1A756-D73B-451C-9D47-2A7A2C677EC7}" type="pres">
      <dgm:prSet presAssocID="{CDF33480-AD00-45FC-8520-E61AE9BC1581}" presName="sibTrans" presStyleCnt="0"/>
      <dgm:spPr/>
    </dgm:pt>
    <dgm:pt modelId="{5326766D-B850-456D-8EA4-7A3B489D9F58}" type="pres">
      <dgm:prSet presAssocID="{B0A634B3-1D8B-440B-BBF8-4A86458D0127}" presName="compNode" presStyleCnt="0"/>
      <dgm:spPr/>
    </dgm:pt>
    <dgm:pt modelId="{2962982E-4740-4634-BF3A-8C593A1F6928}" type="pres">
      <dgm:prSet presAssocID="{B0A634B3-1D8B-440B-BBF8-4A86458D0127}" presName="bgRect" presStyleLbl="bgShp" presStyleIdx="2" presStyleCnt="3"/>
      <dgm:spPr>
        <a:solidFill>
          <a:schemeClr val="accent1"/>
        </a:solidFill>
      </dgm:spPr>
    </dgm:pt>
    <dgm:pt modelId="{4004B245-6C16-4F45-815E-3B0D71F950D5}" type="pres">
      <dgm:prSet presAssocID="{B0A634B3-1D8B-440B-BBF8-4A86458D01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4E125E0-5EF7-43C8-8AF1-0A71DDEDE951}" type="pres">
      <dgm:prSet presAssocID="{B0A634B3-1D8B-440B-BBF8-4A86458D0127}" presName="spaceRect" presStyleCnt="0"/>
      <dgm:spPr/>
    </dgm:pt>
    <dgm:pt modelId="{9BBBDD58-0BC1-42C6-B3FC-14BA9F6221D4}" type="pres">
      <dgm:prSet presAssocID="{B0A634B3-1D8B-440B-BBF8-4A86458D0127}" presName="parTx" presStyleLbl="revTx" presStyleIdx="2" presStyleCnt="3" custScaleX="100000">
        <dgm:presLayoutVars>
          <dgm:chMax val="0"/>
          <dgm:chPref val="0"/>
        </dgm:presLayoutVars>
      </dgm:prSet>
      <dgm:spPr/>
    </dgm:pt>
  </dgm:ptLst>
  <dgm:cxnLst>
    <dgm:cxn modelId="{205CCD18-E526-437B-BFDE-EDC466911DEF}" srcId="{387AC27B-55F4-461C-9D0F-5D7C4FE64911}" destId="{09A5463A-B388-40F3-AED1-6A8FAE9097C1}" srcOrd="1" destOrd="0" parTransId="{DA771C55-11EE-47EA-93B1-02F26F1CEBBD}" sibTransId="{CDF33480-AD00-45FC-8520-E61AE9BC1581}"/>
    <dgm:cxn modelId="{64F1CB3B-6631-47EE-A558-2ED1E10461BF}" srcId="{387AC27B-55F4-461C-9D0F-5D7C4FE64911}" destId="{B0A634B3-1D8B-440B-BBF8-4A86458D0127}" srcOrd="2" destOrd="0" parTransId="{177E062C-E93D-4801-867B-43B3CE7FF0F3}" sibTransId="{80F5CFE7-8307-47D1-953A-0B21170CDCB2}"/>
    <dgm:cxn modelId="{0268C982-5B6E-494D-9077-5D6CBD2E0B75}" type="presOf" srcId="{B0A634B3-1D8B-440B-BBF8-4A86458D0127}" destId="{9BBBDD58-0BC1-42C6-B3FC-14BA9F6221D4}" srcOrd="0" destOrd="0" presId="urn:microsoft.com/office/officeart/2018/2/layout/IconVerticalSolidList"/>
    <dgm:cxn modelId="{081EAA84-3996-479F-88C1-3B6E676CE08A}" type="presOf" srcId="{A9CDAA6A-DEFC-4C05-B13A-B44E5C988B90}" destId="{7931FA41-970F-47B6-A4DE-1EFA394CB8CD}" srcOrd="0" destOrd="0" presId="urn:microsoft.com/office/officeart/2018/2/layout/IconVerticalSolidList"/>
    <dgm:cxn modelId="{3EF3E9B4-A8B1-4FCF-92E2-B79858EA1880}" type="presOf" srcId="{09A5463A-B388-40F3-AED1-6A8FAE9097C1}" destId="{EAD24FCD-5128-4B76-AC04-DA37C20825E4}" srcOrd="0" destOrd="0" presId="urn:microsoft.com/office/officeart/2018/2/layout/IconVerticalSolidList"/>
    <dgm:cxn modelId="{6F6D64C1-E27A-427E-B072-FC60921CC32D}" srcId="{387AC27B-55F4-461C-9D0F-5D7C4FE64911}" destId="{A9CDAA6A-DEFC-4C05-B13A-B44E5C988B90}" srcOrd="0" destOrd="0" parTransId="{45FCB73E-A4A2-4ADF-AA07-FDDCEE12EB10}" sibTransId="{700619F1-829B-44E7-8401-3FC7E51B2488}"/>
    <dgm:cxn modelId="{593A92F1-C4B9-49C9-88C3-2504E871BEA4}" type="presOf" srcId="{387AC27B-55F4-461C-9D0F-5D7C4FE64911}" destId="{00459BBF-F1C2-4D7D-BCA0-978A2DD24C87}" srcOrd="0" destOrd="0" presId="urn:microsoft.com/office/officeart/2018/2/layout/IconVerticalSolidList"/>
    <dgm:cxn modelId="{7C38DDD6-D6A1-4A92-8957-BF490A4FBB32}" type="presParOf" srcId="{00459BBF-F1C2-4D7D-BCA0-978A2DD24C87}" destId="{368B78FF-3A89-4177-A84E-763CD84F1FDF}" srcOrd="0" destOrd="0" presId="urn:microsoft.com/office/officeart/2018/2/layout/IconVerticalSolidList"/>
    <dgm:cxn modelId="{DFB56B24-87E1-4812-A228-481819ABD2FE}" type="presParOf" srcId="{368B78FF-3A89-4177-A84E-763CD84F1FDF}" destId="{3007ED65-5BB6-4AEC-AD30-EDA916298214}" srcOrd="0" destOrd="0" presId="urn:microsoft.com/office/officeart/2018/2/layout/IconVerticalSolidList"/>
    <dgm:cxn modelId="{0D998B2A-20F5-46B3-B18B-FA5F5C6AF2F2}" type="presParOf" srcId="{368B78FF-3A89-4177-A84E-763CD84F1FDF}" destId="{CB3F84E6-A398-42B6-9FC1-701A1EDE8D99}" srcOrd="1" destOrd="0" presId="urn:microsoft.com/office/officeart/2018/2/layout/IconVerticalSolidList"/>
    <dgm:cxn modelId="{FD5252B2-1B81-4486-BFD8-521D2EC28EAC}" type="presParOf" srcId="{368B78FF-3A89-4177-A84E-763CD84F1FDF}" destId="{2D580972-9853-49AE-9685-29F0282350E8}" srcOrd="2" destOrd="0" presId="urn:microsoft.com/office/officeart/2018/2/layout/IconVerticalSolidList"/>
    <dgm:cxn modelId="{D74A7A5B-F16E-469E-96FF-CBDC57A0A51C}" type="presParOf" srcId="{368B78FF-3A89-4177-A84E-763CD84F1FDF}" destId="{7931FA41-970F-47B6-A4DE-1EFA394CB8CD}" srcOrd="3" destOrd="0" presId="urn:microsoft.com/office/officeart/2018/2/layout/IconVerticalSolidList"/>
    <dgm:cxn modelId="{1E801A35-867C-431E-B9C2-20CF958AE10B}" type="presParOf" srcId="{00459BBF-F1C2-4D7D-BCA0-978A2DD24C87}" destId="{C3648F63-9EF2-4FBE-9B74-E1E3BA11B82C}" srcOrd="1" destOrd="0" presId="urn:microsoft.com/office/officeart/2018/2/layout/IconVerticalSolidList"/>
    <dgm:cxn modelId="{3734EAB6-5DF8-4272-B48B-AA77B3118563}" type="presParOf" srcId="{00459BBF-F1C2-4D7D-BCA0-978A2DD24C87}" destId="{4998AF49-7E4E-48AF-B624-656C65B5E0A7}" srcOrd="2" destOrd="0" presId="urn:microsoft.com/office/officeart/2018/2/layout/IconVerticalSolidList"/>
    <dgm:cxn modelId="{A24F2BBB-2831-48B4-8DD7-EBC1F4AFBCE7}" type="presParOf" srcId="{4998AF49-7E4E-48AF-B624-656C65B5E0A7}" destId="{4E887344-22AF-4591-A017-0FB15CCDFB61}" srcOrd="0" destOrd="0" presId="urn:microsoft.com/office/officeart/2018/2/layout/IconVerticalSolidList"/>
    <dgm:cxn modelId="{61C594D7-8E8E-46C9-8CAF-BEA6E9940B51}" type="presParOf" srcId="{4998AF49-7E4E-48AF-B624-656C65B5E0A7}" destId="{7C69D9FE-947E-4A23-ADF3-C93658E4E709}" srcOrd="1" destOrd="0" presId="urn:microsoft.com/office/officeart/2018/2/layout/IconVerticalSolidList"/>
    <dgm:cxn modelId="{3EDB39BA-6474-4378-A317-0730CC2463D1}" type="presParOf" srcId="{4998AF49-7E4E-48AF-B624-656C65B5E0A7}" destId="{A4EF6D30-C086-41BF-86BD-3F703964DA2C}" srcOrd="2" destOrd="0" presId="urn:microsoft.com/office/officeart/2018/2/layout/IconVerticalSolidList"/>
    <dgm:cxn modelId="{A605D363-9E99-4CFE-8234-E051B283F49A}" type="presParOf" srcId="{4998AF49-7E4E-48AF-B624-656C65B5E0A7}" destId="{EAD24FCD-5128-4B76-AC04-DA37C20825E4}" srcOrd="3" destOrd="0" presId="urn:microsoft.com/office/officeart/2018/2/layout/IconVerticalSolidList"/>
    <dgm:cxn modelId="{F0696027-F36F-4EB7-B115-631AB13E408E}" type="presParOf" srcId="{00459BBF-F1C2-4D7D-BCA0-978A2DD24C87}" destId="{CBC1A756-D73B-451C-9D47-2A7A2C677EC7}" srcOrd="3" destOrd="0" presId="urn:microsoft.com/office/officeart/2018/2/layout/IconVerticalSolidList"/>
    <dgm:cxn modelId="{F3D5467F-F259-4850-8F8B-426D01A5ADB7}" type="presParOf" srcId="{00459BBF-F1C2-4D7D-BCA0-978A2DD24C87}" destId="{5326766D-B850-456D-8EA4-7A3B489D9F58}" srcOrd="4" destOrd="0" presId="urn:microsoft.com/office/officeart/2018/2/layout/IconVerticalSolidList"/>
    <dgm:cxn modelId="{2B61885A-4F22-4E97-A63F-67523594A3E0}" type="presParOf" srcId="{5326766D-B850-456D-8EA4-7A3B489D9F58}" destId="{2962982E-4740-4634-BF3A-8C593A1F6928}" srcOrd="0" destOrd="0" presId="urn:microsoft.com/office/officeart/2018/2/layout/IconVerticalSolidList"/>
    <dgm:cxn modelId="{A657B5C0-C1F8-4AB0-A3B6-00BB55C185EF}" type="presParOf" srcId="{5326766D-B850-456D-8EA4-7A3B489D9F58}" destId="{4004B245-6C16-4F45-815E-3B0D71F950D5}" srcOrd="1" destOrd="0" presId="urn:microsoft.com/office/officeart/2018/2/layout/IconVerticalSolidList"/>
    <dgm:cxn modelId="{E35D136B-DD25-4693-843B-E88932323FF4}" type="presParOf" srcId="{5326766D-B850-456D-8EA4-7A3B489D9F58}" destId="{24E125E0-5EF7-43C8-8AF1-0A71DDEDE951}" srcOrd="2" destOrd="0" presId="urn:microsoft.com/office/officeart/2018/2/layout/IconVerticalSolidList"/>
    <dgm:cxn modelId="{5B89AC0C-1F19-41A5-903A-EDAC220FF987}" type="presParOf" srcId="{5326766D-B850-456D-8EA4-7A3B489D9F58}" destId="{9BBBDD58-0BC1-42C6-B3FC-14BA9F6221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7ED65-5BB6-4AEC-AD30-EDA916298214}">
      <dsp:nvSpPr>
        <dsp:cNvPr id="0" name=""/>
        <dsp:cNvSpPr/>
      </dsp:nvSpPr>
      <dsp:spPr>
        <a:xfrm>
          <a:off x="0" y="4674"/>
          <a:ext cx="6269038" cy="160126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3F84E6-A398-42B6-9FC1-701A1EDE8D99}">
      <dsp:nvSpPr>
        <dsp:cNvPr id="0" name=""/>
        <dsp:cNvSpPr/>
      </dsp:nvSpPr>
      <dsp:spPr>
        <a:xfrm>
          <a:off x="484383" y="364959"/>
          <a:ext cx="881558" cy="880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1FA41-970F-47B6-A4DE-1EFA394CB8CD}">
      <dsp:nvSpPr>
        <dsp:cNvPr id="0" name=""/>
        <dsp:cNvSpPr/>
      </dsp:nvSpPr>
      <dsp:spPr>
        <a:xfrm>
          <a:off x="1850326" y="4674"/>
          <a:ext cx="4321512" cy="16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33" tIns="169633" rIns="169633" bIns="169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STOCK-watch is a website which will give people an interactive platform to keep an eye on the Stock Exchange Market and manage their portfolios at the same time.</a:t>
          </a:r>
        </a:p>
      </dsp:txBody>
      <dsp:txXfrm>
        <a:off x="1850326" y="4674"/>
        <a:ext cx="4321512" cy="1602833"/>
      </dsp:txXfrm>
    </dsp:sp>
    <dsp:sp modelId="{4E887344-22AF-4591-A017-0FB15CCDFB61}">
      <dsp:nvSpPr>
        <dsp:cNvPr id="0" name=""/>
        <dsp:cNvSpPr/>
      </dsp:nvSpPr>
      <dsp:spPr>
        <a:xfrm>
          <a:off x="0" y="1984645"/>
          <a:ext cx="6269038" cy="160126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69D9FE-947E-4A23-ADF3-C93658E4E709}">
      <dsp:nvSpPr>
        <dsp:cNvPr id="0" name=""/>
        <dsp:cNvSpPr/>
      </dsp:nvSpPr>
      <dsp:spPr>
        <a:xfrm>
          <a:off x="484383" y="2344931"/>
          <a:ext cx="881558" cy="880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24FCD-5128-4B76-AC04-DA37C20825E4}">
      <dsp:nvSpPr>
        <dsp:cNvPr id="0" name=""/>
        <dsp:cNvSpPr/>
      </dsp:nvSpPr>
      <dsp:spPr>
        <a:xfrm>
          <a:off x="1850326" y="1984645"/>
          <a:ext cx="4321512" cy="16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33" tIns="169633" rIns="169633" bIns="169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API called “stock API” will fetch stock prices in real time to a JSON file. A pre-existing JAR i.e. json.org will convert JSON data to XML with tags.</a:t>
          </a:r>
        </a:p>
      </dsp:txBody>
      <dsp:txXfrm>
        <a:off x="1850326" y="1984645"/>
        <a:ext cx="4321512" cy="1602833"/>
      </dsp:txXfrm>
    </dsp:sp>
    <dsp:sp modelId="{2962982E-4740-4634-BF3A-8C593A1F6928}">
      <dsp:nvSpPr>
        <dsp:cNvPr id="0" name=""/>
        <dsp:cNvSpPr/>
      </dsp:nvSpPr>
      <dsp:spPr>
        <a:xfrm>
          <a:off x="0" y="3964616"/>
          <a:ext cx="6269038" cy="160126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04B245-6C16-4F45-815E-3B0D71F950D5}">
      <dsp:nvSpPr>
        <dsp:cNvPr id="0" name=""/>
        <dsp:cNvSpPr/>
      </dsp:nvSpPr>
      <dsp:spPr>
        <a:xfrm>
          <a:off x="484857" y="4324902"/>
          <a:ext cx="881558" cy="880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BDD58-0BC1-42C6-B3FC-14BA9F6221D4}">
      <dsp:nvSpPr>
        <dsp:cNvPr id="0" name=""/>
        <dsp:cNvSpPr/>
      </dsp:nvSpPr>
      <dsp:spPr>
        <a:xfrm>
          <a:off x="1851273" y="3964616"/>
          <a:ext cx="4321512" cy="16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33" tIns="169633" rIns="169633" bIns="169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Different roles and their responsibilities: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Admin: </a:t>
          </a:r>
          <a:r>
            <a:rPr lang="en-US" sz="1200" kern="1200" dirty="0"/>
            <a:t>Manage users and Broker accounts.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Broker</a:t>
          </a:r>
          <a:r>
            <a:rPr lang="en-US" sz="1200" kern="1200" dirty="0"/>
            <a:t>: A third party broker who validates the transactions of buying and selling of stocks for clients.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Client: </a:t>
          </a:r>
          <a:r>
            <a:rPr lang="en-US" sz="1200" kern="1200" dirty="0"/>
            <a:t>Front end user which interacts with website to buy, sell and manage his stocks by logging in or creating a new account.</a:t>
          </a:r>
        </a:p>
      </dsp:txBody>
      <dsp:txXfrm>
        <a:off x="1851273" y="3964616"/>
        <a:ext cx="4321512" cy="160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9283-FCD1-4AB3-8046-A695FB30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A5AD-C759-41A0-A928-8E8309A5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1E90-B633-4A69-B2D9-56284297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0071-5260-4453-BD7F-83B1E43D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257E-CFF6-4A9D-AB8B-5A24CC60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9A39-B1D6-4EE2-B985-E9B0972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0454-E16A-4EB2-91D2-CDA3C5C0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7D7F-C3A4-4E51-B1FD-91AA287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925F-589A-492A-A4A1-C0C3F643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435-9069-40C3-92C1-1E68E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49C8D-A901-4D76-BB37-BC24DCC2C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2B176-B7A9-4C57-AF6A-54E1B621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41A5-C73D-4E48-AF49-08B34D3C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83E5-C9DC-4E5A-BE94-F134B23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8D60-0B5F-462F-A637-E421C18A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7FA0-40D8-4599-BED8-F0D4D53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0B84-3D76-40F0-9E95-EEB83CED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3EA50-2345-4E2C-A55C-7794C6D1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C889-635D-437D-B1C8-8A5EF231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A04D-745D-4B6B-BECA-4D30A25F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880-B73F-4F1B-9F3E-48CBC1BC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C21D-1ACB-4B3C-BA29-651FBFE2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ED-744B-4408-9D79-A449FE9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B82A-21C4-436E-9334-A3722C55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B717-7BEA-4E48-A12E-7325CA17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5F43-CB2A-46A1-A599-5B3573E1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1F04-B225-448B-ADE4-2EC87C6F4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48F1-09D2-4473-B543-67661350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CF9-5770-4A79-B20A-93D087A8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A33AA-8290-464D-A9C0-A873502B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1877-D38F-452C-9732-049B974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590A-7C48-4302-8AC8-C5642BAB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C796-9ACE-4CC9-AD77-48461A96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6CDF1-9312-4F74-93C6-D410BD3F8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CFB92-0D5E-4807-B535-E79E588AD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518AC-7C7D-4C3C-B28F-C4C8B9067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143B-036F-4306-B949-1825D4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361C0-13A6-44E8-9567-789C0EE3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B35FA-80C9-4C70-A8E6-765C957A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C8B-F858-4C42-A794-599FD106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AFAB-F0F1-4B38-BA95-EC106848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8A30-608D-4164-81CF-BA07761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1D61-FCD7-4E20-948E-FFAF6DCD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0749-0B54-4FA1-B613-08018764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FA689-0EE0-481D-A8A4-B8D016DB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5F82-18F4-4B9D-A61D-26D6C7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8DFE-321A-4843-A93B-3C578BBD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0E4C-9D59-4656-B643-4AC2E31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BEA1-A8F3-4CB2-8C21-301D17CE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C447-C73E-47DB-BA4E-B973FA31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537B-5354-44A2-8C8E-320EE87C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8E6-D49A-48E6-A17C-D1D8A9B6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F9BA-53F1-48FA-9E8F-54257866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DB262-6112-439D-A2FA-8E405B79C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A2CA7-0217-4C8F-9829-0FF07E00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3126-9946-44F5-96DA-65E71AA7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4A3B-78FA-4671-8D81-7068506F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CEFD3-9807-4151-8FE5-953DC15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8F857-1D77-4C3E-BA24-88B06FF5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07FC-F4D9-4E3D-B218-223F9290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DD72-DD56-4074-97C4-8D3F0AC0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060A-A0C1-4B59-B4FB-6053263B8C2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BEA9-A7D1-456A-824D-F925CC4F3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B7CB-85C2-489C-8C12-FFDACD27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535-7C5B-4B46-A127-95964B0E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iextrading.com/1.0/stock/TSLA/quote?displayPercent=true" TargetMode="External"/><Relationship Id="rId5" Type="http://schemas.openxmlformats.org/officeDocument/2006/relationships/hyperlink" Target="https://w3layouts.com/trade-market-corporate-business-bootstrap-responsive-web-template/" TargetMode="Externa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9BB1ECC2-1BCF-47FE-932A-FE8E9B1D1C14}"/>
              </a:ext>
            </a:extLst>
          </p:cNvPr>
          <p:cNvSpPr txBox="1">
            <a:spLocks/>
          </p:cNvSpPr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b="1" u="sng" dirty="0">
                <a:solidFill>
                  <a:srgbClr val="5B9BD5"/>
                </a:solidFill>
              </a:rPr>
              <a:t>STOCK-watch</a:t>
            </a:r>
            <a:endParaRPr lang="en-US" b="1" u="sng" dirty="0">
              <a:solidFill>
                <a:srgbClr val="5B9BD5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5AB0706-AED6-4B6C-A040-D4149969B0DC}"/>
              </a:ext>
            </a:extLst>
          </p:cNvPr>
          <p:cNvSpPr txBox="1">
            <a:spLocks/>
          </p:cNvSpPr>
          <p:nvPr/>
        </p:nvSpPr>
        <p:spPr>
          <a:xfrm>
            <a:off x="7946148" y="4512753"/>
            <a:ext cx="3258675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595959"/>
                </a:solidFill>
              </a:rPr>
              <a:t>Phase 2</a:t>
            </a:r>
          </a:p>
          <a:p>
            <a:pPr algn="l"/>
            <a:r>
              <a:rPr lang="en-US" b="1" dirty="0">
                <a:solidFill>
                  <a:srgbClr val="595959"/>
                </a:solidFill>
              </a:rPr>
              <a:t>CSP-584</a:t>
            </a:r>
          </a:p>
          <a:p>
            <a:pPr algn="l"/>
            <a:r>
              <a:rPr lang="en-US" sz="2000" b="1" dirty="0">
                <a:solidFill>
                  <a:srgbClr val="595959"/>
                </a:solidFill>
              </a:rPr>
              <a:t>Enterprise Web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0F297-50C5-4744-8FFD-03C672A5BDC5}"/>
              </a:ext>
            </a:extLst>
          </p:cNvPr>
          <p:cNvSpPr txBox="1"/>
          <p:nvPr/>
        </p:nvSpPr>
        <p:spPr>
          <a:xfrm>
            <a:off x="7946148" y="829293"/>
            <a:ext cx="375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By:</a:t>
            </a:r>
          </a:p>
          <a:p>
            <a:r>
              <a:rPr lang="en-US" dirty="0">
                <a:solidFill>
                  <a:srgbClr val="FFC000"/>
                </a:solidFill>
              </a:rPr>
              <a:t>Puneet Paul Singh-A20404848 </a:t>
            </a:r>
            <a:r>
              <a:rPr lang="en-US" sz="1400" b="1" u="sng" dirty="0">
                <a:solidFill>
                  <a:srgbClr val="FFC000"/>
                </a:solidFill>
              </a:rPr>
              <a:t>(Leader)</a:t>
            </a:r>
            <a:endParaRPr lang="en-US" b="1" u="sng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Prateek Parab-A20400954</a:t>
            </a:r>
          </a:p>
          <a:p>
            <a:r>
              <a:rPr lang="en-US" dirty="0">
                <a:solidFill>
                  <a:srgbClr val="FFC000"/>
                </a:solidFill>
              </a:rPr>
              <a:t>Harsh Thakkar-A20403333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11C1EF-D67B-4C04-8246-4D45ED94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7" y="4525347"/>
            <a:ext cx="2806434" cy="1712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761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9643-9553-4932-8305-C5B46576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Refrences: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120D3D6-B0F3-45BE-8E04-1243AEADC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20A3-E0DC-4ECB-B196-B57EEA68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329614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JSON to XML jar: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5"/>
              </a:rPr>
              <a:t>http://www.java2s.com/Code/Jar/j/Downloadjsonxml21jar.htm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API: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linkClick r:id="rId6"/>
              </a:rPr>
              <a:t>https://api.iextrading.com/1.0/stock/TSLA/quote?displayPercent=true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1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6046E-4070-4660-9033-CEDBF93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3700" b="1" u="sng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BF4F8-0A51-4D46-AF2B-903E1E098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3462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9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41CE-7BD8-41BE-8DC6-9ADDDD2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527786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High-Level Model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DA0B9-F0B4-44AD-83BC-3C5743CA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602"/>
            <a:ext cx="480755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7E3A-B614-4608-89AE-AB76FE8E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JSON To XML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25DCA-2E28-4DBF-90FD-EB66E4CAD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907324"/>
            <a:ext cx="5455917" cy="103662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0398991-852A-4533-BA40-EB6D1CC2AE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9"/>
          <a:stretch/>
        </p:blipFill>
        <p:spPr>
          <a:xfrm>
            <a:off x="6445073" y="2596836"/>
            <a:ext cx="50843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41CE-7BD8-41BE-8DC6-9ADDDD2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77" y="1476986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CODE SNIPPET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JSON to XML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323B36-6318-4442-BC4C-D5702D97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1108780"/>
            <a:ext cx="6375400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/* JSON to XML</a:t>
            </a:r>
          </a:p>
          <a:p>
            <a:pPr marL="0" indent="0">
              <a:buNone/>
            </a:pPr>
            <a:r>
              <a:rPr lang="en-US" sz="1800" dirty="0"/>
              <a:t>public static String </a:t>
            </a:r>
            <a:r>
              <a:rPr lang="en-US" sz="1800" dirty="0" err="1"/>
              <a:t>convert_json</a:t>
            </a:r>
            <a:r>
              <a:rPr lang="en-US" sz="1800" dirty="0"/>
              <a:t>(String </a:t>
            </a:r>
            <a:r>
              <a:rPr lang="en-US" sz="1800" dirty="0" err="1"/>
              <a:t>json_value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String xml = "";</a:t>
            </a:r>
          </a:p>
          <a:p>
            <a:pPr marL="0" indent="0">
              <a:buNone/>
            </a:pPr>
            <a:r>
              <a:rPr lang="en-US" sz="1800" dirty="0"/>
              <a:t>        try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JSONObject</a:t>
            </a:r>
            <a:r>
              <a:rPr lang="en-US" sz="1800" dirty="0"/>
              <a:t> </a:t>
            </a:r>
            <a:r>
              <a:rPr lang="en-US" sz="1800" dirty="0" err="1"/>
              <a:t>jsoObject</a:t>
            </a:r>
            <a:r>
              <a:rPr lang="en-US" sz="1800" dirty="0"/>
              <a:t> = new </a:t>
            </a:r>
            <a:r>
              <a:rPr lang="en-US" sz="1800" dirty="0" err="1"/>
              <a:t>JSONObject</a:t>
            </a:r>
            <a:r>
              <a:rPr lang="en-US" sz="1800" dirty="0"/>
              <a:t>(</a:t>
            </a:r>
            <a:r>
              <a:rPr lang="en-US" sz="1800" dirty="0" err="1"/>
              <a:t>json_value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xml = xml +</a:t>
            </a:r>
            <a:r>
              <a:rPr lang="en-US" sz="1800" dirty="0" err="1"/>
              <a:t>System.lineSeparator</a:t>
            </a:r>
            <a:r>
              <a:rPr lang="en-US" sz="1800" dirty="0"/>
              <a:t>()+ </a:t>
            </a:r>
            <a:r>
              <a:rPr lang="en-US" sz="1800" dirty="0" err="1"/>
              <a:t>XML.toString</a:t>
            </a:r>
            <a:r>
              <a:rPr lang="en-US" sz="1800" dirty="0"/>
              <a:t>(</a:t>
            </a:r>
            <a:r>
              <a:rPr lang="en-US" sz="1800" dirty="0" err="1"/>
              <a:t>jsoObject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 catch (Exception e)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(e);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xml = xml +"";</a:t>
            </a:r>
          </a:p>
          <a:p>
            <a:pPr marL="0" indent="0">
              <a:buNone/>
            </a:pPr>
            <a:r>
              <a:rPr lang="en-US" sz="1800" dirty="0"/>
              <a:t>        return xml;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1105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41CE-7BD8-41BE-8DC6-9ADDDD2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77" y="1476986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CODE SNIPPET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XML to DB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323B36-6318-4442-BC4C-D5702D97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422" y="854781"/>
            <a:ext cx="6375400" cy="53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/* Load Data: XML To Database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loadproductsToDB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public void </a:t>
            </a:r>
            <a:r>
              <a:rPr lang="en-US" sz="1600" dirty="0" err="1"/>
              <a:t>init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/>
              <a:t>		try{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err="1"/>
              <a:t>MysqlDataStoreUtilities.dropAllProducts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		Map&lt;</a:t>
            </a:r>
            <a:r>
              <a:rPr lang="en-US" sz="1600" dirty="0" err="1"/>
              <a:t>String,product</a:t>
            </a:r>
            <a:r>
              <a:rPr lang="en-US" sz="1600" dirty="0"/>
              <a:t>&gt; </a:t>
            </a:r>
            <a:r>
              <a:rPr lang="en-US" sz="1600" dirty="0" err="1"/>
              <a:t>pMap</a:t>
            </a:r>
            <a:r>
              <a:rPr lang="en-US" sz="1600" dirty="0"/>
              <a:t> = (HashMap&lt;</a:t>
            </a:r>
            <a:r>
              <a:rPr lang="en-US" sz="1600" dirty="0" err="1"/>
              <a:t>String,product</a:t>
            </a:r>
            <a:r>
              <a:rPr lang="en-US" sz="1600" dirty="0"/>
              <a:t>&gt;)</a:t>
            </a:r>
            <a:r>
              <a:rPr lang="en-US" sz="1600" dirty="0" err="1"/>
              <a:t>ProductUtility.getProductMap</a:t>
            </a:r>
            <a:r>
              <a:rPr lang="en-US" sz="1600" dirty="0"/>
              <a:t>("</a:t>
            </a:r>
            <a:r>
              <a:rPr lang="en-US" sz="1600" dirty="0" err="1"/>
              <a:t>intiate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err="1"/>
              <a:t>MysqlDataStoreUtilities.insertproducts</a:t>
            </a:r>
            <a:r>
              <a:rPr lang="en-US" sz="1600" dirty="0"/>
              <a:t>(</a:t>
            </a:r>
            <a:r>
              <a:rPr lang="en-US" sz="1600" dirty="0" err="1"/>
              <a:t>pMap</a:t>
            </a:r>
            <a:r>
              <a:rPr lang="en-US" sz="1600" dirty="0"/>
              <a:t>);		</a:t>
            </a:r>
          </a:p>
          <a:p>
            <a:pPr marL="0" indent="0">
              <a:buNone/>
            </a:pPr>
            <a:r>
              <a:rPr lang="en-US" sz="1600" dirty="0"/>
              <a:t>		} catch (Exception e) {</a:t>
            </a:r>
          </a:p>
          <a:p>
            <a:pPr marL="0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4647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7E3A-B614-4608-89AE-AB76FE8E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3180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9DBEF-8182-4A0F-BA62-CC178B5E7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32735"/>
            <a:ext cx="6553545" cy="48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7E3A-B614-4608-89AE-AB76FE8E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LIST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ECD38A7B-9386-4BE7-9C05-D3F5B597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7E3A-B614-4608-89AE-AB76FE8E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1046114"/>
            <a:ext cx="5720861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dirty="0">
                <a:solidFill>
                  <a:srgbClr val="FFFFFF"/>
                </a:solidFill>
              </a:rPr>
              <a:t>LOGIN/SIGNUP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E21CEA-10E2-4DA6-B789-F2016DCE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64" y="3605261"/>
            <a:ext cx="4566449" cy="278553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565BA3-3CFB-47FB-8CF4-7AF66BAEE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54" y="311958"/>
            <a:ext cx="4777447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High-Level Model</vt:lpstr>
      <vt:lpstr>JSON To XML</vt:lpstr>
      <vt:lpstr>CODE SNIPPET JSON to XML</vt:lpstr>
      <vt:lpstr>CODE SNIPPET XML to DB</vt:lpstr>
      <vt:lpstr>HOME PAGE</vt:lpstr>
      <vt:lpstr>STOCK LIST</vt:lpstr>
      <vt:lpstr>LOGIN/SIGNUP</vt:lpstr>
      <vt:lpstr>Refrences: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Paul Singh</dc:creator>
  <cp:lastModifiedBy>Puneet Paul Singh</cp:lastModifiedBy>
  <cp:revision>1</cp:revision>
  <dcterms:created xsi:type="dcterms:W3CDTF">2018-11-09T21:26:15Z</dcterms:created>
  <dcterms:modified xsi:type="dcterms:W3CDTF">2018-11-09T21:28:46Z</dcterms:modified>
</cp:coreProperties>
</file>