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5" r:id="rId11"/>
    <p:sldId id="263" r:id="rId12"/>
    <p:sldId id="270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0"/>
  </p:normalViewPr>
  <p:slideViewPr>
    <p:cSldViewPr snapToGrid="0">
      <p:cViewPr>
        <p:scale>
          <a:sx n="119" d="100"/>
          <a:sy n="119" d="100"/>
        </p:scale>
        <p:origin x="129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E580A-7690-4C67-85CE-506BD764FD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B02D0-AE3D-49B7-B08D-7F8995025D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End-to-End Data Processing:</a:t>
          </a:r>
          <a:endParaRPr lang="en-US"/>
        </a:p>
      </dgm:t>
    </dgm:pt>
    <dgm:pt modelId="{E3823BFC-C7A1-45E9-B395-D851294E5C7C}" type="parTrans" cxnId="{6CE7990B-BB58-4CD1-82B0-93B334B64B24}">
      <dgm:prSet/>
      <dgm:spPr/>
      <dgm:t>
        <a:bodyPr/>
        <a:lstStyle/>
        <a:p>
          <a:endParaRPr lang="en-US"/>
        </a:p>
      </dgm:t>
    </dgm:pt>
    <dgm:pt modelId="{F0DE46AF-FABA-4640-854C-E488EBC286B2}" type="sibTrans" cxnId="{6CE7990B-BB58-4CD1-82B0-93B334B64B24}">
      <dgm:prSet/>
      <dgm:spPr/>
      <dgm:t>
        <a:bodyPr/>
        <a:lstStyle/>
        <a:p>
          <a:endParaRPr lang="en-US"/>
        </a:p>
      </dgm:t>
    </dgm:pt>
    <dgm:pt modelId="{530709C1-8196-4D87-B555-574B8629A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project encompasses the entire spectrum of data processing, from ingestion to visualization.</a:t>
          </a:r>
        </a:p>
      </dgm:t>
    </dgm:pt>
    <dgm:pt modelId="{8364A670-B675-44C3-A9FF-338511CD7445}" type="parTrans" cxnId="{C7F7CA8F-7B05-448E-A424-49CD382A29E7}">
      <dgm:prSet/>
      <dgm:spPr/>
      <dgm:t>
        <a:bodyPr/>
        <a:lstStyle/>
        <a:p>
          <a:endParaRPr lang="en-US"/>
        </a:p>
      </dgm:t>
    </dgm:pt>
    <dgm:pt modelId="{2865C73F-85D0-4240-A331-0EEC6E1440B2}" type="sibTrans" cxnId="{C7F7CA8F-7B05-448E-A424-49CD382A29E7}">
      <dgm:prSet/>
      <dgm:spPr/>
      <dgm:t>
        <a:bodyPr/>
        <a:lstStyle/>
        <a:p>
          <a:endParaRPr lang="en-US"/>
        </a:p>
      </dgm:t>
    </dgm:pt>
    <dgm:pt modelId="{146ACAA2-9B22-46AD-8098-BA2F6AFDD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stage contributes to the seamless flow of information, ensuring meaningful insights.</a:t>
          </a:r>
        </a:p>
      </dgm:t>
    </dgm:pt>
    <dgm:pt modelId="{6BEBFA46-88E3-4C3E-BC97-31035535A18C}" type="parTrans" cxnId="{644624DE-9FE8-413B-863C-71FFBB3384CD}">
      <dgm:prSet/>
      <dgm:spPr/>
      <dgm:t>
        <a:bodyPr/>
        <a:lstStyle/>
        <a:p>
          <a:endParaRPr lang="en-US"/>
        </a:p>
      </dgm:t>
    </dgm:pt>
    <dgm:pt modelId="{0A1C6553-C8D9-43B3-BBB6-4B04391B5E24}" type="sibTrans" cxnId="{644624DE-9FE8-413B-863C-71FFBB3384CD}">
      <dgm:prSet/>
      <dgm:spPr/>
      <dgm:t>
        <a:bodyPr/>
        <a:lstStyle/>
        <a:p>
          <a:endParaRPr lang="en-US"/>
        </a:p>
      </dgm:t>
    </dgm:pt>
    <dgm:pt modelId="{59256880-B430-44B9-A9EF-608C8CBEE9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Technologies in Use:</a:t>
          </a:r>
          <a:endParaRPr lang="en-US"/>
        </a:p>
      </dgm:t>
    </dgm:pt>
    <dgm:pt modelId="{1413ACD9-338A-42B3-9050-4E555343C45C}" type="parTrans" cxnId="{AE534F2D-CE59-4F88-B4C6-8670D452233B}">
      <dgm:prSet/>
      <dgm:spPr/>
      <dgm:t>
        <a:bodyPr/>
        <a:lstStyle/>
        <a:p>
          <a:endParaRPr lang="en-US"/>
        </a:p>
      </dgm:t>
    </dgm:pt>
    <dgm:pt modelId="{DEDE0EAD-8DA0-4BD9-8E9D-DF951C7DA6D4}" type="sibTrans" cxnId="{AE534F2D-CE59-4F88-B4C6-8670D452233B}">
      <dgm:prSet/>
      <dgm:spPr/>
      <dgm:t>
        <a:bodyPr/>
        <a:lstStyle/>
        <a:p>
          <a:endParaRPr lang="en-US"/>
        </a:p>
      </dgm:t>
    </dgm:pt>
    <dgm:pt modelId="{C8286F1F-4A5E-466F-B0C5-D26C22F78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Kafka:</a:t>
          </a:r>
          <a:r>
            <a:rPr lang="en-US" dirty="0"/>
            <a:t> Powering real-time data streaming for efficient communication.</a:t>
          </a:r>
        </a:p>
      </dgm:t>
    </dgm:pt>
    <dgm:pt modelId="{DB8114B8-2C9E-4829-BC29-EFE7802C1CCC}" type="parTrans" cxnId="{EB1284F4-EEF3-4851-9162-938F51DB8838}">
      <dgm:prSet/>
      <dgm:spPr/>
      <dgm:t>
        <a:bodyPr/>
        <a:lstStyle/>
        <a:p>
          <a:endParaRPr lang="en-US"/>
        </a:p>
      </dgm:t>
    </dgm:pt>
    <dgm:pt modelId="{F6076F50-0499-4FEA-86F3-794E56DEE787}" type="sibTrans" cxnId="{EB1284F4-EEF3-4851-9162-938F51DB8838}">
      <dgm:prSet/>
      <dgm:spPr/>
      <dgm:t>
        <a:bodyPr/>
        <a:lstStyle/>
        <a:p>
          <a:endParaRPr lang="en-US"/>
        </a:p>
      </dgm:t>
    </dgm:pt>
    <dgm:pt modelId="{BCA20648-2555-42F6-A3BE-02AB68C77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PySpark:</a:t>
          </a:r>
          <a:r>
            <a:rPr lang="en-US" dirty="0"/>
            <a:t> Enabling scalable and distributed data processing.</a:t>
          </a:r>
        </a:p>
      </dgm:t>
    </dgm:pt>
    <dgm:pt modelId="{7C586766-DD06-401C-A6B5-46D696D2B6E9}" type="parTrans" cxnId="{CF86F7B8-B7DC-468D-8F81-41E8D5E916CA}">
      <dgm:prSet/>
      <dgm:spPr/>
      <dgm:t>
        <a:bodyPr/>
        <a:lstStyle/>
        <a:p>
          <a:endParaRPr lang="en-US"/>
        </a:p>
      </dgm:t>
    </dgm:pt>
    <dgm:pt modelId="{B8BE7F1B-8672-40D1-91FE-9BE1908AEE61}" type="sibTrans" cxnId="{CF86F7B8-B7DC-468D-8F81-41E8D5E916CA}">
      <dgm:prSet/>
      <dgm:spPr/>
      <dgm:t>
        <a:bodyPr/>
        <a:lstStyle/>
        <a:p>
          <a:endParaRPr lang="en-US"/>
        </a:p>
      </dgm:t>
    </dgm:pt>
    <dgm:pt modelId="{151CD964-555E-48D0-A516-4E3AC8FAC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Tableau:</a:t>
          </a:r>
          <a:r>
            <a:rPr lang="en-US" dirty="0"/>
            <a:t> Transforming processed data into visually appealing insights.</a:t>
          </a:r>
        </a:p>
      </dgm:t>
    </dgm:pt>
    <dgm:pt modelId="{CF51DA67-0FCA-4266-8750-C0BE50EE8845}" type="parTrans" cxnId="{73C8EF69-9214-4275-95BA-D2C7D0713903}">
      <dgm:prSet/>
      <dgm:spPr/>
      <dgm:t>
        <a:bodyPr/>
        <a:lstStyle/>
        <a:p>
          <a:endParaRPr lang="en-US"/>
        </a:p>
      </dgm:t>
    </dgm:pt>
    <dgm:pt modelId="{9E6A7ECB-E31E-407B-BA6F-0F90D79A69E5}" type="sibTrans" cxnId="{73C8EF69-9214-4275-95BA-D2C7D0713903}">
      <dgm:prSet/>
      <dgm:spPr/>
      <dgm:t>
        <a:bodyPr/>
        <a:lstStyle/>
        <a:p>
          <a:endParaRPr lang="en-US"/>
        </a:p>
      </dgm:t>
    </dgm:pt>
    <dgm:pt modelId="{268E5527-D3A1-4AEC-BA64-DA86F77B403A}" type="pres">
      <dgm:prSet presAssocID="{C42E580A-7690-4C67-85CE-506BD764FDD1}" presName="root" presStyleCnt="0">
        <dgm:presLayoutVars>
          <dgm:dir/>
          <dgm:resizeHandles val="exact"/>
        </dgm:presLayoutVars>
      </dgm:prSet>
      <dgm:spPr/>
    </dgm:pt>
    <dgm:pt modelId="{4DF3304B-75EE-47E2-BEEB-FDDC5BF8796B}" type="pres">
      <dgm:prSet presAssocID="{2FBB02D0-AE3D-49B7-B08D-7F8995025DAB}" presName="compNode" presStyleCnt="0"/>
      <dgm:spPr/>
    </dgm:pt>
    <dgm:pt modelId="{553AC712-AC07-41D0-A951-243865F30DE3}" type="pres">
      <dgm:prSet presAssocID="{2FBB02D0-AE3D-49B7-B08D-7F8995025D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5D0290-5BA6-419E-B0C2-9B1B7FFB9907}" type="pres">
      <dgm:prSet presAssocID="{2FBB02D0-AE3D-49B7-B08D-7F8995025DAB}" presName="iconSpace" presStyleCnt="0"/>
      <dgm:spPr/>
    </dgm:pt>
    <dgm:pt modelId="{DB615D14-DEB8-4ECF-AA0A-F1C371EA86F9}" type="pres">
      <dgm:prSet presAssocID="{2FBB02D0-AE3D-49B7-B08D-7F8995025DAB}" presName="parTx" presStyleLbl="revTx" presStyleIdx="0" presStyleCnt="4">
        <dgm:presLayoutVars>
          <dgm:chMax val="0"/>
          <dgm:chPref val="0"/>
        </dgm:presLayoutVars>
      </dgm:prSet>
      <dgm:spPr/>
    </dgm:pt>
    <dgm:pt modelId="{CE399B92-1CAB-40CB-8476-21F357C2952E}" type="pres">
      <dgm:prSet presAssocID="{2FBB02D0-AE3D-49B7-B08D-7F8995025DAB}" presName="txSpace" presStyleCnt="0"/>
      <dgm:spPr/>
    </dgm:pt>
    <dgm:pt modelId="{B50BF0AB-9C4E-4DCC-A2C7-BF8A28BD9DAB}" type="pres">
      <dgm:prSet presAssocID="{2FBB02D0-AE3D-49B7-B08D-7F8995025DAB}" presName="desTx" presStyleLbl="revTx" presStyleIdx="1" presStyleCnt="4">
        <dgm:presLayoutVars/>
      </dgm:prSet>
      <dgm:spPr/>
    </dgm:pt>
    <dgm:pt modelId="{CE92C408-B16D-4D07-A3FF-B9886381F178}" type="pres">
      <dgm:prSet presAssocID="{F0DE46AF-FABA-4640-854C-E488EBC286B2}" presName="sibTrans" presStyleCnt="0"/>
      <dgm:spPr/>
    </dgm:pt>
    <dgm:pt modelId="{79A69D37-E10E-4F5B-83EB-607D27ED6E08}" type="pres">
      <dgm:prSet presAssocID="{59256880-B430-44B9-A9EF-608C8CBEE953}" presName="compNode" presStyleCnt="0"/>
      <dgm:spPr/>
    </dgm:pt>
    <dgm:pt modelId="{49BA59A6-6FCF-405D-887A-84F01C9858EE}" type="pres">
      <dgm:prSet presAssocID="{59256880-B430-44B9-A9EF-608C8CBEE9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51A33054-0851-437B-8E43-F1DB888A25DB}" type="pres">
      <dgm:prSet presAssocID="{59256880-B430-44B9-A9EF-608C8CBEE953}" presName="iconSpace" presStyleCnt="0"/>
      <dgm:spPr/>
    </dgm:pt>
    <dgm:pt modelId="{5853942E-B309-42D8-A245-56D08217E8E2}" type="pres">
      <dgm:prSet presAssocID="{59256880-B430-44B9-A9EF-608C8CBEE953}" presName="parTx" presStyleLbl="revTx" presStyleIdx="2" presStyleCnt="4">
        <dgm:presLayoutVars>
          <dgm:chMax val="0"/>
          <dgm:chPref val="0"/>
        </dgm:presLayoutVars>
      </dgm:prSet>
      <dgm:spPr/>
    </dgm:pt>
    <dgm:pt modelId="{7AACC100-03DD-4C39-9C28-7663713AB3B4}" type="pres">
      <dgm:prSet presAssocID="{59256880-B430-44B9-A9EF-608C8CBEE953}" presName="txSpace" presStyleCnt="0"/>
      <dgm:spPr/>
    </dgm:pt>
    <dgm:pt modelId="{121733BC-C345-4769-A4B1-DA589AB8D476}" type="pres">
      <dgm:prSet presAssocID="{59256880-B430-44B9-A9EF-608C8CBEE953}" presName="desTx" presStyleLbl="revTx" presStyleIdx="3" presStyleCnt="4">
        <dgm:presLayoutVars/>
      </dgm:prSet>
      <dgm:spPr/>
    </dgm:pt>
  </dgm:ptLst>
  <dgm:cxnLst>
    <dgm:cxn modelId="{563D5B0B-545A-463E-8E51-AE494DC83D21}" type="presOf" srcId="{C8286F1F-4A5E-466F-B0C5-D26C22F780B9}" destId="{121733BC-C345-4769-A4B1-DA589AB8D476}" srcOrd="0" destOrd="0" presId="urn:microsoft.com/office/officeart/2018/2/layout/IconLabelDescriptionList"/>
    <dgm:cxn modelId="{6CE7990B-BB58-4CD1-82B0-93B334B64B24}" srcId="{C42E580A-7690-4C67-85CE-506BD764FDD1}" destId="{2FBB02D0-AE3D-49B7-B08D-7F8995025DAB}" srcOrd="0" destOrd="0" parTransId="{E3823BFC-C7A1-45E9-B395-D851294E5C7C}" sibTransId="{F0DE46AF-FABA-4640-854C-E488EBC286B2}"/>
    <dgm:cxn modelId="{A08FA80D-7A58-440B-B298-F56EE3B881DC}" type="presOf" srcId="{BCA20648-2555-42F6-A3BE-02AB68C775B9}" destId="{121733BC-C345-4769-A4B1-DA589AB8D476}" srcOrd="0" destOrd="1" presId="urn:microsoft.com/office/officeart/2018/2/layout/IconLabelDescriptionList"/>
    <dgm:cxn modelId="{3C7D090F-A003-47D1-9FAA-0005A0B846B8}" type="presOf" srcId="{2FBB02D0-AE3D-49B7-B08D-7F8995025DAB}" destId="{DB615D14-DEB8-4ECF-AA0A-F1C371EA86F9}" srcOrd="0" destOrd="0" presId="urn:microsoft.com/office/officeart/2018/2/layout/IconLabelDescriptionList"/>
    <dgm:cxn modelId="{D16C302D-9CE3-4242-A24C-6C3D6483E40F}" type="presOf" srcId="{C42E580A-7690-4C67-85CE-506BD764FDD1}" destId="{268E5527-D3A1-4AEC-BA64-DA86F77B403A}" srcOrd="0" destOrd="0" presId="urn:microsoft.com/office/officeart/2018/2/layout/IconLabelDescriptionList"/>
    <dgm:cxn modelId="{AE534F2D-CE59-4F88-B4C6-8670D452233B}" srcId="{C42E580A-7690-4C67-85CE-506BD764FDD1}" destId="{59256880-B430-44B9-A9EF-608C8CBEE953}" srcOrd="1" destOrd="0" parTransId="{1413ACD9-338A-42B3-9050-4E555343C45C}" sibTransId="{DEDE0EAD-8DA0-4BD9-8E9D-DF951C7DA6D4}"/>
    <dgm:cxn modelId="{CE47A854-1FB1-4B62-9840-0EC4A3E2388F}" type="presOf" srcId="{530709C1-8196-4D87-B555-574B8629AB1C}" destId="{B50BF0AB-9C4E-4DCC-A2C7-BF8A28BD9DAB}" srcOrd="0" destOrd="0" presId="urn:microsoft.com/office/officeart/2018/2/layout/IconLabelDescriptionList"/>
    <dgm:cxn modelId="{73C8EF69-9214-4275-95BA-D2C7D0713903}" srcId="{59256880-B430-44B9-A9EF-608C8CBEE953}" destId="{151CD964-555E-48D0-A516-4E3AC8FACBE9}" srcOrd="2" destOrd="0" parTransId="{CF51DA67-0FCA-4266-8750-C0BE50EE8845}" sibTransId="{9E6A7ECB-E31E-407B-BA6F-0F90D79A69E5}"/>
    <dgm:cxn modelId="{43698378-106E-407A-AB71-074EA9AD4050}" type="presOf" srcId="{146ACAA2-9B22-46AD-8098-BA2F6AFDD521}" destId="{B50BF0AB-9C4E-4DCC-A2C7-BF8A28BD9DAB}" srcOrd="0" destOrd="1" presId="urn:microsoft.com/office/officeart/2018/2/layout/IconLabelDescriptionList"/>
    <dgm:cxn modelId="{ECE0D97F-42A6-4561-959D-B7261A97ABBE}" type="presOf" srcId="{151CD964-555E-48D0-A516-4E3AC8FACBE9}" destId="{121733BC-C345-4769-A4B1-DA589AB8D476}" srcOrd="0" destOrd="2" presId="urn:microsoft.com/office/officeart/2018/2/layout/IconLabelDescriptionList"/>
    <dgm:cxn modelId="{C7F7CA8F-7B05-448E-A424-49CD382A29E7}" srcId="{2FBB02D0-AE3D-49B7-B08D-7F8995025DAB}" destId="{530709C1-8196-4D87-B555-574B8629AB1C}" srcOrd="0" destOrd="0" parTransId="{8364A670-B675-44C3-A9FF-338511CD7445}" sibTransId="{2865C73F-85D0-4240-A331-0EEC6E1440B2}"/>
    <dgm:cxn modelId="{CF86F7B8-B7DC-468D-8F81-41E8D5E916CA}" srcId="{59256880-B430-44B9-A9EF-608C8CBEE953}" destId="{BCA20648-2555-42F6-A3BE-02AB68C775B9}" srcOrd="1" destOrd="0" parTransId="{7C586766-DD06-401C-A6B5-46D696D2B6E9}" sibTransId="{B8BE7F1B-8672-40D1-91FE-9BE1908AEE61}"/>
    <dgm:cxn modelId="{644624DE-9FE8-413B-863C-71FFBB3384CD}" srcId="{2FBB02D0-AE3D-49B7-B08D-7F8995025DAB}" destId="{146ACAA2-9B22-46AD-8098-BA2F6AFDD521}" srcOrd="1" destOrd="0" parTransId="{6BEBFA46-88E3-4C3E-BC97-31035535A18C}" sibTransId="{0A1C6553-C8D9-43B3-BBB6-4B04391B5E24}"/>
    <dgm:cxn modelId="{5D97C2E9-DCDB-402C-90C8-BC678F68D826}" type="presOf" srcId="{59256880-B430-44B9-A9EF-608C8CBEE953}" destId="{5853942E-B309-42D8-A245-56D08217E8E2}" srcOrd="0" destOrd="0" presId="urn:microsoft.com/office/officeart/2018/2/layout/IconLabelDescriptionList"/>
    <dgm:cxn modelId="{EB1284F4-EEF3-4851-9162-938F51DB8838}" srcId="{59256880-B430-44B9-A9EF-608C8CBEE953}" destId="{C8286F1F-4A5E-466F-B0C5-D26C22F780B9}" srcOrd="0" destOrd="0" parTransId="{DB8114B8-2C9E-4829-BC29-EFE7802C1CCC}" sibTransId="{F6076F50-0499-4FEA-86F3-794E56DEE787}"/>
    <dgm:cxn modelId="{5103962C-08A5-4D49-8635-FE93D82D86EF}" type="presParOf" srcId="{268E5527-D3A1-4AEC-BA64-DA86F77B403A}" destId="{4DF3304B-75EE-47E2-BEEB-FDDC5BF8796B}" srcOrd="0" destOrd="0" presId="urn:microsoft.com/office/officeart/2018/2/layout/IconLabelDescriptionList"/>
    <dgm:cxn modelId="{C4A89357-0B44-4494-91B5-E5AEDD3989F4}" type="presParOf" srcId="{4DF3304B-75EE-47E2-BEEB-FDDC5BF8796B}" destId="{553AC712-AC07-41D0-A951-243865F30DE3}" srcOrd="0" destOrd="0" presId="urn:microsoft.com/office/officeart/2018/2/layout/IconLabelDescriptionList"/>
    <dgm:cxn modelId="{4C1B9477-01BB-4BBE-9CB9-5A48E5EE108A}" type="presParOf" srcId="{4DF3304B-75EE-47E2-BEEB-FDDC5BF8796B}" destId="{125D0290-5BA6-419E-B0C2-9B1B7FFB9907}" srcOrd="1" destOrd="0" presId="urn:microsoft.com/office/officeart/2018/2/layout/IconLabelDescriptionList"/>
    <dgm:cxn modelId="{76F0FC10-4A14-454C-AE1E-5FE5EE6802EB}" type="presParOf" srcId="{4DF3304B-75EE-47E2-BEEB-FDDC5BF8796B}" destId="{DB615D14-DEB8-4ECF-AA0A-F1C371EA86F9}" srcOrd="2" destOrd="0" presId="urn:microsoft.com/office/officeart/2018/2/layout/IconLabelDescriptionList"/>
    <dgm:cxn modelId="{341EF4EA-440D-4896-B6D8-A71581D9DF39}" type="presParOf" srcId="{4DF3304B-75EE-47E2-BEEB-FDDC5BF8796B}" destId="{CE399B92-1CAB-40CB-8476-21F357C2952E}" srcOrd="3" destOrd="0" presId="urn:microsoft.com/office/officeart/2018/2/layout/IconLabelDescriptionList"/>
    <dgm:cxn modelId="{8CD601D3-FD2D-4CC2-906D-371DDDF3A33D}" type="presParOf" srcId="{4DF3304B-75EE-47E2-BEEB-FDDC5BF8796B}" destId="{B50BF0AB-9C4E-4DCC-A2C7-BF8A28BD9DAB}" srcOrd="4" destOrd="0" presId="urn:microsoft.com/office/officeart/2018/2/layout/IconLabelDescriptionList"/>
    <dgm:cxn modelId="{852FB508-4800-4B0E-959E-6067F93BA5FE}" type="presParOf" srcId="{268E5527-D3A1-4AEC-BA64-DA86F77B403A}" destId="{CE92C408-B16D-4D07-A3FF-B9886381F178}" srcOrd="1" destOrd="0" presId="urn:microsoft.com/office/officeart/2018/2/layout/IconLabelDescriptionList"/>
    <dgm:cxn modelId="{BA3215F0-CC73-480C-9ABF-CB3EAE852205}" type="presParOf" srcId="{268E5527-D3A1-4AEC-BA64-DA86F77B403A}" destId="{79A69D37-E10E-4F5B-83EB-607D27ED6E08}" srcOrd="2" destOrd="0" presId="urn:microsoft.com/office/officeart/2018/2/layout/IconLabelDescriptionList"/>
    <dgm:cxn modelId="{8503D2CB-60DF-4A77-9C0F-CB80DC6FCB5C}" type="presParOf" srcId="{79A69D37-E10E-4F5B-83EB-607D27ED6E08}" destId="{49BA59A6-6FCF-405D-887A-84F01C9858EE}" srcOrd="0" destOrd="0" presId="urn:microsoft.com/office/officeart/2018/2/layout/IconLabelDescriptionList"/>
    <dgm:cxn modelId="{6EE561C4-07CE-479D-A15D-B4E625E161A1}" type="presParOf" srcId="{79A69D37-E10E-4F5B-83EB-607D27ED6E08}" destId="{51A33054-0851-437B-8E43-F1DB888A25DB}" srcOrd="1" destOrd="0" presId="urn:microsoft.com/office/officeart/2018/2/layout/IconLabelDescriptionList"/>
    <dgm:cxn modelId="{2D9E4107-A916-424B-938E-8FC9529559A8}" type="presParOf" srcId="{79A69D37-E10E-4F5B-83EB-607D27ED6E08}" destId="{5853942E-B309-42D8-A245-56D08217E8E2}" srcOrd="2" destOrd="0" presId="urn:microsoft.com/office/officeart/2018/2/layout/IconLabelDescriptionList"/>
    <dgm:cxn modelId="{88259B3A-1395-48FF-90AE-BE00E0CDD5E9}" type="presParOf" srcId="{79A69D37-E10E-4F5B-83EB-607D27ED6E08}" destId="{7AACC100-03DD-4C39-9C28-7663713AB3B4}" srcOrd="3" destOrd="0" presId="urn:microsoft.com/office/officeart/2018/2/layout/IconLabelDescriptionList"/>
    <dgm:cxn modelId="{E2358508-3AC4-4BFE-9EE6-5C9012789D8B}" type="presParOf" srcId="{79A69D37-E10E-4F5B-83EB-607D27ED6E08}" destId="{121733BC-C345-4769-A4B1-DA589AB8D4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AC08C-6CCB-4701-9FE8-A9806282C4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855D81-79F9-46F3-89D0-1150050C2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producer script initiates the entire data pipeline process.</a:t>
          </a:r>
        </a:p>
      </dgm:t>
    </dgm:pt>
    <dgm:pt modelId="{51207709-218E-401D-954E-83FDF8C9DFCE}" type="parTrans" cxnId="{AA1F0219-FA96-4AF2-AAC5-86A9756BC394}">
      <dgm:prSet/>
      <dgm:spPr/>
      <dgm:t>
        <a:bodyPr/>
        <a:lstStyle/>
        <a:p>
          <a:endParaRPr lang="en-US"/>
        </a:p>
      </dgm:t>
    </dgm:pt>
    <dgm:pt modelId="{F017E6CA-3348-4987-9340-FEF3D1F7CE4F}" type="sibTrans" cxnId="{AA1F0219-FA96-4AF2-AAC5-86A9756BC394}">
      <dgm:prSet/>
      <dgm:spPr/>
      <dgm:t>
        <a:bodyPr/>
        <a:lstStyle/>
        <a:p>
          <a:endParaRPr lang="en-US"/>
        </a:p>
      </dgm:t>
    </dgm:pt>
    <dgm:pt modelId="{E7053E5E-7D35-400C-A899-5EF289508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Its primary function is to read CSV data and seamlessly send it to the Kafka topic.</a:t>
          </a:r>
        </a:p>
      </dgm:t>
    </dgm:pt>
    <dgm:pt modelId="{F202317B-0EA5-4E4E-B2DC-C4F16DD07050}" type="parTrans" cxnId="{C3726336-05E1-46C2-A499-81B16ED60DA0}">
      <dgm:prSet/>
      <dgm:spPr/>
      <dgm:t>
        <a:bodyPr/>
        <a:lstStyle/>
        <a:p>
          <a:endParaRPr lang="en-US"/>
        </a:p>
      </dgm:t>
    </dgm:pt>
    <dgm:pt modelId="{E334CC2E-AF91-4F74-90FE-9433E9FE613A}" type="sibTrans" cxnId="{C3726336-05E1-46C2-A499-81B16ED60DA0}">
      <dgm:prSet/>
      <dgm:spPr/>
      <dgm:t>
        <a:bodyPr/>
        <a:lstStyle/>
        <a:p>
          <a:endParaRPr lang="en-US"/>
        </a:p>
      </dgm:t>
    </dgm:pt>
    <dgm:pt modelId="{4BBA135F-5888-4C36-8113-3D479911E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Batch size: 5000 rows</a:t>
          </a:r>
        </a:p>
      </dgm:t>
    </dgm:pt>
    <dgm:pt modelId="{A65786F3-EDA6-4F0D-987F-22BC44AEDBF5}" type="parTrans" cxnId="{A45354FD-5F27-4318-80FD-472D2CB528BE}">
      <dgm:prSet/>
      <dgm:spPr/>
      <dgm:t>
        <a:bodyPr/>
        <a:lstStyle/>
        <a:p>
          <a:endParaRPr lang="en-US"/>
        </a:p>
      </dgm:t>
    </dgm:pt>
    <dgm:pt modelId="{4CE0DEB1-91F8-480E-9C34-34FFEAEBFA33}" type="sibTrans" cxnId="{A45354FD-5F27-4318-80FD-472D2CB528BE}">
      <dgm:prSet/>
      <dgm:spPr/>
      <dgm:t>
        <a:bodyPr/>
        <a:lstStyle/>
        <a:p>
          <a:endParaRPr lang="en-US"/>
        </a:p>
      </dgm:t>
    </dgm:pt>
    <dgm:pt modelId="{F3851D17-19E4-4DC5-B3D6-22BED6822AED}" type="pres">
      <dgm:prSet presAssocID="{0B6AC08C-6CCB-4701-9FE8-A9806282C4D0}" presName="root" presStyleCnt="0">
        <dgm:presLayoutVars>
          <dgm:dir/>
          <dgm:resizeHandles val="exact"/>
        </dgm:presLayoutVars>
      </dgm:prSet>
      <dgm:spPr/>
    </dgm:pt>
    <dgm:pt modelId="{F6DA9321-5252-433B-819D-AE46E714816C}" type="pres">
      <dgm:prSet presAssocID="{C4855D81-79F9-46F3-89D0-1150050C271B}" presName="compNode" presStyleCnt="0"/>
      <dgm:spPr/>
    </dgm:pt>
    <dgm:pt modelId="{2016930F-3689-48AC-ADAE-62B07AEBFCE6}" type="pres">
      <dgm:prSet presAssocID="{C4855D81-79F9-46F3-89D0-1150050C271B}" presName="bgRect" presStyleLbl="bgShp" presStyleIdx="0" presStyleCnt="3"/>
      <dgm:spPr/>
    </dgm:pt>
    <dgm:pt modelId="{A8DFBE87-38C7-432E-81B6-A9F7AA9EDB96}" type="pres">
      <dgm:prSet presAssocID="{C4855D81-79F9-46F3-89D0-1150050C27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2A1BBC7-27A7-4FF3-94C0-3429916F3373}" type="pres">
      <dgm:prSet presAssocID="{C4855D81-79F9-46F3-89D0-1150050C271B}" presName="spaceRect" presStyleCnt="0"/>
      <dgm:spPr/>
    </dgm:pt>
    <dgm:pt modelId="{BA854D31-3DA9-4F78-8333-89E37273361B}" type="pres">
      <dgm:prSet presAssocID="{C4855D81-79F9-46F3-89D0-1150050C271B}" presName="parTx" presStyleLbl="revTx" presStyleIdx="0" presStyleCnt="3">
        <dgm:presLayoutVars>
          <dgm:chMax val="0"/>
          <dgm:chPref val="0"/>
        </dgm:presLayoutVars>
      </dgm:prSet>
      <dgm:spPr/>
    </dgm:pt>
    <dgm:pt modelId="{3BC0DC3A-B6E9-411D-A546-36196CCBF242}" type="pres">
      <dgm:prSet presAssocID="{F017E6CA-3348-4987-9340-FEF3D1F7CE4F}" presName="sibTrans" presStyleCnt="0"/>
      <dgm:spPr/>
    </dgm:pt>
    <dgm:pt modelId="{CE4B6400-24B9-4B55-907F-947982E57CC3}" type="pres">
      <dgm:prSet presAssocID="{E7053E5E-7D35-400C-A899-5EF28950862E}" presName="compNode" presStyleCnt="0"/>
      <dgm:spPr/>
    </dgm:pt>
    <dgm:pt modelId="{75695401-D372-4A04-A89D-4FD632C48239}" type="pres">
      <dgm:prSet presAssocID="{E7053E5E-7D35-400C-A899-5EF28950862E}" presName="bgRect" presStyleLbl="bgShp" presStyleIdx="1" presStyleCnt="3"/>
      <dgm:spPr/>
    </dgm:pt>
    <dgm:pt modelId="{B0F90555-5A2C-4D0E-83D8-B358F791A1CF}" type="pres">
      <dgm:prSet presAssocID="{E7053E5E-7D35-400C-A899-5EF2895086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5D63986-2A08-45F9-8F3D-4FD45D3261ED}" type="pres">
      <dgm:prSet presAssocID="{E7053E5E-7D35-400C-A899-5EF28950862E}" presName="spaceRect" presStyleCnt="0"/>
      <dgm:spPr/>
    </dgm:pt>
    <dgm:pt modelId="{14F2305E-E86B-4A35-AE56-66B3807D27D6}" type="pres">
      <dgm:prSet presAssocID="{E7053E5E-7D35-400C-A899-5EF28950862E}" presName="parTx" presStyleLbl="revTx" presStyleIdx="1" presStyleCnt="3">
        <dgm:presLayoutVars>
          <dgm:chMax val="0"/>
          <dgm:chPref val="0"/>
        </dgm:presLayoutVars>
      </dgm:prSet>
      <dgm:spPr/>
    </dgm:pt>
    <dgm:pt modelId="{78E78045-0985-4ECF-BC5C-D28AFB0121D7}" type="pres">
      <dgm:prSet presAssocID="{E334CC2E-AF91-4F74-90FE-9433E9FE613A}" presName="sibTrans" presStyleCnt="0"/>
      <dgm:spPr/>
    </dgm:pt>
    <dgm:pt modelId="{85F41E3E-41CF-4CDD-A52A-FD4C00711266}" type="pres">
      <dgm:prSet presAssocID="{4BBA135F-5888-4C36-8113-3D479911E7C7}" presName="compNode" presStyleCnt="0"/>
      <dgm:spPr/>
    </dgm:pt>
    <dgm:pt modelId="{47E08374-7802-49C5-9028-D797A7C2E189}" type="pres">
      <dgm:prSet presAssocID="{4BBA135F-5888-4C36-8113-3D479911E7C7}" presName="bgRect" presStyleLbl="bgShp" presStyleIdx="2" presStyleCnt="3"/>
      <dgm:spPr/>
    </dgm:pt>
    <dgm:pt modelId="{7E63CB36-9668-48F3-BE9D-2B4DCCD20A33}" type="pres">
      <dgm:prSet presAssocID="{4BBA135F-5888-4C36-8113-3D479911E7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AD36F7A-D6FF-4411-90BD-56B468D75E0E}" type="pres">
      <dgm:prSet presAssocID="{4BBA135F-5888-4C36-8113-3D479911E7C7}" presName="spaceRect" presStyleCnt="0"/>
      <dgm:spPr/>
    </dgm:pt>
    <dgm:pt modelId="{8F42BE11-735D-43ED-B4CF-F1A7ECF392E2}" type="pres">
      <dgm:prSet presAssocID="{4BBA135F-5888-4C36-8113-3D479911E7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D12C0B-B699-4D04-9379-6790FCF2177D}" type="presOf" srcId="{0B6AC08C-6CCB-4701-9FE8-A9806282C4D0}" destId="{F3851D17-19E4-4DC5-B3D6-22BED6822AED}" srcOrd="0" destOrd="0" presId="urn:microsoft.com/office/officeart/2018/2/layout/IconVerticalSolidList"/>
    <dgm:cxn modelId="{AA1F0219-FA96-4AF2-AAC5-86A9756BC394}" srcId="{0B6AC08C-6CCB-4701-9FE8-A9806282C4D0}" destId="{C4855D81-79F9-46F3-89D0-1150050C271B}" srcOrd="0" destOrd="0" parTransId="{51207709-218E-401D-954E-83FDF8C9DFCE}" sibTransId="{F017E6CA-3348-4987-9340-FEF3D1F7CE4F}"/>
    <dgm:cxn modelId="{C3726336-05E1-46C2-A499-81B16ED60DA0}" srcId="{0B6AC08C-6CCB-4701-9FE8-A9806282C4D0}" destId="{E7053E5E-7D35-400C-A899-5EF28950862E}" srcOrd="1" destOrd="0" parTransId="{F202317B-0EA5-4E4E-B2DC-C4F16DD07050}" sibTransId="{E334CC2E-AF91-4F74-90FE-9433E9FE613A}"/>
    <dgm:cxn modelId="{1812D67A-97A6-45B2-ACB8-45D6760F409B}" type="presOf" srcId="{4BBA135F-5888-4C36-8113-3D479911E7C7}" destId="{8F42BE11-735D-43ED-B4CF-F1A7ECF392E2}" srcOrd="0" destOrd="0" presId="urn:microsoft.com/office/officeart/2018/2/layout/IconVerticalSolidList"/>
    <dgm:cxn modelId="{E75EC38E-E432-4061-9C18-072A107B6112}" type="presOf" srcId="{E7053E5E-7D35-400C-A899-5EF28950862E}" destId="{14F2305E-E86B-4A35-AE56-66B3807D27D6}" srcOrd="0" destOrd="0" presId="urn:microsoft.com/office/officeart/2018/2/layout/IconVerticalSolidList"/>
    <dgm:cxn modelId="{532BF7CD-DA66-4829-940A-7A78EB0BF61B}" type="presOf" srcId="{C4855D81-79F9-46F3-89D0-1150050C271B}" destId="{BA854D31-3DA9-4F78-8333-89E37273361B}" srcOrd="0" destOrd="0" presId="urn:microsoft.com/office/officeart/2018/2/layout/IconVerticalSolidList"/>
    <dgm:cxn modelId="{A45354FD-5F27-4318-80FD-472D2CB528BE}" srcId="{0B6AC08C-6CCB-4701-9FE8-A9806282C4D0}" destId="{4BBA135F-5888-4C36-8113-3D479911E7C7}" srcOrd="2" destOrd="0" parTransId="{A65786F3-EDA6-4F0D-987F-22BC44AEDBF5}" sibTransId="{4CE0DEB1-91F8-480E-9C34-34FFEAEBFA33}"/>
    <dgm:cxn modelId="{4DAB3575-55BA-4F28-B1BA-A69AF0E25A9B}" type="presParOf" srcId="{F3851D17-19E4-4DC5-B3D6-22BED6822AED}" destId="{F6DA9321-5252-433B-819D-AE46E714816C}" srcOrd="0" destOrd="0" presId="urn:microsoft.com/office/officeart/2018/2/layout/IconVerticalSolidList"/>
    <dgm:cxn modelId="{4594A5AC-F125-409E-B03D-3A5111A6025C}" type="presParOf" srcId="{F6DA9321-5252-433B-819D-AE46E714816C}" destId="{2016930F-3689-48AC-ADAE-62B07AEBFCE6}" srcOrd="0" destOrd="0" presId="urn:microsoft.com/office/officeart/2018/2/layout/IconVerticalSolidList"/>
    <dgm:cxn modelId="{81C0EC09-81D6-4671-8179-9058F3D9A5E0}" type="presParOf" srcId="{F6DA9321-5252-433B-819D-AE46E714816C}" destId="{A8DFBE87-38C7-432E-81B6-A9F7AA9EDB96}" srcOrd="1" destOrd="0" presId="urn:microsoft.com/office/officeart/2018/2/layout/IconVerticalSolidList"/>
    <dgm:cxn modelId="{926B04F9-15C3-4F3C-B90B-E23A649D1D1B}" type="presParOf" srcId="{F6DA9321-5252-433B-819D-AE46E714816C}" destId="{92A1BBC7-27A7-4FF3-94C0-3429916F3373}" srcOrd="2" destOrd="0" presId="urn:microsoft.com/office/officeart/2018/2/layout/IconVerticalSolidList"/>
    <dgm:cxn modelId="{993190C8-9B66-4039-90F0-E071AA2DB5C1}" type="presParOf" srcId="{F6DA9321-5252-433B-819D-AE46E714816C}" destId="{BA854D31-3DA9-4F78-8333-89E37273361B}" srcOrd="3" destOrd="0" presId="urn:microsoft.com/office/officeart/2018/2/layout/IconVerticalSolidList"/>
    <dgm:cxn modelId="{A364F20B-C4F9-4E10-BC36-0989A545BE44}" type="presParOf" srcId="{F3851D17-19E4-4DC5-B3D6-22BED6822AED}" destId="{3BC0DC3A-B6E9-411D-A546-36196CCBF242}" srcOrd="1" destOrd="0" presId="urn:microsoft.com/office/officeart/2018/2/layout/IconVerticalSolidList"/>
    <dgm:cxn modelId="{A6E091F0-633B-4D43-9585-41F810A21D32}" type="presParOf" srcId="{F3851D17-19E4-4DC5-B3D6-22BED6822AED}" destId="{CE4B6400-24B9-4B55-907F-947982E57CC3}" srcOrd="2" destOrd="0" presId="urn:microsoft.com/office/officeart/2018/2/layout/IconVerticalSolidList"/>
    <dgm:cxn modelId="{493360A7-574C-45AC-BD5D-38F43BF2A894}" type="presParOf" srcId="{CE4B6400-24B9-4B55-907F-947982E57CC3}" destId="{75695401-D372-4A04-A89D-4FD632C48239}" srcOrd="0" destOrd="0" presId="urn:microsoft.com/office/officeart/2018/2/layout/IconVerticalSolidList"/>
    <dgm:cxn modelId="{8EECA5B3-2A0E-44B9-B816-B2C05D015EB8}" type="presParOf" srcId="{CE4B6400-24B9-4B55-907F-947982E57CC3}" destId="{B0F90555-5A2C-4D0E-83D8-B358F791A1CF}" srcOrd="1" destOrd="0" presId="urn:microsoft.com/office/officeart/2018/2/layout/IconVerticalSolidList"/>
    <dgm:cxn modelId="{BB2CE055-8732-490B-AB56-A581F039CE7D}" type="presParOf" srcId="{CE4B6400-24B9-4B55-907F-947982E57CC3}" destId="{75D63986-2A08-45F9-8F3D-4FD45D3261ED}" srcOrd="2" destOrd="0" presId="urn:microsoft.com/office/officeart/2018/2/layout/IconVerticalSolidList"/>
    <dgm:cxn modelId="{433ED221-000B-47A8-8BC4-1E9ADD56B316}" type="presParOf" srcId="{CE4B6400-24B9-4B55-907F-947982E57CC3}" destId="{14F2305E-E86B-4A35-AE56-66B3807D27D6}" srcOrd="3" destOrd="0" presId="urn:microsoft.com/office/officeart/2018/2/layout/IconVerticalSolidList"/>
    <dgm:cxn modelId="{B7D87579-98E6-4FB1-8455-4420334E66C7}" type="presParOf" srcId="{F3851D17-19E4-4DC5-B3D6-22BED6822AED}" destId="{78E78045-0985-4ECF-BC5C-D28AFB0121D7}" srcOrd="3" destOrd="0" presId="urn:microsoft.com/office/officeart/2018/2/layout/IconVerticalSolidList"/>
    <dgm:cxn modelId="{84EB6B98-E406-44B5-BF94-11951BC52C79}" type="presParOf" srcId="{F3851D17-19E4-4DC5-B3D6-22BED6822AED}" destId="{85F41E3E-41CF-4CDD-A52A-FD4C00711266}" srcOrd="4" destOrd="0" presId="urn:microsoft.com/office/officeart/2018/2/layout/IconVerticalSolidList"/>
    <dgm:cxn modelId="{673B2023-6661-429C-A8D1-59CAFDC42954}" type="presParOf" srcId="{85F41E3E-41CF-4CDD-A52A-FD4C00711266}" destId="{47E08374-7802-49C5-9028-D797A7C2E189}" srcOrd="0" destOrd="0" presId="urn:microsoft.com/office/officeart/2018/2/layout/IconVerticalSolidList"/>
    <dgm:cxn modelId="{3C690F48-C740-4E45-8014-A895E32581A1}" type="presParOf" srcId="{85F41E3E-41CF-4CDD-A52A-FD4C00711266}" destId="{7E63CB36-9668-48F3-BE9D-2B4DCCD20A33}" srcOrd="1" destOrd="0" presId="urn:microsoft.com/office/officeart/2018/2/layout/IconVerticalSolidList"/>
    <dgm:cxn modelId="{AA1AF1CC-99B0-4A2F-9D63-3EE793C86B3D}" type="presParOf" srcId="{85F41E3E-41CF-4CDD-A52A-FD4C00711266}" destId="{8AD36F7A-D6FF-4411-90BD-56B468D75E0E}" srcOrd="2" destOrd="0" presId="urn:microsoft.com/office/officeart/2018/2/layout/IconVerticalSolidList"/>
    <dgm:cxn modelId="{3194B57D-313B-437E-8554-2CE6DD44E15E}" type="presParOf" srcId="{85F41E3E-41CF-4CDD-A52A-FD4C00711266}" destId="{8F42BE11-735D-43ED-B4CF-F1A7ECF392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8BC4BA-6BE3-40B7-A1E4-E4045864D8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BA262-0F0B-4626-B5A9-EA2487796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Kafka consumers subscribe to topics, establishing a connection to receive messages from producers.</a:t>
          </a:r>
        </a:p>
      </dgm:t>
    </dgm:pt>
    <dgm:pt modelId="{DA06D4D9-4F0A-4AEA-9E6B-21E800F39023}" type="parTrans" cxnId="{D4793632-19A0-4D3D-8AB1-F11A81DD805A}">
      <dgm:prSet/>
      <dgm:spPr/>
      <dgm:t>
        <a:bodyPr/>
        <a:lstStyle/>
        <a:p>
          <a:endParaRPr lang="en-US"/>
        </a:p>
      </dgm:t>
    </dgm:pt>
    <dgm:pt modelId="{3076ABC9-87A2-4C27-B1EE-9013E78201C7}" type="sibTrans" cxnId="{D4793632-19A0-4D3D-8AB1-F11A81DD805A}">
      <dgm:prSet/>
      <dgm:spPr/>
      <dgm:t>
        <a:bodyPr/>
        <a:lstStyle/>
        <a:p>
          <a:endParaRPr lang="en-US"/>
        </a:p>
      </dgm:t>
    </dgm:pt>
    <dgm:pt modelId="{5745F92B-B4C6-4E72-A5C0-42FFA65366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Consumer scripts are designed to convert incoming messages, into the optimized ORC (Optimized Row Columnar) format.</a:t>
          </a:r>
        </a:p>
      </dgm:t>
    </dgm:pt>
    <dgm:pt modelId="{92EF82AE-2811-4356-B87A-1CFC045E81E3}" type="parTrans" cxnId="{0163E533-A252-4C0B-AF11-747C7E7E2112}">
      <dgm:prSet/>
      <dgm:spPr/>
      <dgm:t>
        <a:bodyPr/>
        <a:lstStyle/>
        <a:p>
          <a:endParaRPr lang="en-US"/>
        </a:p>
      </dgm:t>
    </dgm:pt>
    <dgm:pt modelId="{3E033EE3-0269-411F-A40B-DAA0AA5E00C1}" type="sibTrans" cxnId="{0163E533-A252-4C0B-AF11-747C7E7E2112}">
      <dgm:prSet/>
      <dgm:spPr/>
      <dgm:t>
        <a:bodyPr/>
        <a:lstStyle/>
        <a:p>
          <a:endParaRPr lang="en-US"/>
        </a:p>
      </dgm:t>
    </dgm:pt>
    <dgm:pt modelId="{BAE8C109-B50F-466B-A8C4-867F943130D7}" type="pres">
      <dgm:prSet presAssocID="{298BC4BA-6BE3-40B7-A1E4-E4045864D894}" presName="root" presStyleCnt="0">
        <dgm:presLayoutVars>
          <dgm:dir/>
          <dgm:resizeHandles val="exact"/>
        </dgm:presLayoutVars>
      </dgm:prSet>
      <dgm:spPr/>
    </dgm:pt>
    <dgm:pt modelId="{27656782-DE31-4528-95FD-17D919BDA6A4}" type="pres">
      <dgm:prSet presAssocID="{288BA262-0F0B-4626-B5A9-EA2487796C61}" presName="compNode" presStyleCnt="0"/>
      <dgm:spPr/>
    </dgm:pt>
    <dgm:pt modelId="{B0F41F3C-C423-44BC-BC7C-36119A1043EE}" type="pres">
      <dgm:prSet presAssocID="{288BA262-0F0B-4626-B5A9-EA2487796C61}" presName="bgRect" presStyleLbl="bgShp" presStyleIdx="0" presStyleCnt="2"/>
      <dgm:spPr/>
    </dgm:pt>
    <dgm:pt modelId="{5E86119F-473B-42C3-A45C-33F75C8261AD}" type="pres">
      <dgm:prSet presAssocID="{288BA262-0F0B-4626-B5A9-EA2487796C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5F77950-01AB-4C83-8CBE-113183F04802}" type="pres">
      <dgm:prSet presAssocID="{288BA262-0F0B-4626-B5A9-EA2487796C61}" presName="spaceRect" presStyleCnt="0"/>
      <dgm:spPr/>
    </dgm:pt>
    <dgm:pt modelId="{7D3DF0E3-8CEA-4B76-BE26-A3745809018E}" type="pres">
      <dgm:prSet presAssocID="{288BA262-0F0B-4626-B5A9-EA2487796C61}" presName="parTx" presStyleLbl="revTx" presStyleIdx="0" presStyleCnt="2">
        <dgm:presLayoutVars>
          <dgm:chMax val="0"/>
          <dgm:chPref val="0"/>
        </dgm:presLayoutVars>
      </dgm:prSet>
      <dgm:spPr/>
    </dgm:pt>
    <dgm:pt modelId="{8618D81E-8744-4BD6-B486-08CD97E9856E}" type="pres">
      <dgm:prSet presAssocID="{3076ABC9-87A2-4C27-B1EE-9013E78201C7}" presName="sibTrans" presStyleCnt="0"/>
      <dgm:spPr/>
    </dgm:pt>
    <dgm:pt modelId="{1136526A-4596-4F62-809E-30CFA3A4E01C}" type="pres">
      <dgm:prSet presAssocID="{5745F92B-B4C6-4E72-A5C0-42FFA65366D8}" presName="compNode" presStyleCnt="0"/>
      <dgm:spPr/>
    </dgm:pt>
    <dgm:pt modelId="{385F2FEA-A429-4E6B-ACB0-692F450BAA1E}" type="pres">
      <dgm:prSet presAssocID="{5745F92B-B4C6-4E72-A5C0-42FFA65366D8}" presName="bgRect" presStyleLbl="bgShp" presStyleIdx="1" presStyleCnt="2"/>
      <dgm:spPr/>
    </dgm:pt>
    <dgm:pt modelId="{BE7B62F1-1FA9-43E7-85B8-8A122FD41311}" type="pres">
      <dgm:prSet presAssocID="{5745F92B-B4C6-4E72-A5C0-42FFA65366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34DE9A-5936-4122-BE27-32ECA40AAEF1}" type="pres">
      <dgm:prSet presAssocID="{5745F92B-B4C6-4E72-A5C0-42FFA65366D8}" presName="spaceRect" presStyleCnt="0"/>
      <dgm:spPr/>
    </dgm:pt>
    <dgm:pt modelId="{98582042-AFC0-408B-9E19-8A625BD3531A}" type="pres">
      <dgm:prSet presAssocID="{5745F92B-B4C6-4E72-A5C0-42FFA65366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793632-19A0-4D3D-8AB1-F11A81DD805A}" srcId="{298BC4BA-6BE3-40B7-A1E4-E4045864D894}" destId="{288BA262-0F0B-4626-B5A9-EA2487796C61}" srcOrd="0" destOrd="0" parTransId="{DA06D4D9-4F0A-4AEA-9E6B-21E800F39023}" sibTransId="{3076ABC9-87A2-4C27-B1EE-9013E78201C7}"/>
    <dgm:cxn modelId="{0163E533-A252-4C0B-AF11-747C7E7E2112}" srcId="{298BC4BA-6BE3-40B7-A1E4-E4045864D894}" destId="{5745F92B-B4C6-4E72-A5C0-42FFA65366D8}" srcOrd="1" destOrd="0" parTransId="{92EF82AE-2811-4356-B87A-1CFC045E81E3}" sibTransId="{3E033EE3-0269-411F-A40B-DAA0AA5E00C1}"/>
    <dgm:cxn modelId="{ACE26056-6445-4660-AF4C-2665ED70D618}" type="presOf" srcId="{298BC4BA-6BE3-40B7-A1E4-E4045864D894}" destId="{BAE8C109-B50F-466B-A8C4-867F943130D7}" srcOrd="0" destOrd="0" presId="urn:microsoft.com/office/officeart/2018/2/layout/IconVerticalSolidList"/>
    <dgm:cxn modelId="{425E729F-1346-47DE-9A1D-63E046E23323}" type="presOf" srcId="{5745F92B-B4C6-4E72-A5C0-42FFA65366D8}" destId="{98582042-AFC0-408B-9E19-8A625BD3531A}" srcOrd="0" destOrd="0" presId="urn:microsoft.com/office/officeart/2018/2/layout/IconVerticalSolidList"/>
    <dgm:cxn modelId="{311417CE-15A4-4D5A-B8DE-8496E5FC89EF}" type="presOf" srcId="{288BA262-0F0B-4626-B5A9-EA2487796C61}" destId="{7D3DF0E3-8CEA-4B76-BE26-A3745809018E}" srcOrd="0" destOrd="0" presId="urn:microsoft.com/office/officeart/2018/2/layout/IconVerticalSolidList"/>
    <dgm:cxn modelId="{369C1B1C-399F-4A04-912D-6E16A79534DC}" type="presParOf" srcId="{BAE8C109-B50F-466B-A8C4-867F943130D7}" destId="{27656782-DE31-4528-95FD-17D919BDA6A4}" srcOrd="0" destOrd="0" presId="urn:microsoft.com/office/officeart/2018/2/layout/IconVerticalSolidList"/>
    <dgm:cxn modelId="{B36B4F4B-B993-4A8C-93DF-243ECFF9EAE8}" type="presParOf" srcId="{27656782-DE31-4528-95FD-17D919BDA6A4}" destId="{B0F41F3C-C423-44BC-BC7C-36119A1043EE}" srcOrd="0" destOrd="0" presId="urn:microsoft.com/office/officeart/2018/2/layout/IconVerticalSolidList"/>
    <dgm:cxn modelId="{CF867733-99CD-4FCC-B93E-503C278F9C1B}" type="presParOf" srcId="{27656782-DE31-4528-95FD-17D919BDA6A4}" destId="{5E86119F-473B-42C3-A45C-33F75C8261AD}" srcOrd="1" destOrd="0" presId="urn:microsoft.com/office/officeart/2018/2/layout/IconVerticalSolidList"/>
    <dgm:cxn modelId="{00E63D37-1CE1-4E1A-84B4-1A10D48CD98C}" type="presParOf" srcId="{27656782-DE31-4528-95FD-17D919BDA6A4}" destId="{A5F77950-01AB-4C83-8CBE-113183F04802}" srcOrd="2" destOrd="0" presId="urn:microsoft.com/office/officeart/2018/2/layout/IconVerticalSolidList"/>
    <dgm:cxn modelId="{F5659E4D-E57C-4C41-AD3F-A2A8EECB1AB2}" type="presParOf" srcId="{27656782-DE31-4528-95FD-17D919BDA6A4}" destId="{7D3DF0E3-8CEA-4B76-BE26-A3745809018E}" srcOrd="3" destOrd="0" presId="urn:microsoft.com/office/officeart/2018/2/layout/IconVerticalSolidList"/>
    <dgm:cxn modelId="{D108B1F8-8A62-4A98-B0D0-CDB871ED2709}" type="presParOf" srcId="{BAE8C109-B50F-466B-A8C4-867F943130D7}" destId="{8618D81E-8744-4BD6-B486-08CD97E9856E}" srcOrd="1" destOrd="0" presId="urn:microsoft.com/office/officeart/2018/2/layout/IconVerticalSolidList"/>
    <dgm:cxn modelId="{69F90EA1-6F79-408F-9FBF-0D56E379982E}" type="presParOf" srcId="{BAE8C109-B50F-466B-A8C4-867F943130D7}" destId="{1136526A-4596-4F62-809E-30CFA3A4E01C}" srcOrd="2" destOrd="0" presId="urn:microsoft.com/office/officeart/2018/2/layout/IconVerticalSolidList"/>
    <dgm:cxn modelId="{B4A24315-825F-4D2E-94A7-D66BD636A4D2}" type="presParOf" srcId="{1136526A-4596-4F62-809E-30CFA3A4E01C}" destId="{385F2FEA-A429-4E6B-ACB0-692F450BAA1E}" srcOrd="0" destOrd="0" presId="urn:microsoft.com/office/officeart/2018/2/layout/IconVerticalSolidList"/>
    <dgm:cxn modelId="{FFA07F93-0FF3-438E-946D-5DBE94301CBC}" type="presParOf" srcId="{1136526A-4596-4F62-809E-30CFA3A4E01C}" destId="{BE7B62F1-1FA9-43E7-85B8-8A122FD41311}" srcOrd="1" destOrd="0" presId="urn:microsoft.com/office/officeart/2018/2/layout/IconVerticalSolidList"/>
    <dgm:cxn modelId="{72633E65-7A2E-4E76-9364-5BDE4087C5D9}" type="presParOf" srcId="{1136526A-4596-4F62-809E-30CFA3A4E01C}" destId="{F834DE9A-5936-4122-BE27-32ECA40AAEF1}" srcOrd="2" destOrd="0" presId="urn:microsoft.com/office/officeart/2018/2/layout/IconVerticalSolidList"/>
    <dgm:cxn modelId="{70E2AFBF-6016-4FF0-93C6-EFF1E0EACE0A}" type="presParOf" srcId="{1136526A-4596-4F62-809E-30CFA3A4E01C}" destId="{98582042-AFC0-408B-9E19-8A625BD35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155E62-6F59-4924-988C-C5F0302565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F0C50-EE7E-418D-9BFE-FA8C88608F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 Considerations:</a:t>
          </a:r>
        </a:p>
      </dgm:t>
    </dgm:pt>
    <dgm:pt modelId="{22A7B0AB-2339-4A22-B500-56780A5E9D2E}" type="parTrans" cxnId="{EEAE39AA-B12F-491C-AC00-2AE54A3F7427}">
      <dgm:prSet/>
      <dgm:spPr/>
      <dgm:t>
        <a:bodyPr/>
        <a:lstStyle/>
        <a:p>
          <a:endParaRPr lang="en-US"/>
        </a:p>
      </dgm:t>
    </dgm:pt>
    <dgm:pt modelId="{C2F676BA-4AB9-4380-93E1-C124ED34F3DB}" type="sibTrans" cxnId="{EEAE39AA-B12F-491C-AC00-2AE54A3F7427}">
      <dgm:prSet/>
      <dgm:spPr/>
      <dgm:t>
        <a:bodyPr/>
        <a:lstStyle/>
        <a:p>
          <a:endParaRPr lang="en-US"/>
        </a:p>
      </dgm:t>
    </dgm:pt>
    <dgm:pt modelId="{C330165D-0314-475D-8FC2-90A4AF844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Assess the system's scalability to ensure it can handle a growing volume of data and increasing processing demands.</a:t>
          </a:r>
        </a:p>
      </dgm:t>
    </dgm:pt>
    <dgm:pt modelId="{606366A3-85D0-40F3-B404-6F7C8ACAF33B}" type="parTrans" cxnId="{9E3B87EF-353F-4C24-945A-95D10FDF1DB2}">
      <dgm:prSet/>
      <dgm:spPr/>
      <dgm:t>
        <a:bodyPr/>
        <a:lstStyle/>
        <a:p>
          <a:endParaRPr lang="en-US"/>
        </a:p>
      </dgm:t>
    </dgm:pt>
    <dgm:pt modelId="{6A436705-7813-4BE7-AD62-7E5C879C937F}" type="sibTrans" cxnId="{9E3B87EF-353F-4C24-945A-95D10FDF1DB2}">
      <dgm:prSet/>
      <dgm:spPr/>
      <dgm:t>
        <a:bodyPr/>
        <a:lstStyle/>
        <a:p>
          <a:endParaRPr lang="en-US"/>
        </a:p>
      </dgm:t>
    </dgm:pt>
    <dgm:pt modelId="{75040F8B-CC7E-4165-9A46-5DE658591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Exploration of Additional Data Sources:</a:t>
          </a:r>
        </a:p>
      </dgm:t>
    </dgm:pt>
    <dgm:pt modelId="{9588CC2C-658B-48F0-9F64-F62AD71B2B10}" type="parTrans" cxnId="{81439C34-E3AE-427E-93DB-36DD2459A78B}">
      <dgm:prSet/>
      <dgm:spPr/>
      <dgm:t>
        <a:bodyPr/>
        <a:lstStyle/>
        <a:p>
          <a:endParaRPr lang="en-US"/>
        </a:p>
      </dgm:t>
    </dgm:pt>
    <dgm:pt modelId="{4E00FB19-8595-497A-A7DD-DB68FF36192E}" type="sibTrans" cxnId="{81439C34-E3AE-427E-93DB-36DD2459A78B}">
      <dgm:prSet/>
      <dgm:spPr/>
      <dgm:t>
        <a:bodyPr/>
        <a:lstStyle/>
        <a:p>
          <a:endParaRPr lang="en-US"/>
        </a:p>
      </dgm:t>
    </dgm:pt>
    <dgm:pt modelId="{0643D531-EBFD-4DE0-8E18-EC6AB6DC2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integrating diverse data sources to broaden the scope and depth of available data.</a:t>
          </a:r>
        </a:p>
      </dgm:t>
    </dgm:pt>
    <dgm:pt modelId="{9F7333FD-BCA9-4BBD-B12A-3660DF40B1B8}" type="parTrans" cxnId="{AF5DDABB-2AA4-47A6-9393-9323DD4BA49E}">
      <dgm:prSet/>
      <dgm:spPr/>
      <dgm:t>
        <a:bodyPr/>
        <a:lstStyle/>
        <a:p>
          <a:endParaRPr lang="en-US"/>
        </a:p>
      </dgm:t>
    </dgm:pt>
    <dgm:pt modelId="{BE0D017F-EBA5-4C98-9C63-2C5B49E68123}" type="sibTrans" cxnId="{AF5DDABB-2AA4-47A6-9393-9323DD4BA49E}">
      <dgm:prSet/>
      <dgm:spPr/>
      <dgm:t>
        <a:bodyPr/>
        <a:lstStyle/>
        <a:p>
          <a:endParaRPr lang="en-US"/>
        </a:p>
      </dgm:t>
    </dgm:pt>
    <dgm:pt modelId="{9C756E2B-74C2-4B60-98CA-E47BCC1590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Processing:</a:t>
          </a:r>
        </a:p>
      </dgm:t>
    </dgm:pt>
    <dgm:pt modelId="{A58F74C5-FE47-40A7-838B-16E78CBEFDCB}" type="parTrans" cxnId="{7616B215-9901-49A0-A919-E2289F363FAF}">
      <dgm:prSet/>
      <dgm:spPr/>
      <dgm:t>
        <a:bodyPr/>
        <a:lstStyle/>
        <a:p>
          <a:endParaRPr lang="en-US"/>
        </a:p>
      </dgm:t>
    </dgm:pt>
    <dgm:pt modelId="{333EE225-1D8E-4014-8C21-93CC717D3D19}" type="sibTrans" cxnId="{7616B215-9901-49A0-A919-E2289F363FAF}">
      <dgm:prSet/>
      <dgm:spPr/>
      <dgm:t>
        <a:bodyPr/>
        <a:lstStyle/>
        <a:p>
          <a:endParaRPr lang="en-US"/>
        </a:p>
      </dgm:t>
    </dgm:pt>
    <dgm:pt modelId="{6F6A4F98-6E0B-4907-B5AD-2A1CC1337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latency in data availability could be a significant improvement for the system.</a:t>
          </a:r>
        </a:p>
      </dgm:t>
    </dgm:pt>
    <dgm:pt modelId="{D2739F9B-FAC3-4A7E-92E2-C78F90075380}" type="parTrans" cxnId="{0E85013E-788B-48CA-87B8-94CCFB14CA52}">
      <dgm:prSet/>
      <dgm:spPr/>
      <dgm:t>
        <a:bodyPr/>
        <a:lstStyle/>
        <a:p>
          <a:endParaRPr lang="en-US"/>
        </a:p>
      </dgm:t>
    </dgm:pt>
    <dgm:pt modelId="{39B24940-FA4E-4F02-8CC3-0FD27A31B4F6}" type="sibTrans" cxnId="{0E85013E-788B-48CA-87B8-94CCFB14CA52}">
      <dgm:prSet/>
      <dgm:spPr/>
      <dgm:t>
        <a:bodyPr/>
        <a:lstStyle/>
        <a:p>
          <a:endParaRPr lang="en-US"/>
        </a:p>
      </dgm:t>
    </dgm:pt>
    <dgm:pt modelId="{B08ED54F-F3C9-425A-A51F-DB072FB6B47E}" type="pres">
      <dgm:prSet presAssocID="{58155E62-6F59-4924-988C-C5F030256511}" presName="root" presStyleCnt="0">
        <dgm:presLayoutVars>
          <dgm:dir/>
          <dgm:resizeHandles val="exact"/>
        </dgm:presLayoutVars>
      </dgm:prSet>
      <dgm:spPr/>
    </dgm:pt>
    <dgm:pt modelId="{70E50D57-6ADB-42BE-AF9F-DB7F886EAA24}" type="pres">
      <dgm:prSet presAssocID="{65BF0C50-EE7E-418D-9BFE-FA8C88608FA0}" presName="compNode" presStyleCnt="0"/>
      <dgm:spPr/>
    </dgm:pt>
    <dgm:pt modelId="{12A7E831-07AA-4366-AA1E-A1AF2F5060A5}" type="pres">
      <dgm:prSet presAssocID="{65BF0C50-EE7E-418D-9BFE-FA8C88608FA0}" presName="bgRect" presStyleLbl="bgShp" presStyleIdx="0" presStyleCnt="3"/>
      <dgm:spPr/>
    </dgm:pt>
    <dgm:pt modelId="{CADF9446-5BF1-410A-BF54-AB72C8C45521}" type="pres">
      <dgm:prSet presAssocID="{65BF0C50-EE7E-418D-9BFE-FA8C88608F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23ABB4-8A79-48ED-98A2-548B15860044}" type="pres">
      <dgm:prSet presAssocID="{65BF0C50-EE7E-418D-9BFE-FA8C88608FA0}" presName="spaceRect" presStyleCnt="0"/>
      <dgm:spPr/>
    </dgm:pt>
    <dgm:pt modelId="{FB68180D-742E-488B-B281-39C55285581A}" type="pres">
      <dgm:prSet presAssocID="{65BF0C50-EE7E-418D-9BFE-FA8C88608FA0}" presName="parTx" presStyleLbl="revTx" presStyleIdx="0" presStyleCnt="6">
        <dgm:presLayoutVars>
          <dgm:chMax val="0"/>
          <dgm:chPref val="0"/>
        </dgm:presLayoutVars>
      </dgm:prSet>
      <dgm:spPr/>
    </dgm:pt>
    <dgm:pt modelId="{07789534-0E76-43FB-B491-DF41FE71D7E7}" type="pres">
      <dgm:prSet presAssocID="{65BF0C50-EE7E-418D-9BFE-FA8C88608FA0}" presName="desTx" presStyleLbl="revTx" presStyleIdx="1" presStyleCnt="6">
        <dgm:presLayoutVars/>
      </dgm:prSet>
      <dgm:spPr/>
    </dgm:pt>
    <dgm:pt modelId="{E7BAB58C-53BE-4299-A5A7-3CD834AEB360}" type="pres">
      <dgm:prSet presAssocID="{C2F676BA-4AB9-4380-93E1-C124ED34F3DB}" presName="sibTrans" presStyleCnt="0"/>
      <dgm:spPr/>
    </dgm:pt>
    <dgm:pt modelId="{B174329E-2F0D-4633-B35B-4C9D84D8FFB6}" type="pres">
      <dgm:prSet presAssocID="{75040F8B-CC7E-4165-9A46-5DE658591E02}" presName="compNode" presStyleCnt="0"/>
      <dgm:spPr/>
    </dgm:pt>
    <dgm:pt modelId="{08F7457A-70CA-4246-A26F-FC94DDC78C94}" type="pres">
      <dgm:prSet presAssocID="{75040F8B-CC7E-4165-9A46-5DE658591E02}" presName="bgRect" presStyleLbl="bgShp" presStyleIdx="1" presStyleCnt="3"/>
      <dgm:spPr/>
    </dgm:pt>
    <dgm:pt modelId="{1CB9C4B6-E7F2-4B4D-8649-29A9CBC610D7}" type="pres">
      <dgm:prSet presAssocID="{75040F8B-CC7E-4165-9A46-5DE658591E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F9AF5FE-B5BD-4942-95BD-FEE879ADE0F0}" type="pres">
      <dgm:prSet presAssocID="{75040F8B-CC7E-4165-9A46-5DE658591E02}" presName="spaceRect" presStyleCnt="0"/>
      <dgm:spPr/>
    </dgm:pt>
    <dgm:pt modelId="{1E24B0B9-A2C5-4138-9DE2-591E0DB13769}" type="pres">
      <dgm:prSet presAssocID="{75040F8B-CC7E-4165-9A46-5DE658591E02}" presName="parTx" presStyleLbl="revTx" presStyleIdx="2" presStyleCnt="6">
        <dgm:presLayoutVars>
          <dgm:chMax val="0"/>
          <dgm:chPref val="0"/>
        </dgm:presLayoutVars>
      </dgm:prSet>
      <dgm:spPr/>
    </dgm:pt>
    <dgm:pt modelId="{CA56008B-DA04-440F-99AF-2DDEA9B793A3}" type="pres">
      <dgm:prSet presAssocID="{75040F8B-CC7E-4165-9A46-5DE658591E02}" presName="desTx" presStyleLbl="revTx" presStyleIdx="3" presStyleCnt="6">
        <dgm:presLayoutVars/>
      </dgm:prSet>
      <dgm:spPr/>
    </dgm:pt>
    <dgm:pt modelId="{AF33FB9A-73CA-409F-92E9-928F3D588A39}" type="pres">
      <dgm:prSet presAssocID="{4E00FB19-8595-497A-A7DD-DB68FF36192E}" presName="sibTrans" presStyleCnt="0"/>
      <dgm:spPr/>
    </dgm:pt>
    <dgm:pt modelId="{4F59D6A7-FB6F-4033-923B-A12A1CB65FDB}" type="pres">
      <dgm:prSet presAssocID="{9C756E2B-74C2-4B60-98CA-E47BCC15901E}" presName="compNode" presStyleCnt="0"/>
      <dgm:spPr/>
    </dgm:pt>
    <dgm:pt modelId="{A1C013D3-EDA2-41E4-8E9F-42D38095E3B4}" type="pres">
      <dgm:prSet presAssocID="{9C756E2B-74C2-4B60-98CA-E47BCC15901E}" presName="bgRect" presStyleLbl="bgShp" presStyleIdx="2" presStyleCnt="3"/>
      <dgm:spPr/>
    </dgm:pt>
    <dgm:pt modelId="{F0CEB0EA-B36E-4ED8-9261-33DE1937A5AA}" type="pres">
      <dgm:prSet presAssocID="{9C756E2B-74C2-4B60-98CA-E47BCC1590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EFE73B-092B-4B65-9146-43A1138B78CB}" type="pres">
      <dgm:prSet presAssocID="{9C756E2B-74C2-4B60-98CA-E47BCC15901E}" presName="spaceRect" presStyleCnt="0"/>
      <dgm:spPr/>
    </dgm:pt>
    <dgm:pt modelId="{826B8FF7-7806-4FE8-BD41-0CCAD210A079}" type="pres">
      <dgm:prSet presAssocID="{9C756E2B-74C2-4B60-98CA-E47BCC15901E}" presName="parTx" presStyleLbl="revTx" presStyleIdx="4" presStyleCnt="6">
        <dgm:presLayoutVars>
          <dgm:chMax val="0"/>
          <dgm:chPref val="0"/>
        </dgm:presLayoutVars>
      </dgm:prSet>
      <dgm:spPr/>
    </dgm:pt>
    <dgm:pt modelId="{A355E876-9EB3-4BF7-9912-F8895D783BCF}" type="pres">
      <dgm:prSet presAssocID="{9C756E2B-74C2-4B60-98CA-E47BCC15901E}" presName="desTx" presStyleLbl="revTx" presStyleIdx="5" presStyleCnt="6">
        <dgm:presLayoutVars/>
      </dgm:prSet>
      <dgm:spPr/>
    </dgm:pt>
  </dgm:ptLst>
  <dgm:cxnLst>
    <dgm:cxn modelId="{D0A9E00C-5074-4352-B446-63EACC098F0C}" type="presOf" srcId="{65BF0C50-EE7E-418D-9BFE-FA8C88608FA0}" destId="{FB68180D-742E-488B-B281-39C55285581A}" srcOrd="0" destOrd="0" presId="urn:microsoft.com/office/officeart/2018/2/layout/IconVerticalSolidList"/>
    <dgm:cxn modelId="{7616B215-9901-49A0-A919-E2289F363FAF}" srcId="{58155E62-6F59-4924-988C-C5F030256511}" destId="{9C756E2B-74C2-4B60-98CA-E47BCC15901E}" srcOrd="2" destOrd="0" parTransId="{A58F74C5-FE47-40A7-838B-16E78CBEFDCB}" sibTransId="{333EE225-1D8E-4014-8C21-93CC717D3D19}"/>
    <dgm:cxn modelId="{B2D9F816-D6CA-40FD-BDBB-9304E828FBAD}" type="presOf" srcId="{9C756E2B-74C2-4B60-98CA-E47BCC15901E}" destId="{826B8FF7-7806-4FE8-BD41-0CCAD210A079}" srcOrd="0" destOrd="0" presId="urn:microsoft.com/office/officeart/2018/2/layout/IconVerticalSolidList"/>
    <dgm:cxn modelId="{81439C34-E3AE-427E-93DB-36DD2459A78B}" srcId="{58155E62-6F59-4924-988C-C5F030256511}" destId="{75040F8B-CC7E-4165-9A46-5DE658591E02}" srcOrd="1" destOrd="0" parTransId="{9588CC2C-658B-48F0-9F64-F62AD71B2B10}" sibTransId="{4E00FB19-8595-497A-A7DD-DB68FF36192E}"/>
    <dgm:cxn modelId="{0E85013E-788B-48CA-87B8-94CCFB14CA52}" srcId="{9C756E2B-74C2-4B60-98CA-E47BCC15901E}" destId="{6F6A4F98-6E0B-4907-B5AD-2A1CC133742D}" srcOrd="0" destOrd="0" parTransId="{D2739F9B-FAC3-4A7E-92E2-C78F90075380}" sibTransId="{39B24940-FA4E-4F02-8CC3-0FD27A31B4F6}"/>
    <dgm:cxn modelId="{A2B3B646-7195-4E94-A749-229D317BC921}" type="presOf" srcId="{6F6A4F98-6E0B-4907-B5AD-2A1CC133742D}" destId="{A355E876-9EB3-4BF7-9912-F8895D783BCF}" srcOrd="0" destOrd="0" presId="urn:microsoft.com/office/officeart/2018/2/layout/IconVerticalSolidList"/>
    <dgm:cxn modelId="{A95F6F8C-A6E5-45B7-AEFE-68C0238C6F2F}" type="presOf" srcId="{0643D531-EBFD-4DE0-8E18-EC6AB6DC2932}" destId="{CA56008B-DA04-440F-99AF-2DDEA9B793A3}" srcOrd="0" destOrd="0" presId="urn:microsoft.com/office/officeart/2018/2/layout/IconVerticalSolidList"/>
    <dgm:cxn modelId="{E3079B8D-2B8C-4DD4-92F4-F1CB1259E55A}" type="presOf" srcId="{C330165D-0314-475D-8FC2-90A4AF844D14}" destId="{07789534-0E76-43FB-B491-DF41FE71D7E7}" srcOrd="0" destOrd="0" presId="urn:microsoft.com/office/officeart/2018/2/layout/IconVerticalSolidList"/>
    <dgm:cxn modelId="{EEAE39AA-B12F-491C-AC00-2AE54A3F7427}" srcId="{58155E62-6F59-4924-988C-C5F030256511}" destId="{65BF0C50-EE7E-418D-9BFE-FA8C88608FA0}" srcOrd="0" destOrd="0" parTransId="{22A7B0AB-2339-4A22-B500-56780A5E9D2E}" sibTransId="{C2F676BA-4AB9-4380-93E1-C124ED34F3DB}"/>
    <dgm:cxn modelId="{648110AC-D472-4142-8CE4-D36D708DA55F}" type="presOf" srcId="{58155E62-6F59-4924-988C-C5F030256511}" destId="{B08ED54F-F3C9-425A-A51F-DB072FB6B47E}" srcOrd="0" destOrd="0" presId="urn:microsoft.com/office/officeart/2018/2/layout/IconVerticalSolidList"/>
    <dgm:cxn modelId="{A0C64CB8-4527-4654-8004-A921D3A34542}" type="presOf" srcId="{75040F8B-CC7E-4165-9A46-5DE658591E02}" destId="{1E24B0B9-A2C5-4138-9DE2-591E0DB13769}" srcOrd="0" destOrd="0" presId="urn:microsoft.com/office/officeart/2018/2/layout/IconVerticalSolidList"/>
    <dgm:cxn modelId="{AF5DDABB-2AA4-47A6-9393-9323DD4BA49E}" srcId="{75040F8B-CC7E-4165-9A46-5DE658591E02}" destId="{0643D531-EBFD-4DE0-8E18-EC6AB6DC2932}" srcOrd="0" destOrd="0" parTransId="{9F7333FD-BCA9-4BBD-B12A-3660DF40B1B8}" sibTransId="{BE0D017F-EBA5-4C98-9C63-2C5B49E68123}"/>
    <dgm:cxn modelId="{9E3B87EF-353F-4C24-945A-95D10FDF1DB2}" srcId="{65BF0C50-EE7E-418D-9BFE-FA8C88608FA0}" destId="{C330165D-0314-475D-8FC2-90A4AF844D14}" srcOrd="0" destOrd="0" parTransId="{606366A3-85D0-40F3-B404-6F7C8ACAF33B}" sibTransId="{6A436705-7813-4BE7-AD62-7E5C879C937F}"/>
    <dgm:cxn modelId="{24114CA3-078A-42B8-85A3-D607C53E05C5}" type="presParOf" srcId="{B08ED54F-F3C9-425A-A51F-DB072FB6B47E}" destId="{70E50D57-6ADB-42BE-AF9F-DB7F886EAA24}" srcOrd="0" destOrd="0" presId="urn:microsoft.com/office/officeart/2018/2/layout/IconVerticalSolidList"/>
    <dgm:cxn modelId="{32775748-F666-4480-B1F8-E26CB890093E}" type="presParOf" srcId="{70E50D57-6ADB-42BE-AF9F-DB7F886EAA24}" destId="{12A7E831-07AA-4366-AA1E-A1AF2F5060A5}" srcOrd="0" destOrd="0" presId="urn:microsoft.com/office/officeart/2018/2/layout/IconVerticalSolidList"/>
    <dgm:cxn modelId="{7FCF132D-99B9-4EC3-90EE-414FD248C38D}" type="presParOf" srcId="{70E50D57-6ADB-42BE-AF9F-DB7F886EAA24}" destId="{CADF9446-5BF1-410A-BF54-AB72C8C45521}" srcOrd="1" destOrd="0" presId="urn:microsoft.com/office/officeart/2018/2/layout/IconVerticalSolidList"/>
    <dgm:cxn modelId="{A0D5D043-4708-451C-833E-EE24CFEB6ABA}" type="presParOf" srcId="{70E50D57-6ADB-42BE-AF9F-DB7F886EAA24}" destId="{AE23ABB4-8A79-48ED-98A2-548B15860044}" srcOrd="2" destOrd="0" presId="urn:microsoft.com/office/officeart/2018/2/layout/IconVerticalSolidList"/>
    <dgm:cxn modelId="{51B4BEA7-6BA6-45A4-AD5A-895786D738D8}" type="presParOf" srcId="{70E50D57-6ADB-42BE-AF9F-DB7F886EAA24}" destId="{FB68180D-742E-488B-B281-39C55285581A}" srcOrd="3" destOrd="0" presId="urn:microsoft.com/office/officeart/2018/2/layout/IconVerticalSolidList"/>
    <dgm:cxn modelId="{6F3636D2-6DF4-40A8-98B5-4396ACD129E6}" type="presParOf" srcId="{70E50D57-6ADB-42BE-AF9F-DB7F886EAA24}" destId="{07789534-0E76-43FB-B491-DF41FE71D7E7}" srcOrd="4" destOrd="0" presId="urn:microsoft.com/office/officeart/2018/2/layout/IconVerticalSolidList"/>
    <dgm:cxn modelId="{BBF052AD-1D56-42CB-8602-194A14B4483B}" type="presParOf" srcId="{B08ED54F-F3C9-425A-A51F-DB072FB6B47E}" destId="{E7BAB58C-53BE-4299-A5A7-3CD834AEB360}" srcOrd="1" destOrd="0" presId="urn:microsoft.com/office/officeart/2018/2/layout/IconVerticalSolidList"/>
    <dgm:cxn modelId="{E128A581-0934-4B66-ABAE-9DDC372E7C94}" type="presParOf" srcId="{B08ED54F-F3C9-425A-A51F-DB072FB6B47E}" destId="{B174329E-2F0D-4633-B35B-4C9D84D8FFB6}" srcOrd="2" destOrd="0" presId="urn:microsoft.com/office/officeart/2018/2/layout/IconVerticalSolidList"/>
    <dgm:cxn modelId="{14025473-8CCD-4DC6-BB4A-C5482EBDDC97}" type="presParOf" srcId="{B174329E-2F0D-4633-B35B-4C9D84D8FFB6}" destId="{08F7457A-70CA-4246-A26F-FC94DDC78C94}" srcOrd="0" destOrd="0" presId="urn:microsoft.com/office/officeart/2018/2/layout/IconVerticalSolidList"/>
    <dgm:cxn modelId="{2A72A1C2-CEB3-4090-9271-9EB2D490D7D1}" type="presParOf" srcId="{B174329E-2F0D-4633-B35B-4C9D84D8FFB6}" destId="{1CB9C4B6-E7F2-4B4D-8649-29A9CBC610D7}" srcOrd="1" destOrd="0" presId="urn:microsoft.com/office/officeart/2018/2/layout/IconVerticalSolidList"/>
    <dgm:cxn modelId="{8B24D554-3120-473A-84CD-185B90C0A05B}" type="presParOf" srcId="{B174329E-2F0D-4633-B35B-4C9D84D8FFB6}" destId="{1F9AF5FE-B5BD-4942-95BD-FEE879ADE0F0}" srcOrd="2" destOrd="0" presId="urn:microsoft.com/office/officeart/2018/2/layout/IconVerticalSolidList"/>
    <dgm:cxn modelId="{30D65DC8-DEE1-4D9D-9EE7-17C9806328E3}" type="presParOf" srcId="{B174329E-2F0D-4633-B35B-4C9D84D8FFB6}" destId="{1E24B0B9-A2C5-4138-9DE2-591E0DB13769}" srcOrd="3" destOrd="0" presId="urn:microsoft.com/office/officeart/2018/2/layout/IconVerticalSolidList"/>
    <dgm:cxn modelId="{3E9C6253-6E3F-4366-9A58-712D811D9E70}" type="presParOf" srcId="{B174329E-2F0D-4633-B35B-4C9D84D8FFB6}" destId="{CA56008B-DA04-440F-99AF-2DDEA9B793A3}" srcOrd="4" destOrd="0" presId="urn:microsoft.com/office/officeart/2018/2/layout/IconVerticalSolidList"/>
    <dgm:cxn modelId="{2C68161F-EE67-48FE-B149-D8614585647F}" type="presParOf" srcId="{B08ED54F-F3C9-425A-A51F-DB072FB6B47E}" destId="{AF33FB9A-73CA-409F-92E9-928F3D588A39}" srcOrd="3" destOrd="0" presId="urn:microsoft.com/office/officeart/2018/2/layout/IconVerticalSolidList"/>
    <dgm:cxn modelId="{23A64DCE-53E0-44BA-BE36-9FA4E5C9FC46}" type="presParOf" srcId="{B08ED54F-F3C9-425A-A51F-DB072FB6B47E}" destId="{4F59D6A7-FB6F-4033-923B-A12A1CB65FDB}" srcOrd="4" destOrd="0" presId="urn:microsoft.com/office/officeart/2018/2/layout/IconVerticalSolidList"/>
    <dgm:cxn modelId="{6A5D2F50-F503-41A2-853E-D072C845C2B8}" type="presParOf" srcId="{4F59D6A7-FB6F-4033-923B-A12A1CB65FDB}" destId="{A1C013D3-EDA2-41E4-8E9F-42D38095E3B4}" srcOrd="0" destOrd="0" presId="urn:microsoft.com/office/officeart/2018/2/layout/IconVerticalSolidList"/>
    <dgm:cxn modelId="{7027BEF1-7CAB-416C-9497-DCF3FFD60F7A}" type="presParOf" srcId="{4F59D6A7-FB6F-4033-923B-A12A1CB65FDB}" destId="{F0CEB0EA-B36E-4ED8-9261-33DE1937A5AA}" srcOrd="1" destOrd="0" presId="urn:microsoft.com/office/officeart/2018/2/layout/IconVerticalSolidList"/>
    <dgm:cxn modelId="{1C1BF3CE-62EF-4ADC-B718-B4DD793A11A4}" type="presParOf" srcId="{4F59D6A7-FB6F-4033-923B-A12A1CB65FDB}" destId="{75EFE73B-092B-4B65-9146-43A1138B78CB}" srcOrd="2" destOrd="0" presId="urn:microsoft.com/office/officeart/2018/2/layout/IconVerticalSolidList"/>
    <dgm:cxn modelId="{6808EA9D-2CB1-4CC3-A707-08DE51CCB050}" type="presParOf" srcId="{4F59D6A7-FB6F-4033-923B-A12A1CB65FDB}" destId="{826B8FF7-7806-4FE8-BD41-0CCAD210A079}" srcOrd="3" destOrd="0" presId="urn:microsoft.com/office/officeart/2018/2/layout/IconVerticalSolidList"/>
    <dgm:cxn modelId="{DF0AC90D-BDD0-464D-963C-45CF1B0F6D36}" type="presParOf" srcId="{4F59D6A7-FB6F-4033-923B-A12A1CB65FDB}" destId="{A355E876-9EB3-4BF7-9912-F8895D783B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AC712-AC07-41D0-A951-243865F30DE3}">
      <dsp:nvSpPr>
        <dsp:cNvPr id="0" name=""/>
        <dsp:cNvSpPr/>
      </dsp:nvSpPr>
      <dsp:spPr>
        <a:xfrm>
          <a:off x="564387" y="26844"/>
          <a:ext cx="1510523" cy="14910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5D14-DEB8-4ECF-AA0A-F1C371EA86F9}">
      <dsp:nvSpPr>
        <dsp:cNvPr id="0" name=""/>
        <dsp:cNvSpPr/>
      </dsp:nvSpPr>
      <dsp:spPr>
        <a:xfrm>
          <a:off x="564387" y="1694469"/>
          <a:ext cx="4315781" cy="63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End-to-End Data Processing:</a:t>
          </a:r>
          <a:endParaRPr lang="en-US" sz="2400" kern="1200"/>
        </a:p>
      </dsp:txBody>
      <dsp:txXfrm>
        <a:off x="564387" y="1694469"/>
        <a:ext cx="4315781" cy="639013"/>
      </dsp:txXfrm>
    </dsp:sp>
    <dsp:sp modelId="{B50BF0AB-9C4E-4DCC-A2C7-BF8A28BD9DAB}">
      <dsp:nvSpPr>
        <dsp:cNvPr id="0" name=""/>
        <dsp:cNvSpPr/>
      </dsp:nvSpPr>
      <dsp:spPr>
        <a:xfrm>
          <a:off x="564387" y="2415619"/>
          <a:ext cx="4315781" cy="171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project encompasses the entire spectrum of data processing, from ingestion to visualization.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stage contributes to the seamless flow of information, ensuring meaningful insights.</a:t>
          </a:r>
        </a:p>
      </dsp:txBody>
      <dsp:txXfrm>
        <a:off x="564387" y="2415619"/>
        <a:ext cx="4315781" cy="1718056"/>
      </dsp:txXfrm>
    </dsp:sp>
    <dsp:sp modelId="{49BA59A6-6FCF-405D-887A-84F01C9858EE}">
      <dsp:nvSpPr>
        <dsp:cNvPr id="0" name=""/>
        <dsp:cNvSpPr/>
      </dsp:nvSpPr>
      <dsp:spPr>
        <a:xfrm>
          <a:off x="5635430" y="26844"/>
          <a:ext cx="1510523" cy="14910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3942E-B309-42D8-A245-56D08217E8E2}">
      <dsp:nvSpPr>
        <dsp:cNvPr id="0" name=""/>
        <dsp:cNvSpPr/>
      </dsp:nvSpPr>
      <dsp:spPr>
        <a:xfrm>
          <a:off x="5635430" y="1694469"/>
          <a:ext cx="4315781" cy="63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Technologies in Use:</a:t>
          </a:r>
          <a:endParaRPr lang="en-US" sz="2400" kern="1200"/>
        </a:p>
      </dsp:txBody>
      <dsp:txXfrm>
        <a:off x="5635430" y="1694469"/>
        <a:ext cx="4315781" cy="639013"/>
      </dsp:txXfrm>
    </dsp:sp>
    <dsp:sp modelId="{121733BC-C345-4769-A4B1-DA589AB8D476}">
      <dsp:nvSpPr>
        <dsp:cNvPr id="0" name=""/>
        <dsp:cNvSpPr/>
      </dsp:nvSpPr>
      <dsp:spPr>
        <a:xfrm>
          <a:off x="5635430" y="2415619"/>
          <a:ext cx="4315781" cy="171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Kafka:</a:t>
          </a:r>
          <a:r>
            <a:rPr lang="en-US" sz="1700" kern="1200" dirty="0"/>
            <a:t> Powering real-time data streaming for efficient communication.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PySpark:</a:t>
          </a:r>
          <a:r>
            <a:rPr lang="en-US" sz="1700" kern="1200" dirty="0"/>
            <a:t> Enabling scalable and distributed data processing.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Tableau:</a:t>
          </a:r>
          <a:r>
            <a:rPr lang="en-US" sz="1700" kern="1200" dirty="0"/>
            <a:t> Transforming processed data into visually appealing insights.</a:t>
          </a:r>
        </a:p>
      </dsp:txBody>
      <dsp:txXfrm>
        <a:off x="5635430" y="2415619"/>
        <a:ext cx="4315781" cy="1718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6930F-3689-48AC-ADAE-62B07AEBFCE6}">
      <dsp:nvSpPr>
        <dsp:cNvPr id="0" name=""/>
        <dsp:cNvSpPr/>
      </dsp:nvSpPr>
      <dsp:spPr>
        <a:xfrm>
          <a:off x="0" y="507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FBE87-38C7-432E-81B6-A9F7AA9EDB96}">
      <dsp:nvSpPr>
        <dsp:cNvPr id="0" name=""/>
        <dsp:cNvSpPr/>
      </dsp:nvSpPr>
      <dsp:spPr>
        <a:xfrm>
          <a:off x="359500" y="267904"/>
          <a:ext cx="653636" cy="653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54D31-3DA9-4F78-8333-89E37273361B}">
      <dsp:nvSpPr>
        <dsp:cNvPr id="0" name=""/>
        <dsp:cNvSpPr/>
      </dsp:nvSpPr>
      <dsp:spPr>
        <a:xfrm>
          <a:off x="1372636" y="507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producer script initiates the entire data pipeline process.</a:t>
          </a:r>
        </a:p>
      </dsp:txBody>
      <dsp:txXfrm>
        <a:off x="1372636" y="507"/>
        <a:ext cx="9142963" cy="1188429"/>
      </dsp:txXfrm>
    </dsp:sp>
    <dsp:sp modelId="{75695401-D372-4A04-A89D-4FD632C48239}">
      <dsp:nvSpPr>
        <dsp:cNvPr id="0" name=""/>
        <dsp:cNvSpPr/>
      </dsp:nvSpPr>
      <dsp:spPr>
        <a:xfrm>
          <a:off x="0" y="1486045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90555-5A2C-4D0E-83D8-B358F791A1CF}">
      <dsp:nvSpPr>
        <dsp:cNvPr id="0" name=""/>
        <dsp:cNvSpPr/>
      </dsp:nvSpPr>
      <dsp:spPr>
        <a:xfrm>
          <a:off x="359500" y="1753441"/>
          <a:ext cx="653636" cy="653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2305E-E86B-4A35-AE56-66B3807D27D6}">
      <dsp:nvSpPr>
        <dsp:cNvPr id="0" name=""/>
        <dsp:cNvSpPr/>
      </dsp:nvSpPr>
      <dsp:spPr>
        <a:xfrm>
          <a:off x="1372636" y="1486045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Its primary function is to read CSV data and seamlessly send it to the Kafka topic.</a:t>
          </a:r>
        </a:p>
      </dsp:txBody>
      <dsp:txXfrm>
        <a:off x="1372636" y="1486045"/>
        <a:ext cx="9142963" cy="1188429"/>
      </dsp:txXfrm>
    </dsp:sp>
    <dsp:sp modelId="{47E08374-7802-49C5-9028-D797A7C2E189}">
      <dsp:nvSpPr>
        <dsp:cNvPr id="0" name=""/>
        <dsp:cNvSpPr/>
      </dsp:nvSpPr>
      <dsp:spPr>
        <a:xfrm>
          <a:off x="0" y="2971582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3CB36-9668-48F3-BE9D-2B4DCCD20A33}">
      <dsp:nvSpPr>
        <dsp:cNvPr id="0" name=""/>
        <dsp:cNvSpPr/>
      </dsp:nvSpPr>
      <dsp:spPr>
        <a:xfrm>
          <a:off x="359500" y="3238979"/>
          <a:ext cx="653636" cy="653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2BE11-735D-43ED-B4CF-F1A7ECF392E2}">
      <dsp:nvSpPr>
        <dsp:cNvPr id="0" name=""/>
        <dsp:cNvSpPr/>
      </dsp:nvSpPr>
      <dsp:spPr>
        <a:xfrm>
          <a:off x="1372636" y="2971582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Batch size: 5000 rows</a:t>
          </a:r>
        </a:p>
      </dsp:txBody>
      <dsp:txXfrm>
        <a:off x="1372636" y="2971582"/>
        <a:ext cx="9142963" cy="1188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41F3C-C423-44BC-BC7C-36119A1043EE}">
      <dsp:nvSpPr>
        <dsp:cNvPr id="0" name=""/>
        <dsp:cNvSpPr/>
      </dsp:nvSpPr>
      <dsp:spPr>
        <a:xfrm>
          <a:off x="0" y="676084"/>
          <a:ext cx="10515600" cy="1248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6119F-473B-42C3-A45C-33F75C8261AD}">
      <dsp:nvSpPr>
        <dsp:cNvPr id="0" name=""/>
        <dsp:cNvSpPr/>
      </dsp:nvSpPr>
      <dsp:spPr>
        <a:xfrm>
          <a:off x="377567" y="956919"/>
          <a:ext cx="686485" cy="686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DF0E3-8CEA-4B76-BE26-A3745809018E}">
      <dsp:nvSpPr>
        <dsp:cNvPr id="0" name=""/>
        <dsp:cNvSpPr/>
      </dsp:nvSpPr>
      <dsp:spPr>
        <a:xfrm>
          <a:off x="1441620" y="676084"/>
          <a:ext cx="9073979" cy="124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97" tIns="132097" rIns="132097" bIns="1320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Kafka consumers subscribe to topics, establishing a connection to receive messages from producers.</a:t>
          </a:r>
        </a:p>
      </dsp:txBody>
      <dsp:txXfrm>
        <a:off x="1441620" y="676084"/>
        <a:ext cx="9073979" cy="1248156"/>
      </dsp:txXfrm>
    </dsp:sp>
    <dsp:sp modelId="{385F2FEA-A429-4E6B-ACB0-692F450BAA1E}">
      <dsp:nvSpPr>
        <dsp:cNvPr id="0" name=""/>
        <dsp:cNvSpPr/>
      </dsp:nvSpPr>
      <dsp:spPr>
        <a:xfrm>
          <a:off x="0" y="2236279"/>
          <a:ext cx="10515600" cy="1248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B62F1-1FA9-43E7-85B8-8A122FD41311}">
      <dsp:nvSpPr>
        <dsp:cNvPr id="0" name=""/>
        <dsp:cNvSpPr/>
      </dsp:nvSpPr>
      <dsp:spPr>
        <a:xfrm>
          <a:off x="377567" y="2517114"/>
          <a:ext cx="686485" cy="686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82042-AFC0-408B-9E19-8A625BD3531A}">
      <dsp:nvSpPr>
        <dsp:cNvPr id="0" name=""/>
        <dsp:cNvSpPr/>
      </dsp:nvSpPr>
      <dsp:spPr>
        <a:xfrm>
          <a:off x="1441620" y="2236279"/>
          <a:ext cx="9073979" cy="124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97" tIns="132097" rIns="132097" bIns="1320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Consumer scripts are designed to convert incoming messages, into the optimized ORC (Optimized Row Columnar) format.</a:t>
          </a:r>
        </a:p>
      </dsp:txBody>
      <dsp:txXfrm>
        <a:off x="1441620" y="2236279"/>
        <a:ext cx="9073979" cy="1248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7E831-07AA-4366-AA1E-A1AF2F5060A5}">
      <dsp:nvSpPr>
        <dsp:cNvPr id="0" name=""/>
        <dsp:cNvSpPr/>
      </dsp:nvSpPr>
      <dsp:spPr>
        <a:xfrm>
          <a:off x="0" y="507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F9446-5BF1-410A-BF54-AB72C8C45521}">
      <dsp:nvSpPr>
        <dsp:cNvPr id="0" name=""/>
        <dsp:cNvSpPr/>
      </dsp:nvSpPr>
      <dsp:spPr>
        <a:xfrm>
          <a:off x="359500" y="267904"/>
          <a:ext cx="653636" cy="653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180D-742E-488B-B281-39C55285581A}">
      <dsp:nvSpPr>
        <dsp:cNvPr id="0" name=""/>
        <dsp:cNvSpPr/>
      </dsp:nvSpPr>
      <dsp:spPr>
        <a:xfrm>
          <a:off x="1372636" y="507"/>
          <a:ext cx="4732020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Scalability Considerations:</a:t>
          </a:r>
        </a:p>
      </dsp:txBody>
      <dsp:txXfrm>
        <a:off x="1372636" y="507"/>
        <a:ext cx="4732020" cy="1188429"/>
      </dsp:txXfrm>
    </dsp:sp>
    <dsp:sp modelId="{07789534-0E76-43FB-B491-DF41FE71D7E7}">
      <dsp:nvSpPr>
        <dsp:cNvPr id="0" name=""/>
        <dsp:cNvSpPr/>
      </dsp:nvSpPr>
      <dsp:spPr>
        <a:xfrm>
          <a:off x="6104656" y="507"/>
          <a:ext cx="441094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Assess the system's scalability to ensure it can handle a growing volume of data and increasing processing demands.</a:t>
          </a:r>
        </a:p>
      </dsp:txBody>
      <dsp:txXfrm>
        <a:off x="6104656" y="507"/>
        <a:ext cx="4410943" cy="1188429"/>
      </dsp:txXfrm>
    </dsp:sp>
    <dsp:sp modelId="{08F7457A-70CA-4246-A26F-FC94DDC78C94}">
      <dsp:nvSpPr>
        <dsp:cNvPr id="0" name=""/>
        <dsp:cNvSpPr/>
      </dsp:nvSpPr>
      <dsp:spPr>
        <a:xfrm>
          <a:off x="0" y="1486045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9C4B6-E7F2-4B4D-8649-29A9CBC610D7}">
      <dsp:nvSpPr>
        <dsp:cNvPr id="0" name=""/>
        <dsp:cNvSpPr/>
      </dsp:nvSpPr>
      <dsp:spPr>
        <a:xfrm>
          <a:off x="359500" y="1753441"/>
          <a:ext cx="653636" cy="653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4B0B9-A2C5-4138-9DE2-591E0DB13769}">
      <dsp:nvSpPr>
        <dsp:cNvPr id="0" name=""/>
        <dsp:cNvSpPr/>
      </dsp:nvSpPr>
      <dsp:spPr>
        <a:xfrm>
          <a:off x="1372636" y="1486045"/>
          <a:ext cx="4732020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Exploration of Additional Data Sources:</a:t>
          </a:r>
        </a:p>
      </dsp:txBody>
      <dsp:txXfrm>
        <a:off x="1372636" y="1486045"/>
        <a:ext cx="4732020" cy="1188429"/>
      </dsp:txXfrm>
    </dsp:sp>
    <dsp:sp modelId="{CA56008B-DA04-440F-99AF-2DDEA9B793A3}">
      <dsp:nvSpPr>
        <dsp:cNvPr id="0" name=""/>
        <dsp:cNvSpPr/>
      </dsp:nvSpPr>
      <dsp:spPr>
        <a:xfrm>
          <a:off x="6104656" y="1486045"/>
          <a:ext cx="441094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Consider integrating diverse data sources to broaden the scope and depth of available data.</a:t>
          </a:r>
        </a:p>
      </dsp:txBody>
      <dsp:txXfrm>
        <a:off x="6104656" y="1486045"/>
        <a:ext cx="4410943" cy="1188429"/>
      </dsp:txXfrm>
    </dsp:sp>
    <dsp:sp modelId="{A1C013D3-EDA2-41E4-8E9F-42D38095E3B4}">
      <dsp:nvSpPr>
        <dsp:cNvPr id="0" name=""/>
        <dsp:cNvSpPr/>
      </dsp:nvSpPr>
      <dsp:spPr>
        <a:xfrm>
          <a:off x="0" y="2971582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EB0EA-B36E-4ED8-9261-33DE1937A5AA}">
      <dsp:nvSpPr>
        <dsp:cNvPr id="0" name=""/>
        <dsp:cNvSpPr/>
      </dsp:nvSpPr>
      <dsp:spPr>
        <a:xfrm>
          <a:off x="359500" y="3238979"/>
          <a:ext cx="653636" cy="653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B8FF7-7806-4FE8-BD41-0CCAD210A079}">
      <dsp:nvSpPr>
        <dsp:cNvPr id="0" name=""/>
        <dsp:cNvSpPr/>
      </dsp:nvSpPr>
      <dsp:spPr>
        <a:xfrm>
          <a:off x="1372636" y="2971582"/>
          <a:ext cx="4732020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Real-time Processing:</a:t>
          </a:r>
        </a:p>
      </dsp:txBody>
      <dsp:txXfrm>
        <a:off x="1372636" y="2971582"/>
        <a:ext cx="4732020" cy="1188429"/>
      </dsp:txXfrm>
    </dsp:sp>
    <dsp:sp modelId="{A355E876-9EB3-4BF7-9912-F8895D783BCF}">
      <dsp:nvSpPr>
        <dsp:cNvPr id="0" name=""/>
        <dsp:cNvSpPr/>
      </dsp:nvSpPr>
      <dsp:spPr>
        <a:xfrm>
          <a:off x="6104656" y="2971582"/>
          <a:ext cx="441094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Reducing latency in data availability could be a significant improvement for the system.</a:t>
          </a:r>
        </a:p>
      </dsp:txBody>
      <dsp:txXfrm>
        <a:off x="6104656" y="2971582"/>
        <a:ext cx="4410943" cy="118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hyperlink" Target="https://www.cloudkarafka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bleau.com/" TargetMode="External"/><Relationship Id="rId5" Type="http://schemas.openxmlformats.org/officeDocument/2006/relationships/hyperlink" Target="https://spark.apache.org/" TargetMode="External"/><Relationship Id="rId4" Type="http://schemas.openxmlformats.org/officeDocument/2006/relationships/hyperlink" Target="https://softwaremill.com/kafka-visualisatio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karafka.com/img/blog/apache-kafka-partitions-topic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48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FE1FC-5FB8-9013-B250-375EF9BD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702629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i="1">
                <a:solidFill>
                  <a:srgbClr val="FFFFFF"/>
                </a:solidFill>
              </a:rPr>
              <a:t>Kafka Data Processing and Storage Pipeline with PySpark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D4D34-3327-085F-1812-1E4D43B7F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By: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Pradyoth SP (54)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Varun W R (64)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Bharath Anand (2)</a:t>
            </a:r>
          </a:p>
        </p:txBody>
      </p:sp>
    </p:spTree>
    <p:extLst>
      <p:ext uri="{BB962C8B-B14F-4D97-AF65-F5344CB8AC3E}">
        <p14:creationId xmlns:p14="http://schemas.microsoft.com/office/powerpoint/2010/main" val="131248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20E-D900-372E-B90B-9ACD3AD3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4CB0-6962-6ED8-E7BA-5194D005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1FBF-9879-7B65-CC16-97530570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9F77C3-B9ED-2251-8580-FE460809BC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77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42948-8C1B-F24F-D1C4-B3824E6C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988D-1113-7F1F-75FF-A509885C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519107" cy="355358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https://kafka.apache.org/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https://www.cloudkarafka.com/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https://softwaremill.com/kafka-visualisation/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https://spark.apache.org/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6"/>
              </a:rPr>
              <a:t>https://www.tableau.com/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99F5E4A6-F3D9-B6B6-1805-6A4889C856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A890E-C34F-4205-7B5E-FD140786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1749-0A21-F37D-31E3-A50671B0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Thank you for your attention! We would now like to invite any questions or comments from the audience.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072D317D-91A3-65D5-7A45-EBBAA9A5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2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03350-EFAA-C87B-EBA4-4669B751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67F7401-AAC7-A90A-0F08-DD7A00A8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16F8-6AB4-38F6-1F75-D44F5D6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6F2EC0-49A7-2EEC-F94C-C076BC2EE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39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CE03-6B49-DC09-08FF-40797679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pic>
        <p:nvPicPr>
          <p:cNvPr id="9" name="Content Placeholder 8" descr="A screen shot of a phone&#10;&#10;Description automatically generated">
            <a:extLst>
              <a:ext uri="{FF2B5EF4-FFF2-40B4-BE49-F238E27FC236}">
                <a16:creationId xmlns:a16="http://schemas.microsoft.com/office/drawing/2014/main" id="{D62B6112-CD1E-D1E8-9BE3-028878420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1956"/>
            <a:ext cx="10515600" cy="2705100"/>
          </a:xfrm>
        </p:spPr>
      </p:pic>
    </p:spTree>
    <p:extLst>
      <p:ext uri="{BB962C8B-B14F-4D97-AF65-F5344CB8AC3E}">
        <p14:creationId xmlns:p14="http://schemas.microsoft.com/office/powerpoint/2010/main" val="365816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E913-5674-B928-14F1-F1E6DEFC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pic>
        <p:nvPicPr>
          <p:cNvPr id="1026" name="Picture 2" descr="Part 1: Apache Kafka for beginners - What is Apache Kafka? - CloudKarafka,  Apache Kafka Message streaming as a Service">
            <a:extLst>
              <a:ext uri="{FF2B5EF4-FFF2-40B4-BE49-F238E27FC236}">
                <a16:creationId xmlns:a16="http://schemas.microsoft.com/office/drawing/2014/main" id="{D7A45A21-390A-9C6A-365B-C037F80F7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41" y="1690688"/>
            <a:ext cx="9124117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F1252-1579-9148-0A0A-16EEAE5925C0}"/>
              </a:ext>
            </a:extLst>
          </p:cNvPr>
          <p:cNvSpPr txBox="1"/>
          <p:nvPr/>
        </p:nvSpPr>
        <p:spPr>
          <a:xfrm>
            <a:off x="3846024" y="6277431"/>
            <a:ext cx="44999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https://www.cloudkarafka.com/img/blog/apache-kafka-partitions-topics.png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89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A41C5B-0818-B9C5-03F0-E57DA324B6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599699A-80A2-F81F-4A54-AD8EF6F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Kafka Producer: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4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: Shape 308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66FB1-8C9C-A33E-A46F-EEA1A5F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Kafka 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E20C-1EBD-4545-6DAA-C173E5F1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A Kafka topic is a fundamental entity that categorizes and organizes messages sent by producers.</a:t>
            </a:r>
          </a:p>
          <a:p>
            <a:r>
              <a:rPr lang="en-US" sz="2000" dirty="0"/>
              <a:t>Key Kafka configurations, such as partitioning and replication, influence message distribution.</a:t>
            </a:r>
          </a:p>
          <a:p>
            <a:endParaRPr lang="en-US" sz="2000" dirty="0"/>
          </a:p>
        </p:txBody>
      </p:sp>
      <p:pic>
        <p:nvPicPr>
          <p:cNvPr id="3076" name="Picture 4" descr="Introduction to Apache Kafka | Confluent Documentation">
            <a:extLst>
              <a:ext uri="{FF2B5EF4-FFF2-40B4-BE49-F238E27FC236}">
                <a16:creationId xmlns:a16="http://schemas.microsoft.com/office/drawing/2014/main" id="{D12B695D-BBEB-138E-EE44-44C31BF0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2785" y="1938400"/>
            <a:ext cx="5760774" cy="2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0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EF8-CC4C-7757-6BF1-37D2E10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D5E6CA-5B3B-1AC0-D511-2CF9A35F8F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9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2058-C2D3-6C44-9C4E-4E0A93D6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112C-9A36-1FDD-0591-6430D35A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BCC-4F8C-385C-5BF4-C22A3D17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9190-6DE9-3CAC-D335-AFA70DF5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984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B301B"/>
      </a:dk2>
      <a:lt2>
        <a:srgbClr val="F3F0F3"/>
      </a:lt2>
      <a:accent1>
        <a:srgbClr val="48B75D"/>
      </a:accent1>
      <a:accent2>
        <a:srgbClr val="3BB183"/>
      </a:accent2>
      <a:accent3>
        <a:srgbClr val="45AFB1"/>
      </a:accent3>
      <a:accent4>
        <a:srgbClr val="3B7DB1"/>
      </a:accent4>
      <a:accent5>
        <a:srgbClr val="4D5EC3"/>
      </a:accent5>
      <a:accent6>
        <a:srgbClr val="6648B6"/>
      </a:accent6>
      <a:hlink>
        <a:srgbClr val="BF3FA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353</Words>
  <Application>Microsoft Macintosh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BrushVTI</vt:lpstr>
      <vt:lpstr>Kafka Data Processing and Storage Pipeline with PySpark Integration</vt:lpstr>
      <vt:lpstr>Introduction</vt:lpstr>
      <vt:lpstr>Project Workflow</vt:lpstr>
      <vt:lpstr>Kafka</vt:lpstr>
      <vt:lpstr>Kafka Producer:</vt:lpstr>
      <vt:lpstr>Kafka Topic:</vt:lpstr>
      <vt:lpstr>Kafka Consumer:</vt:lpstr>
      <vt:lpstr>PySpark Processing</vt:lpstr>
      <vt:lpstr>Tableau Visualization</vt:lpstr>
      <vt:lpstr>Conclusion</vt:lpstr>
      <vt:lpstr>Future Enhancements</vt:lpstr>
      <vt:lpstr>References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Pradyoth SingenahalliPrabhu</dc:creator>
  <cp:lastModifiedBy>Pradyoth SingenahalliPrabhu</cp:lastModifiedBy>
  <cp:revision>4</cp:revision>
  <dcterms:created xsi:type="dcterms:W3CDTF">2023-11-13T21:22:15Z</dcterms:created>
  <dcterms:modified xsi:type="dcterms:W3CDTF">2023-11-14T02:03:37Z</dcterms:modified>
</cp:coreProperties>
</file>