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7" r:id="rId10"/>
    <p:sldId id="272" r:id="rId11"/>
    <p:sldId id="268" r:id="rId12"/>
    <p:sldId id="265" r:id="rId13"/>
    <p:sldId id="263" r:id="rId14"/>
    <p:sldId id="270" r:id="rId15"/>
    <p:sldId id="264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13"/>
    <p:restoredTop sz="94710"/>
  </p:normalViewPr>
  <p:slideViewPr>
    <p:cSldViewPr snapToGrid="0">
      <p:cViewPr>
        <p:scale>
          <a:sx n="119" d="100"/>
          <a:sy n="119" d="100"/>
        </p:scale>
        <p:origin x="1296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0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0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2E580A-7690-4C67-85CE-506BD764FDD1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BB02D0-AE3D-49B7-B08D-7F8995025DA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End-to-End Data Processing:</a:t>
          </a:r>
          <a:endParaRPr lang="en-US"/>
        </a:p>
      </dgm:t>
    </dgm:pt>
    <dgm:pt modelId="{E3823BFC-C7A1-45E9-B395-D851294E5C7C}" type="parTrans" cxnId="{6CE7990B-BB58-4CD1-82B0-93B334B64B24}">
      <dgm:prSet/>
      <dgm:spPr/>
      <dgm:t>
        <a:bodyPr/>
        <a:lstStyle/>
        <a:p>
          <a:endParaRPr lang="en-US"/>
        </a:p>
      </dgm:t>
    </dgm:pt>
    <dgm:pt modelId="{F0DE46AF-FABA-4640-854C-E488EBC286B2}" type="sibTrans" cxnId="{6CE7990B-BB58-4CD1-82B0-93B334B64B24}">
      <dgm:prSet/>
      <dgm:spPr/>
      <dgm:t>
        <a:bodyPr/>
        <a:lstStyle/>
        <a:p>
          <a:endParaRPr lang="en-US"/>
        </a:p>
      </dgm:t>
    </dgm:pt>
    <dgm:pt modelId="{530709C1-8196-4D87-B555-574B8629AB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This project encompasses the entire spectrum of data processing, from ingestion to visualization.</a:t>
          </a:r>
        </a:p>
      </dgm:t>
    </dgm:pt>
    <dgm:pt modelId="{8364A670-B675-44C3-A9FF-338511CD7445}" type="parTrans" cxnId="{C7F7CA8F-7B05-448E-A424-49CD382A29E7}">
      <dgm:prSet/>
      <dgm:spPr/>
      <dgm:t>
        <a:bodyPr/>
        <a:lstStyle/>
        <a:p>
          <a:endParaRPr lang="en-US"/>
        </a:p>
      </dgm:t>
    </dgm:pt>
    <dgm:pt modelId="{2865C73F-85D0-4240-A331-0EEC6E1440B2}" type="sibTrans" cxnId="{C7F7CA8F-7B05-448E-A424-49CD382A29E7}">
      <dgm:prSet/>
      <dgm:spPr/>
      <dgm:t>
        <a:bodyPr/>
        <a:lstStyle/>
        <a:p>
          <a:endParaRPr lang="en-US"/>
        </a:p>
      </dgm:t>
    </dgm:pt>
    <dgm:pt modelId="{146ACAA2-9B22-46AD-8098-BA2F6AFDD5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Each stage contributes to the seamless flow of information, ensuring meaningful insights.</a:t>
          </a:r>
        </a:p>
      </dgm:t>
    </dgm:pt>
    <dgm:pt modelId="{6BEBFA46-88E3-4C3E-BC97-31035535A18C}" type="parTrans" cxnId="{644624DE-9FE8-413B-863C-71FFBB3384CD}">
      <dgm:prSet/>
      <dgm:spPr/>
      <dgm:t>
        <a:bodyPr/>
        <a:lstStyle/>
        <a:p>
          <a:endParaRPr lang="en-US"/>
        </a:p>
      </dgm:t>
    </dgm:pt>
    <dgm:pt modelId="{0A1C6553-C8D9-43B3-BBB6-4B04391B5E24}" type="sibTrans" cxnId="{644624DE-9FE8-413B-863C-71FFBB3384CD}">
      <dgm:prSet/>
      <dgm:spPr/>
      <dgm:t>
        <a:bodyPr/>
        <a:lstStyle/>
        <a:p>
          <a:endParaRPr lang="en-US"/>
        </a:p>
      </dgm:t>
    </dgm:pt>
    <dgm:pt modelId="{59256880-B430-44B9-A9EF-608C8CBEE95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Technologies in Use:</a:t>
          </a:r>
          <a:endParaRPr lang="en-US"/>
        </a:p>
      </dgm:t>
    </dgm:pt>
    <dgm:pt modelId="{1413ACD9-338A-42B3-9050-4E555343C45C}" type="parTrans" cxnId="{AE534F2D-CE59-4F88-B4C6-8670D452233B}">
      <dgm:prSet/>
      <dgm:spPr/>
      <dgm:t>
        <a:bodyPr/>
        <a:lstStyle/>
        <a:p>
          <a:endParaRPr lang="en-US"/>
        </a:p>
      </dgm:t>
    </dgm:pt>
    <dgm:pt modelId="{DEDE0EAD-8DA0-4BD9-8E9D-DF951C7DA6D4}" type="sibTrans" cxnId="{AE534F2D-CE59-4F88-B4C6-8670D452233B}">
      <dgm:prSet/>
      <dgm:spPr/>
      <dgm:t>
        <a:bodyPr/>
        <a:lstStyle/>
        <a:p>
          <a:endParaRPr lang="en-US"/>
        </a:p>
      </dgm:t>
    </dgm:pt>
    <dgm:pt modelId="{C8286F1F-4A5E-466F-B0C5-D26C22F780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Kafka:</a:t>
          </a:r>
          <a:r>
            <a:rPr lang="en-US" dirty="0"/>
            <a:t> Powering real-time data streaming for efficient communication.</a:t>
          </a:r>
        </a:p>
      </dgm:t>
    </dgm:pt>
    <dgm:pt modelId="{DB8114B8-2C9E-4829-BC29-EFE7802C1CCC}" type="parTrans" cxnId="{EB1284F4-EEF3-4851-9162-938F51DB8838}">
      <dgm:prSet/>
      <dgm:spPr/>
      <dgm:t>
        <a:bodyPr/>
        <a:lstStyle/>
        <a:p>
          <a:endParaRPr lang="en-US"/>
        </a:p>
      </dgm:t>
    </dgm:pt>
    <dgm:pt modelId="{F6076F50-0499-4FEA-86F3-794E56DEE787}" type="sibTrans" cxnId="{EB1284F4-EEF3-4851-9162-938F51DB8838}">
      <dgm:prSet/>
      <dgm:spPr/>
      <dgm:t>
        <a:bodyPr/>
        <a:lstStyle/>
        <a:p>
          <a:endParaRPr lang="en-US"/>
        </a:p>
      </dgm:t>
    </dgm:pt>
    <dgm:pt modelId="{BCA20648-2555-42F6-A3BE-02AB68C775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PySpark:</a:t>
          </a:r>
          <a:r>
            <a:rPr lang="en-US" dirty="0"/>
            <a:t> Enabling scalable and distributed data processing.</a:t>
          </a:r>
        </a:p>
      </dgm:t>
    </dgm:pt>
    <dgm:pt modelId="{7C586766-DD06-401C-A6B5-46D696D2B6E9}" type="parTrans" cxnId="{CF86F7B8-B7DC-468D-8F81-41E8D5E916CA}">
      <dgm:prSet/>
      <dgm:spPr/>
      <dgm:t>
        <a:bodyPr/>
        <a:lstStyle/>
        <a:p>
          <a:endParaRPr lang="en-US"/>
        </a:p>
      </dgm:t>
    </dgm:pt>
    <dgm:pt modelId="{B8BE7F1B-8672-40D1-91FE-9BE1908AEE61}" type="sibTrans" cxnId="{CF86F7B8-B7DC-468D-8F81-41E8D5E916CA}">
      <dgm:prSet/>
      <dgm:spPr/>
      <dgm:t>
        <a:bodyPr/>
        <a:lstStyle/>
        <a:p>
          <a:endParaRPr lang="en-US"/>
        </a:p>
      </dgm:t>
    </dgm:pt>
    <dgm:pt modelId="{151CD964-555E-48D0-A516-4E3AC8FACB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Tableau:</a:t>
          </a:r>
          <a:r>
            <a:rPr lang="en-US" dirty="0"/>
            <a:t> Transforming processed data into visually appealing insights.</a:t>
          </a:r>
        </a:p>
      </dgm:t>
    </dgm:pt>
    <dgm:pt modelId="{CF51DA67-0FCA-4266-8750-C0BE50EE8845}" type="parTrans" cxnId="{73C8EF69-9214-4275-95BA-D2C7D0713903}">
      <dgm:prSet/>
      <dgm:spPr/>
      <dgm:t>
        <a:bodyPr/>
        <a:lstStyle/>
        <a:p>
          <a:endParaRPr lang="en-US"/>
        </a:p>
      </dgm:t>
    </dgm:pt>
    <dgm:pt modelId="{9E6A7ECB-E31E-407B-BA6F-0F90D79A69E5}" type="sibTrans" cxnId="{73C8EF69-9214-4275-95BA-D2C7D0713903}">
      <dgm:prSet/>
      <dgm:spPr/>
      <dgm:t>
        <a:bodyPr/>
        <a:lstStyle/>
        <a:p>
          <a:endParaRPr lang="en-US"/>
        </a:p>
      </dgm:t>
    </dgm:pt>
    <dgm:pt modelId="{268E5527-D3A1-4AEC-BA64-DA86F77B403A}" type="pres">
      <dgm:prSet presAssocID="{C42E580A-7690-4C67-85CE-506BD764FDD1}" presName="root" presStyleCnt="0">
        <dgm:presLayoutVars>
          <dgm:dir/>
          <dgm:resizeHandles val="exact"/>
        </dgm:presLayoutVars>
      </dgm:prSet>
      <dgm:spPr/>
    </dgm:pt>
    <dgm:pt modelId="{4DF3304B-75EE-47E2-BEEB-FDDC5BF8796B}" type="pres">
      <dgm:prSet presAssocID="{2FBB02D0-AE3D-49B7-B08D-7F8995025DAB}" presName="compNode" presStyleCnt="0"/>
      <dgm:spPr/>
    </dgm:pt>
    <dgm:pt modelId="{553AC712-AC07-41D0-A951-243865F30DE3}" type="pres">
      <dgm:prSet presAssocID="{2FBB02D0-AE3D-49B7-B08D-7F8995025DA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25D0290-5BA6-419E-B0C2-9B1B7FFB9907}" type="pres">
      <dgm:prSet presAssocID="{2FBB02D0-AE3D-49B7-B08D-7F8995025DAB}" presName="iconSpace" presStyleCnt="0"/>
      <dgm:spPr/>
    </dgm:pt>
    <dgm:pt modelId="{DB615D14-DEB8-4ECF-AA0A-F1C371EA86F9}" type="pres">
      <dgm:prSet presAssocID="{2FBB02D0-AE3D-49B7-B08D-7F8995025DAB}" presName="parTx" presStyleLbl="revTx" presStyleIdx="0" presStyleCnt="4">
        <dgm:presLayoutVars>
          <dgm:chMax val="0"/>
          <dgm:chPref val="0"/>
        </dgm:presLayoutVars>
      </dgm:prSet>
      <dgm:spPr/>
    </dgm:pt>
    <dgm:pt modelId="{CE399B92-1CAB-40CB-8476-21F357C2952E}" type="pres">
      <dgm:prSet presAssocID="{2FBB02D0-AE3D-49B7-B08D-7F8995025DAB}" presName="txSpace" presStyleCnt="0"/>
      <dgm:spPr/>
    </dgm:pt>
    <dgm:pt modelId="{B50BF0AB-9C4E-4DCC-A2C7-BF8A28BD9DAB}" type="pres">
      <dgm:prSet presAssocID="{2FBB02D0-AE3D-49B7-B08D-7F8995025DAB}" presName="desTx" presStyleLbl="revTx" presStyleIdx="1" presStyleCnt="4">
        <dgm:presLayoutVars/>
      </dgm:prSet>
      <dgm:spPr/>
    </dgm:pt>
    <dgm:pt modelId="{CE92C408-B16D-4D07-A3FF-B9886381F178}" type="pres">
      <dgm:prSet presAssocID="{F0DE46AF-FABA-4640-854C-E488EBC286B2}" presName="sibTrans" presStyleCnt="0"/>
      <dgm:spPr/>
    </dgm:pt>
    <dgm:pt modelId="{79A69D37-E10E-4F5B-83EB-607D27ED6E08}" type="pres">
      <dgm:prSet presAssocID="{59256880-B430-44B9-A9EF-608C8CBEE953}" presName="compNode" presStyleCnt="0"/>
      <dgm:spPr/>
    </dgm:pt>
    <dgm:pt modelId="{49BA59A6-6FCF-405D-887A-84F01C9858EE}" type="pres">
      <dgm:prSet presAssocID="{59256880-B430-44B9-A9EF-608C8CBEE95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ream"/>
        </a:ext>
      </dgm:extLst>
    </dgm:pt>
    <dgm:pt modelId="{51A33054-0851-437B-8E43-F1DB888A25DB}" type="pres">
      <dgm:prSet presAssocID="{59256880-B430-44B9-A9EF-608C8CBEE953}" presName="iconSpace" presStyleCnt="0"/>
      <dgm:spPr/>
    </dgm:pt>
    <dgm:pt modelId="{5853942E-B309-42D8-A245-56D08217E8E2}" type="pres">
      <dgm:prSet presAssocID="{59256880-B430-44B9-A9EF-608C8CBEE953}" presName="parTx" presStyleLbl="revTx" presStyleIdx="2" presStyleCnt="4">
        <dgm:presLayoutVars>
          <dgm:chMax val="0"/>
          <dgm:chPref val="0"/>
        </dgm:presLayoutVars>
      </dgm:prSet>
      <dgm:spPr/>
    </dgm:pt>
    <dgm:pt modelId="{7AACC100-03DD-4C39-9C28-7663713AB3B4}" type="pres">
      <dgm:prSet presAssocID="{59256880-B430-44B9-A9EF-608C8CBEE953}" presName="txSpace" presStyleCnt="0"/>
      <dgm:spPr/>
    </dgm:pt>
    <dgm:pt modelId="{121733BC-C345-4769-A4B1-DA589AB8D476}" type="pres">
      <dgm:prSet presAssocID="{59256880-B430-44B9-A9EF-608C8CBEE953}" presName="desTx" presStyleLbl="revTx" presStyleIdx="3" presStyleCnt="4">
        <dgm:presLayoutVars/>
      </dgm:prSet>
      <dgm:spPr/>
    </dgm:pt>
  </dgm:ptLst>
  <dgm:cxnLst>
    <dgm:cxn modelId="{563D5B0B-545A-463E-8E51-AE494DC83D21}" type="presOf" srcId="{C8286F1F-4A5E-466F-B0C5-D26C22F780B9}" destId="{121733BC-C345-4769-A4B1-DA589AB8D476}" srcOrd="0" destOrd="0" presId="urn:microsoft.com/office/officeart/2018/2/layout/IconLabelDescriptionList"/>
    <dgm:cxn modelId="{6CE7990B-BB58-4CD1-82B0-93B334B64B24}" srcId="{C42E580A-7690-4C67-85CE-506BD764FDD1}" destId="{2FBB02D0-AE3D-49B7-B08D-7F8995025DAB}" srcOrd="0" destOrd="0" parTransId="{E3823BFC-C7A1-45E9-B395-D851294E5C7C}" sibTransId="{F0DE46AF-FABA-4640-854C-E488EBC286B2}"/>
    <dgm:cxn modelId="{A08FA80D-7A58-440B-B298-F56EE3B881DC}" type="presOf" srcId="{BCA20648-2555-42F6-A3BE-02AB68C775B9}" destId="{121733BC-C345-4769-A4B1-DA589AB8D476}" srcOrd="0" destOrd="1" presId="urn:microsoft.com/office/officeart/2018/2/layout/IconLabelDescriptionList"/>
    <dgm:cxn modelId="{3C7D090F-A003-47D1-9FAA-0005A0B846B8}" type="presOf" srcId="{2FBB02D0-AE3D-49B7-B08D-7F8995025DAB}" destId="{DB615D14-DEB8-4ECF-AA0A-F1C371EA86F9}" srcOrd="0" destOrd="0" presId="urn:microsoft.com/office/officeart/2018/2/layout/IconLabelDescriptionList"/>
    <dgm:cxn modelId="{D16C302D-9CE3-4242-A24C-6C3D6483E40F}" type="presOf" srcId="{C42E580A-7690-4C67-85CE-506BD764FDD1}" destId="{268E5527-D3A1-4AEC-BA64-DA86F77B403A}" srcOrd="0" destOrd="0" presId="urn:microsoft.com/office/officeart/2018/2/layout/IconLabelDescriptionList"/>
    <dgm:cxn modelId="{AE534F2D-CE59-4F88-B4C6-8670D452233B}" srcId="{C42E580A-7690-4C67-85CE-506BD764FDD1}" destId="{59256880-B430-44B9-A9EF-608C8CBEE953}" srcOrd="1" destOrd="0" parTransId="{1413ACD9-338A-42B3-9050-4E555343C45C}" sibTransId="{DEDE0EAD-8DA0-4BD9-8E9D-DF951C7DA6D4}"/>
    <dgm:cxn modelId="{CE47A854-1FB1-4B62-9840-0EC4A3E2388F}" type="presOf" srcId="{530709C1-8196-4D87-B555-574B8629AB1C}" destId="{B50BF0AB-9C4E-4DCC-A2C7-BF8A28BD9DAB}" srcOrd="0" destOrd="0" presId="urn:microsoft.com/office/officeart/2018/2/layout/IconLabelDescriptionList"/>
    <dgm:cxn modelId="{73C8EF69-9214-4275-95BA-D2C7D0713903}" srcId="{59256880-B430-44B9-A9EF-608C8CBEE953}" destId="{151CD964-555E-48D0-A516-4E3AC8FACBE9}" srcOrd="2" destOrd="0" parTransId="{CF51DA67-0FCA-4266-8750-C0BE50EE8845}" sibTransId="{9E6A7ECB-E31E-407B-BA6F-0F90D79A69E5}"/>
    <dgm:cxn modelId="{43698378-106E-407A-AB71-074EA9AD4050}" type="presOf" srcId="{146ACAA2-9B22-46AD-8098-BA2F6AFDD521}" destId="{B50BF0AB-9C4E-4DCC-A2C7-BF8A28BD9DAB}" srcOrd="0" destOrd="1" presId="urn:microsoft.com/office/officeart/2018/2/layout/IconLabelDescriptionList"/>
    <dgm:cxn modelId="{ECE0D97F-42A6-4561-959D-B7261A97ABBE}" type="presOf" srcId="{151CD964-555E-48D0-A516-4E3AC8FACBE9}" destId="{121733BC-C345-4769-A4B1-DA589AB8D476}" srcOrd="0" destOrd="2" presId="urn:microsoft.com/office/officeart/2018/2/layout/IconLabelDescriptionList"/>
    <dgm:cxn modelId="{C7F7CA8F-7B05-448E-A424-49CD382A29E7}" srcId="{2FBB02D0-AE3D-49B7-B08D-7F8995025DAB}" destId="{530709C1-8196-4D87-B555-574B8629AB1C}" srcOrd="0" destOrd="0" parTransId="{8364A670-B675-44C3-A9FF-338511CD7445}" sibTransId="{2865C73F-85D0-4240-A331-0EEC6E1440B2}"/>
    <dgm:cxn modelId="{CF86F7B8-B7DC-468D-8F81-41E8D5E916CA}" srcId="{59256880-B430-44B9-A9EF-608C8CBEE953}" destId="{BCA20648-2555-42F6-A3BE-02AB68C775B9}" srcOrd="1" destOrd="0" parTransId="{7C586766-DD06-401C-A6B5-46D696D2B6E9}" sibTransId="{B8BE7F1B-8672-40D1-91FE-9BE1908AEE61}"/>
    <dgm:cxn modelId="{644624DE-9FE8-413B-863C-71FFBB3384CD}" srcId="{2FBB02D0-AE3D-49B7-B08D-7F8995025DAB}" destId="{146ACAA2-9B22-46AD-8098-BA2F6AFDD521}" srcOrd="1" destOrd="0" parTransId="{6BEBFA46-88E3-4C3E-BC97-31035535A18C}" sibTransId="{0A1C6553-C8D9-43B3-BBB6-4B04391B5E24}"/>
    <dgm:cxn modelId="{5D97C2E9-DCDB-402C-90C8-BC678F68D826}" type="presOf" srcId="{59256880-B430-44B9-A9EF-608C8CBEE953}" destId="{5853942E-B309-42D8-A245-56D08217E8E2}" srcOrd="0" destOrd="0" presId="urn:microsoft.com/office/officeart/2018/2/layout/IconLabelDescriptionList"/>
    <dgm:cxn modelId="{EB1284F4-EEF3-4851-9162-938F51DB8838}" srcId="{59256880-B430-44B9-A9EF-608C8CBEE953}" destId="{C8286F1F-4A5E-466F-B0C5-D26C22F780B9}" srcOrd="0" destOrd="0" parTransId="{DB8114B8-2C9E-4829-BC29-EFE7802C1CCC}" sibTransId="{F6076F50-0499-4FEA-86F3-794E56DEE787}"/>
    <dgm:cxn modelId="{5103962C-08A5-4D49-8635-FE93D82D86EF}" type="presParOf" srcId="{268E5527-D3A1-4AEC-BA64-DA86F77B403A}" destId="{4DF3304B-75EE-47E2-BEEB-FDDC5BF8796B}" srcOrd="0" destOrd="0" presId="urn:microsoft.com/office/officeart/2018/2/layout/IconLabelDescriptionList"/>
    <dgm:cxn modelId="{C4A89357-0B44-4494-91B5-E5AEDD3989F4}" type="presParOf" srcId="{4DF3304B-75EE-47E2-BEEB-FDDC5BF8796B}" destId="{553AC712-AC07-41D0-A951-243865F30DE3}" srcOrd="0" destOrd="0" presId="urn:microsoft.com/office/officeart/2018/2/layout/IconLabelDescriptionList"/>
    <dgm:cxn modelId="{4C1B9477-01BB-4BBE-9CB9-5A48E5EE108A}" type="presParOf" srcId="{4DF3304B-75EE-47E2-BEEB-FDDC5BF8796B}" destId="{125D0290-5BA6-419E-B0C2-9B1B7FFB9907}" srcOrd="1" destOrd="0" presId="urn:microsoft.com/office/officeart/2018/2/layout/IconLabelDescriptionList"/>
    <dgm:cxn modelId="{76F0FC10-4A14-454C-AE1E-5FE5EE6802EB}" type="presParOf" srcId="{4DF3304B-75EE-47E2-BEEB-FDDC5BF8796B}" destId="{DB615D14-DEB8-4ECF-AA0A-F1C371EA86F9}" srcOrd="2" destOrd="0" presId="urn:microsoft.com/office/officeart/2018/2/layout/IconLabelDescriptionList"/>
    <dgm:cxn modelId="{341EF4EA-440D-4896-B6D8-A71581D9DF39}" type="presParOf" srcId="{4DF3304B-75EE-47E2-BEEB-FDDC5BF8796B}" destId="{CE399B92-1CAB-40CB-8476-21F357C2952E}" srcOrd="3" destOrd="0" presId="urn:microsoft.com/office/officeart/2018/2/layout/IconLabelDescriptionList"/>
    <dgm:cxn modelId="{8CD601D3-FD2D-4CC2-906D-371DDDF3A33D}" type="presParOf" srcId="{4DF3304B-75EE-47E2-BEEB-FDDC5BF8796B}" destId="{B50BF0AB-9C4E-4DCC-A2C7-BF8A28BD9DAB}" srcOrd="4" destOrd="0" presId="urn:microsoft.com/office/officeart/2018/2/layout/IconLabelDescriptionList"/>
    <dgm:cxn modelId="{852FB508-4800-4B0E-959E-6067F93BA5FE}" type="presParOf" srcId="{268E5527-D3A1-4AEC-BA64-DA86F77B403A}" destId="{CE92C408-B16D-4D07-A3FF-B9886381F178}" srcOrd="1" destOrd="0" presId="urn:microsoft.com/office/officeart/2018/2/layout/IconLabelDescriptionList"/>
    <dgm:cxn modelId="{BA3215F0-CC73-480C-9ABF-CB3EAE852205}" type="presParOf" srcId="{268E5527-D3A1-4AEC-BA64-DA86F77B403A}" destId="{79A69D37-E10E-4F5B-83EB-607D27ED6E08}" srcOrd="2" destOrd="0" presId="urn:microsoft.com/office/officeart/2018/2/layout/IconLabelDescriptionList"/>
    <dgm:cxn modelId="{8503D2CB-60DF-4A77-9C0F-CB80DC6FCB5C}" type="presParOf" srcId="{79A69D37-E10E-4F5B-83EB-607D27ED6E08}" destId="{49BA59A6-6FCF-405D-887A-84F01C9858EE}" srcOrd="0" destOrd="0" presId="urn:microsoft.com/office/officeart/2018/2/layout/IconLabelDescriptionList"/>
    <dgm:cxn modelId="{6EE561C4-07CE-479D-A15D-B4E625E161A1}" type="presParOf" srcId="{79A69D37-E10E-4F5B-83EB-607D27ED6E08}" destId="{51A33054-0851-437B-8E43-F1DB888A25DB}" srcOrd="1" destOrd="0" presId="urn:microsoft.com/office/officeart/2018/2/layout/IconLabelDescriptionList"/>
    <dgm:cxn modelId="{2D9E4107-A916-424B-938E-8FC9529559A8}" type="presParOf" srcId="{79A69D37-E10E-4F5B-83EB-607D27ED6E08}" destId="{5853942E-B309-42D8-A245-56D08217E8E2}" srcOrd="2" destOrd="0" presId="urn:microsoft.com/office/officeart/2018/2/layout/IconLabelDescriptionList"/>
    <dgm:cxn modelId="{88259B3A-1395-48FF-90AE-BE00E0CDD5E9}" type="presParOf" srcId="{79A69D37-E10E-4F5B-83EB-607D27ED6E08}" destId="{7AACC100-03DD-4C39-9C28-7663713AB3B4}" srcOrd="3" destOrd="0" presId="urn:microsoft.com/office/officeart/2018/2/layout/IconLabelDescriptionList"/>
    <dgm:cxn modelId="{E2358508-3AC4-4BFE-9EE6-5C9012789D8B}" type="presParOf" srcId="{79A69D37-E10E-4F5B-83EB-607D27ED6E08}" destId="{121733BC-C345-4769-A4B1-DA589AB8D47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2BBE40-1AF5-4A5F-B98A-6267D3FFC0E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73770B-5B90-4F89-8428-B3D71F21B004}">
      <dgm:prSet/>
      <dgm:spPr/>
      <dgm:t>
        <a:bodyPr/>
        <a:lstStyle/>
        <a:p>
          <a:r>
            <a:rPr lang="en-US" dirty="0"/>
            <a:t>Source: Kaggle (eCommerce behavior data from multi category store)</a:t>
          </a:r>
        </a:p>
      </dgm:t>
    </dgm:pt>
    <dgm:pt modelId="{47F6B6A4-F6AA-428A-B1A1-459B8998E4C8}" type="parTrans" cxnId="{C1617283-248C-49DA-83EB-FDE511BB8E64}">
      <dgm:prSet/>
      <dgm:spPr/>
      <dgm:t>
        <a:bodyPr/>
        <a:lstStyle/>
        <a:p>
          <a:endParaRPr lang="en-US"/>
        </a:p>
      </dgm:t>
    </dgm:pt>
    <dgm:pt modelId="{683553D4-A0FD-4CF4-BF8B-8742C2980B98}" type="sibTrans" cxnId="{C1617283-248C-49DA-83EB-FDE511BB8E64}">
      <dgm:prSet/>
      <dgm:spPr/>
      <dgm:t>
        <a:bodyPr/>
        <a:lstStyle/>
        <a:p>
          <a:endParaRPr lang="en-US"/>
        </a:p>
      </dgm:t>
    </dgm:pt>
    <dgm:pt modelId="{5394E935-25E4-4A57-893A-9E67C850550E}">
      <dgm:prSet/>
      <dgm:spPr/>
      <dgm:t>
        <a:bodyPr/>
        <a:lstStyle/>
        <a:p>
          <a:r>
            <a:rPr lang="en-US" dirty="0"/>
            <a:t>Four events: </a:t>
          </a:r>
        </a:p>
        <a:p>
          <a:r>
            <a:rPr lang="en-US" dirty="0"/>
            <a:t>1. View</a:t>
          </a:r>
        </a:p>
        <a:p>
          <a:r>
            <a:rPr lang="en-US" dirty="0"/>
            <a:t>2. Add to cart</a:t>
          </a:r>
        </a:p>
        <a:p>
          <a:r>
            <a:rPr lang="en-US" dirty="0"/>
            <a:t>3. R</a:t>
          </a:r>
          <a:r>
            <a:rPr lang="en-US" b="0" i="0" dirty="0"/>
            <a:t>emove from cart</a:t>
          </a:r>
        </a:p>
        <a:p>
          <a:r>
            <a:rPr lang="en-US" b="0" i="0" dirty="0"/>
            <a:t>4. Purchase</a:t>
          </a:r>
          <a:endParaRPr lang="en-US" dirty="0"/>
        </a:p>
      </dgm:t>
    </dgm:pt>
    <dgm:pt modelId="{5B514B42-7C42-4F7D-B492-30B641A7ED41}" type="parTrans" cxnId="{E028060B-63FA-4EDF-A504-C476E100DF85}">
      <dgm:prSet/>
      <dgm:spPr/>
      <dgm:t>
        <a:bodyPr/>
        <a:lstStyle/>
        <a:p>
          <a:endParaRPr lang="en-US"/>
        </a:p>
      </dgm:t>
    </dgm:pt>
    <dgm:pt modelId="{09838A88-EEFF-441D-8C3E-6359BC320FB0}" type="sibTrans" cxnId="{E028060B-63FA-4EDF-A504-C476E100DF85}">
      <dgm:prSet/>
      <dgm:spPr/>
      <dgm:t>
        <a:bodyPr/>
        <a:lstStyle/>
        <a:p>
          <a:endParaRPr lang="en-US"/>
        </a:p>
      </dgm:t>
    </dgm:pt>
    <dgm:pt modelId="{F572364C-2430-45ED-909A-1A5B3FFD453A}">
      <dgm:prSet/>
      <dgm:spPr/>
      <dgm:t>
        <a:bodyPr/>
        <a:lstStyle/>
        <a:p>
          <a:r>
            <a:rPr lang="en-US"/>
            <a:t>Size: 14.68 GB</a:t>
          </a:r>
        </a:p>
      </dgm:t>
    </dgm:pt>
    <dgm:pt modelId="{CAE64DBA-4C4A-40C4-9066-2EC66069E3DD}" type="parTrans" cxnId="{14554E97-B0B8-4FAD-8532-BE9329CFAF48}">
      <dgm:prSet/>
      <dgm:spPr/>
      <dgm:t>
        <a:bodyPr/>
        <a:lstStyle/>
        <a:p>
          <a:endParaRPr lang="en-US"/>
        </a:p>
      </dgm:t>
    </dgm:pt>
    <dgm:pt modelId="{B4CCED2C-5390-4EF0-BFEB-CBF0F355EB0B}" type="sibTrans" cxnId="{14554E97-B0B8-4FAD-8532-BE9329CFAF48}">
      <dgm:prSet/>
      <dgm:spPr/>
      <dgm:t>
        <a:bodyPr/>
        <a:lstStyle/>
        <a:p>
          <a:endParaRPr lang="en-US"/>
        </a:p>
      </dgm:t>
    </dgm:pt>
    <dgm:pt modelId="{FABF76F0-35A3-49CB-8A8F-28BEDD2B889C}">
      <dgm:prSet/>
      <dgm:spPr/>
      <dgm:t>
        <a:bodyPr/>
        <a:lstStyle/>
        <a:p>
          <a:r>
            <a:rPr lang="en-US"/>
            <a:t>Columns: 9</a:t>
          </a:r>
        </a:p>
      </dgm:t>
    </dgm:pt>
    <dgm:pt modelId="{2BCBF394-B0F7-4436-A529-40637605546B}" type="parTrans" cxnId="{76DC6FE7-500A-41AA-86B9-88C5B704DD22}">
      <dgm:prSet/>
      <dgm:spPr/>
      <dgm:t>
        <a:bodyPr/>
        <a:lstStyle/>
        <a:p>
          <a:endParaRPr lang="en-US"/>
        </a:p>
      </dgm:t>
    </dgm:pt>
    <dgm:pt modelId="{9E6BBDD7-53B9-4038-B634-3BAC6F0AE178}" type="sibTrans" cxnId="{76DC6FE7-500A-41AA-86B9-88C5B704DD22}">
      <dgm:prSet/>
      <dgm:spPr/>
      <dgm:t>
        <a:bodyPr/>
        <a:lstStyle/>
        <a:p>
          <a:endParaRPr lang="en-US"/>
        </a:p>
      </dgm:t>
    </dgm:pt>
    <dgm:pt modelId="{1263B955-A63C-E447-A7E1-AF0C11377E61}" type="pres">
      <dgm:prSet presAssocID="{872BBE40-1AF5-4A5F-B98A-6267D3FFC0E3}" presName="diagram" presStyleCnt="0">
        <dgm:presLayoutVars>
          <dgm:dir/>
          <dgm:resizeHandles val="exact"/>
        </dgm:presLayoutVars>
      </dgm:prSet>
      <dgm:spPr/>
    </dgm:pt>
    <dgm:pt modelId="{149A10A2-D52A-214A-BA37-9EB93F392044}" type="pres">
      <dgm:prSet presAssocID="{8673770B-5B90-4F89-8428-B3D71F21B004}" presName="node" presStyleLbl="node1" presStyleIdx="0" presStyleCnt="4">
        <dgm:presLayoutVars>
          <dgm:bulletEnabled val="1"/>
        </dgm:presLayoutVars>
      </dgm:prSet>
      <dgm:spPr/>
    </dgm:pt>
    <dgm:pt modelId="{79EF953B-4A0A-AE43-A6C9-ADBBFB8F1676}" type="pres">
      <dgm:prSet presAssocID="{683553D4-A0FD-4CF4-BF8B-8742C2980B98}" presName="sibTrans" presStyleCnt="0"/>
      <dgm:spPr/>
    </dgm:pt>
    <dgm:pt modelId="{53F41242-101F-EA4C-9B12-AABC2F34FE54}" type="pres">
      <dgm:prSet presAssocID="{5394E935-25E4-4A57-893A-9E67C850550E}" presName="node" presStyleLbl="node1" presStyleIdx="1" presStyleCnt="4">
        <dgm:presLayoutVars>
          <dgm:bulletEnabled val="1"/>
        </dgm:presLayoutVars>
      </dgm:prSet>
      <dgm:spPr/>
    </dgm:pt>
    <dgm:pt modelId="{40A0C21C-28F4-FE46-AB7E-0E10CA7C55E5}" type="pres">
      <dgm:prSet presAssocID="{09838A88-EEFF-441D-8C3E-6359BC320FB0}" presName="sibTrans" presStyleCnt="0"/>
      <dgm:spPr/>
    </dgm:pt>
    <dgm:pt modelId="{2CF6EC64-E7F2-7648-93D0-35D48342AE45}" type="pres">
      <dgm:prSet presAssocID="{F572364C-2430-45ED-909A-1A5B3FFD453A}" presName="node" presStyleLbl="node1" presStyleIdx="2" presStyleCnt="4">
        <dgm:presLayoutVars>
          <dgm:bulletEnabled val="1"/>
        </dgm:presLayoutVars>
      </dgm:prSet>
      <dgm:spPr/>
    </dgm:pt>
    <dgm:pt modelId="{D7951F0C-6B70-334F-9742-98CDBFE36AC8}" type="pres">
      <dgm:prSet presAssocID="{B4CCED2C-5390-4EF0-BFEB-CBF0F355EB0B}" presName="sibTrans" presStyleCnt="0"/>
      <dgm:spPr/>
    </dgm:pt>
    <dgm:pt modelId="{03CDC07A-EBFF-7342-A3A2-0D1B7256A21B}" type="pres">
      <dgm:prSet presAssocID="{FABF76F0-35A3-49CB-8A8F-28BEDD2B889C}" presName="node" presStyleLbl="node1" presStyleIdx="3" presStyleCnt="4">
        <dgm:presLayoutVars>
          <dgm:bulletEnabled val="1"/>
        </dgm:presLayoutVars>
      </dgm:prSet>
      <dgm:spPr/>
    </dgm:pt>
  </dgm:ptLst>
  <dgm:cxnLst>
    <dgm:cxn modelId="{E028060B-63FA-4EDF-A504-C476E100DF85}" srcId="{872BBE40-1AF5-4A5F-B98A-6267D3FFC0E3}" destId="{5394E935-25E4-4A57-893A-9E67C850550E}" srcOrd="1" destOrd="0" parTransId="{5B514B42-7C42-4F7D-B492-30B641A7ED41}" sibTransId="{09838A88-EEFF-441D-8C3E-6359BC320FB0}"/>
    <dgm:cxn modelId="{08917121-A24D-9141-BD66-302FB45BCAD3}" type="presOf" srcId="{872BBE40-1AF5-4A5F-B98A-6267D3FFC0E3}" destId="{1263B955-A63C-E447-A7E1-AF0C11377E61}" srcOrd="0" destOrd="0" presId="urn:microsoft.com/office/officeart/2005/8/layout/default"/>
    <dgm:cxn modelId="{225EE12E-7DF0-574F-957E-7A97F7A7AD0B}" type="presOf" srcId="{8673770B-5B90-4F89-8428-B3D71F21B004}" destId="{149A10A2-D52A-214A-BA37-9EB93F392044}" srcOrd="0" destOrd="0" presId="urn:microsoft.com/office/officeart/2005/8/layout/default"/>
    <dgm:cxn modelId="{D9A3846D-DE6E-764D-95C3-5749895EC74E}" type="presOf" srcId="{F572364C-2430-45ED-909A-1A5B3FFD453A}" destId="{2CF6EC64-E7F2-7648-93D0-35D48342AE45}" srcOrd="0" destOrd="0" presId="urn:microsoft.com/office/officeart/2005/8/layout/default"/>
    <dgm:cxn modelId="{6F20B273-C6BF-0E48-9299-D44FF73E717F}" type="presOf" srcId="{FABF76F0-35A3-49CB-8A8F-28BEDD2B889C}" destId="{03CDC07A-EBFF-7342-A3A2-0D1B7256A21B}" srcOrd="0" destOrd="0" presId="urn:microsoft.com/office/officeart/2005/8/layout/default"/>
    <dgm:cxn modelId="{C1617283-248C-49DA-83EB-FDE511BB8E64}" srcId="{872BBE40-1AF5-4A5F-B98A-6267D3FFC0E3}" destId="{8673770B-5B90-4F89-8428-B3D71F21B004}" srcOrd="0" destOrd="0" parTransId="{47F6B6A4-F6AA-428A-B1A1-459B8998E4C8}" sibTransId="{683553D4-A0FD-4CF4-BF8B-8742C2980B98}"/>
    <dgm:cxn modelId="{14554E97-B0B8-4FAD-8532-BE9329CFAF48}" srcId="{872BBE40-1AF5-4A5F-B98A-6267D3FFC0E3}" destId="{F572364C-2430-45ED-909A-1A5B3FFD453A}" srcOrd="2" destOrd="0" parTransId="{CAE64DBA-4C4A-40C4-9066-2EC66069E3DD}" sibTransId="{B4CCED2C-5390-4EF0-BFEB-CBF0F355EB0B}"/>
    <dgm:cxn modelId="{7823749D-C7D9-CA4C-BC99-3EAB0D869308}" type="presOf" srcId="{5394E935-25E4-4A57-893A-9E67C850550E}" destId="{53F41242-101F-EA4C-9B12-AABC2F34FE54}" srcOrd="0" destOrd="0" presId="urn:microsoft.com/office/officeart/2005/8/layout/default"/>
    <dgm:cxn modelId="{76DC6FE7-500A-41AA-86B9-88C5B704DD22}" srcId="{872BBE40-1AF5-4A5F-B98A-6267D3FFC0E3}" destId="{FABF76F0-35A3-49CB-8A8F-28BEDD2B889C}" srcOrd="3" destOrd="0" parTransId="{2BCBF394-B0F7-4436-A529-40637605546B}" sibTransId="{9E6BBDD7-53B9-4038-B634-3BAC6F0AE178}"/>
    <dgm:cxn modelId="{C5509F67-CF34-1445-A6D1-F06C8F550965}" type="presParOf" srcId="{1263B955-A63C-E447-A7E1-AF0C11377E61}" destId="{149A10A2-D52A-214A-BA37-9EB93F392044}" srcOrd="0" destOrd="0" presId="urn:microsoft.com/office/officeart/2005/8/layout/default"/>
    <dgm:cxn modelId="{BFBE8C03-4336-2B44-9342-05D55C3C56DB}" type="presParOf" srcId="{1263B955-A63C-E447-A7E1-AF0C11377E61}" destId="{79EF953B-4A0A-AE43-A6C9-ADBBFB8F1676}" srcOrd="1" destOrd="0" presId="urn:microsoft.com/office/officeart/2005/8/layout/default"/>
    <dgm:cxn modelId="{63E081AD-0B65-474D-8FBE-05B712DA684B}" type="presParOf" srcId="{1263B955-A63C-E447-A7E1-AF0C11377E61}" destId="{53F41242-101F-EA4C-9B12-AABC2F34FE54}" srcOrd="2" destOrd="0" presId="urn:microsoft.com/office/officeart/2005/8/layout/default"/>
    <dgm:cxn modelId="{D3C6CB49-7AF1-D240-B5CA-6A2257304389}" type="presParOf" srcId="{1263B955-A63C-E447-A7E1-AF0C11377E61}" destId="{40A0C21C-28F4-FE46-AB7E-0E10CA7C55E5}" srcOrd="3" destOrd="0" presId="urn:microsoft.com/office/officeart/2005/8/layout/default"/>
    <dgm:cxn modelId="{611F6C29-01E1-0940-B601-9F7A1CBC7FCC}" type="presParOf" srcId="{1263B955-A63C-E447-A7E1-AF0C11377E61}" destId="{2CF6EC64-E7F2-7648-93D0-35D48342AE45}" srcOrd="4" destOrd="0" presId="urn:microsoft.com/office/officeart/2005/8/layout/default"/>
    <dgm:cxn modelId="{497AFF1E-203A-BB4C-AEDF-2B1DE8AE323A}" type="presParOf" srcId="{1263B955-A63C-E447-A7E1-AF0C11377E61}" destId="{D7951F0C-6B70-334F-9742-98CDBFE36AC8}" srcOrd="5" destOrd="0" presId="urn:microsoft.com/office/officeart/2005/8/layout/default"/>
    <dgm:cxn modelId="{8C14F2F4-E248-9544-85DE-834FCFB592EB}" type="presParOf" srcId="{1263B955-A63C-E447-A7E1-AF0C11377E61}" destId="{03CDC07A-EBFF-7342-A3A2-0D1B7256A21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6AC08C-6CCB-4701-9FE8-A9806282C4D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855D81-79F9-46F3-89D0-1150050C27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producer script initiates the entire data pipeline process.</a:t>
          </a:r>
        </a:p>
      </dgm:t>
    </dgm:pt>
    <dgm:pt modelId="{51207709-218E-401D-954E-83FDF8C9DFCE}" type="parTrans" cxnId="{AA1F0219-FA96-4AF2-AAC5-86A9756BC394}">
      <dgm:prSet/>
      <dgm:spPr/>
      <dgm:t>
        <a:bodyPr/>
        <a:lstStyle/>
        <a:p>
          <a:endParaRPr lang="en-US"/>
        </a:p>
      </dgm:t>
    </dgm:pt>
    <dgm:pt modelId="{F017E6CA-3348-4987-9340-FEF3D1F7CE4F}" type="sibTrans" cxnId="{AA1F0219-FA96-4AF2-AAC5-86A9756BC394}">
      <dgm:prSet/>
      <dgm:spPr/>
      <dgm:t>
        <a:bodyPr/>
        <a:lstStyle/>
        <a:p>
          <a:endParaRPr lang="en-US"/>
        </a:p>
      </dgm:t>
    </dgm:pt>
    <dgm:pt modelId="{E7053E5E-7D35-400C-A899-5EF2895086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Its primary function is to read CSV data and seamlessly send it to the Kafka topic.</a:t>
          </a:r>
        </a:p>
      </dgm:t>
    </dgm:pt>
    <dgm:pt modelId="{F202317B-0EA5-4E4E-B2DC-C4F16DD07050}" type="parTrans" cxnId="{C3726336-05E1-46C2-A499-81B16ED60DA0}">
      <dgm:prSet/>
      <dgm:spPr/>
      <dgm:t>
        <a:bodyPr/>
        <a:lstStyle/>
        <a:p>
          <a:endParaRPr lang="en-US"/>
        </a:p>
      </dgm:t>
    </dgm:pt>
    <dgm:pt modelId="{E334CC2E-AF91-4F74-90FE-9433E9FE613A}" type="sibTrans" cxnId="{C3726336-05E1-46C2-A499-81B16ED60DA0}">
      <dgm:prSet/>
      <dgm:spPr/>
      <dgm:t>
        <a:bodyPr/>
        <a:lstStyle/>
        <a:p>
          <a:endParaRPr lang="en-US"/>
        </a:p>
      </dgm:t>
    </dgm:pt>
    <dgm:pt modelId="{4BBA135F-5888-4C36-8113-3D479911E7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Batch size: 5000 rows</a:t>
          </a:r>
        </a:p>
      </dgm:t>
    </dgm:pt>
    <dgm:pt modelId="{A65786F3-EDA6-4F0D-987F-22BC44AEDBF5}" type="parTrans" cxnId="{A45354FD-5F27-4318-80FD-472D2CB528BE}">
      <dgm:prSet/>
      <dgm:spPr/>
      <dgm:t>
        <a:bodyPr/>
        <a:lstStyle/>
        <a:p>
          <a:endParaRPr lang="en-US"/>
        </a:p>
      </dgm:t>
    </dgm:pt>
    <dgm:pt modelId="{4CE0DEB1-91F8-480E-9C34-34FFEAEBFA33}" type="sibTrans" cxnId="{A45354FD-5F27-4318-80FD-472D2CB528BE}">
      <dgm:prSet/>
      <dgm:spPr/>
      <dgm:t>
        <a:bodyPr/>
        <a:lstStyle/>
        <a:p>
          <a:endParaRPr lang="en-US"/>
        </a:p>
      </dgm:t>
    </dgm:pt>
    <dgm:pt modelId="{F3851D17-19E4-4DC5-B3D6-22BED6822AED}" type="pres">
      <dgm:prSet presAssocID="{0B6AC08C-6CCB-4701-9FE8-A9806282C4D0}" presName="root" presStyleCnt="0">
        <dgm:presLayoutVars>
          <dgm:dir/>
          <dgm:resizeHandles val="exact"/>
        </dgm:presLayoutVars>
      </dgm:prSet>
      <dgm:spPr/>
    </dgm:pt>
    <dgm:pt modelId="{F6DA9321-5252-433B-819D-AE46E714816C}" type="pres">
      <dgm:prSet presAssocID="{C4855D81-79F9-46F3-89D0-1150050C271B}" presName="compNode" presStyleCnt="0"/>
      <dgm:spPr/>
    </dgm:pt>
    <dgm:pt modelId="{2016930F-3689-48AC-ADAE-62B07AEBFCE6}" type="pres">
      <dgm:prSet presAssocID="{C4855D81-79F9-46F3-89D0-1150050C271B}" presName="bgRect" presStyleLbl="bgShp" presStyleIdx="0" presStyleCnt="3"/>
      <dgm:spPr/>
    </dgm:pt>
    <dgm:pt modelId="{A8DFBE87-38C7-432E-81B6-A9F7AA9EDB96}" type="pres">
      <dgm:prSet presAssocID="{C4855D81-79F9-46F3-89D0-1150050C271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2A1BBC7-27A7-4FF3-94C0-3429916F3373}" type="pres">
      <dgm:prSet presAssocID="{C4855D81-79F9-46F3-89D0-1150050C271B}" presName="spaceRect" presStyleCnt="0"/>
      <dgm:spPr/>
    </dgm:pt>
    <dgm:pt modelId="{BA854D31-3DA9-4F78-8333-89E37273361B}" type="pres">
      <dgm:prSet presAssocID="{C4855D81-79F9-46F3-89D0-1150050C271B}" presName="parTx" presStyleLbl="revTx" presStyleIdx="0" presStyleCnt="3">
        <dgm:presLayoutVars>
          <dgm:chMax val="0"/>
          <dgm:chPref val="0"/>
        </dgm:presLayoutVars>
      </dgm:prSet>
      <dgm:spPr/>
    </dgm:pt>
    <dgm:pt modelId="{3BC0DC3A-B6E9-411D-A546-36196CCBF242}" type="pres">
      <dgm:prSet presAssocID="{F017E6CA-3348-4987-9340-FEF3D1F7CE4F}" presName="sibTrans" presStyleCnt="0"/>
      <dgm:spPr/>
    </dgm:pt>
    <dgm:pt modelId="{CE4B6400-24B9-4B55-907F-947982E57CC3}" type="pres">
      <dgm:prSet presAssocID="{E7053E5E-7D35-400C-A899-5EF28950862E}" presName="compNode" presStyleCnt="0"/>
      <dgm:spPr/>
    </dgm:pt>
    <dgm:pt modelId="{75695401-D372-4A04-A89D-4FD632C48239}" type="pres">
      <dgm:prSet presAssocID="{E7053E5E-7D35-400C-A899-5EF28950862E}" presName="bgRect" presStyleLbl="bgShp" presStyleIdx="1" presStyleCnt="3"/>
      <dgm:spPr/>
    </dgm:pt>
    <dgm:pt modelId="{B0F90555-5A2C-4D0E-83D8-B358F791A1CF}" type="pres">
      <dgm:prSet presAssocID="{E7053E5E-7D35-400C-A899-5EF28950862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5D63986-2A08-45F9-8F3D-4FD45D3261ED}" type="pres">
      <dgm:prSet presAssocID="{E7053E5E-7D35-400C-A899-5EF28950862E}" presName="spaceRect" presStyleCnt="0"/>
      <dgm:spPr/>
    </dgm:pt>
    <dgm:pt modelId="{14F2305E-E86B-4A35-AE56-66B3807D27D6}" type="pres">
      <dgm:prSet presAssocID="{E7053E5E-7D35-400C-A899-5EF28950862E}" presName="parTx" presStyleLbl="revTx" presStyleIdx="1" presStyleCnt="3">
        <dgm:presLayoutVars>
          <dgm:chMax val="0"/>
          <dgm:chPref val="0"/>
        </dgm:presLayoutVars>
      </dgm:prSet>
      <dgm:spPr/>
    </dgm:pt>
    <dgm:pt modelId="{78E78045-0985-4ECF-BC5C-D28AFB0121D7}" type="pres">
      <dgm:prSet presAssocID="{E334CC2E-AF91-4F74-90FE-9433E9FE613A}" presName="sibTrans" presStyleCnt="0"/>
      <dgm:spPr/>
    </dgm:pt>
    <dgm:pt modelId="{85F41E3E-41CF-4CDD-A52A-FD4C00711266}" type="pres">
      <dgm:prSet presAssocID="{4BBA135F-5888-4C36-8113-3D479911E7C7}" presName="compNode" presStyleCnt="0"/>
      <dgm:spPr/>
    </dgm:pt>
    <dgm:pt modelId="{47E08374-7802-49C5-9028-D797A7C2E189}" type="pres">
      <dgm:prSet presAssocID="{4BBA135F-5888-4C36-8113-3D479911E7C7}" presName="bgRect" presStyleLbl="bgShp" presStyleIdx="2" presStyleCnt="3"/>
      <dgm:spPr/>
    </dgm:pt>
    <dgm:pt modelId="{7E63CB36-9668-48F3-BE9D-2B4DCCD20A33}" type="pres">
      <dgm:prSet presAssocID="{4BBA135F-5888-4C36-8113-3D479911E7C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8AD36F7A-D6FF-4411-90BD-56B468D75E0E}" type="pres">
      <dgm:prSet presAssocID="{4BBA135F-5888-4C36-8113-3D479911E7C7}" presName="spaceRect" presStyleCnt="0"/>
      <dgm:spPr/>
    </dgm:pt>
    <dgm:pt modelId="{8F42BE11-735D-43ED-B4CF-F1A7ECF392E2}" type="pres">
      <dgm:prSet presAssocID="{4BBA135F-5888-4C36-8113-3D479911E7C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ED12C0B-B699-4D04-9379-6790FCF2177D}" type="presOf" srcId="{0B6AC08C-6CCB-4701-9FE8-A9806282C4D0}" destId="{F3851D17-19E4-4DC5-B3D6-22BED6822AED}" srcOrd="0" destOrd="0" presId="urn:microsoft.com/office/officeart/2018/2/layout/IconVerticalSolidList"/>
    <dgm:cxn modelId="{AA1F0219-FA96-4AF2-AAC5-86A9756BC394}" srcId="{0B6AC08C-6CCB-4701-9FE8-A9806282C4D0}" destId="{C4855D81-79F9-46F3-89D0-1150050C271B}" srcOrd="0" destOrd="0" parTransId="{51207709-218E-401D-954E-83FDF8C9DFCE}" sibTransId="{F017E6CA-3348-4987-9340-FEF3D1F7CE4F}"/>
    <dgm:cxn modelId="{C3726336-05E1-46C2-A499-81B16ED60DA0}" srcId="{0B6AC08C-6CCB-4701-9FE8-A9806282C4D0}" destId="{E7053E5E-7D35-400C-A899-5EF28950862E}" srcOrd="1" destOrd="0" parTransId="{F202317B-0EA5-4E4E-B2DC-C4F16DD07050}" sibTransId="{E334CC2E-AF91-4F74-90FE-9433E9FE613A}"/>
    <dgm:cxn modelId="{1812D67A-97A6-45B2-ACB8-45D6760F409B}" type="presOf" srcId="{4BBA135F-5888-4C36-8113-3D479911E7C7}" destId="{8F42BE11-735D-43ED-B4CF-F1A7ECF392E2}" srcOrd="0" destOrd="0" presId="urn:microsoft.com/office/officeart/2018/2/layout/IconVerticalSolidList"/>
    <dgm:cxn modelId="{E75EC38E-E432-4061-9C18-072A107B6112}" type="presOf" srcId="{E7053E5E-7D35-400C-A899-5EF28950862E}" destId="{14F2305E-E86B-4A35-AE56-66B3807D27D6}" srcOrd="0" destOrd="0" presId="urn:microsoft.com/office/officeart/2018/2/layout/IconVerticalSolidList"/>
    <dgm:cxn modelId="{532BF7CD-DA66-4829-940A-7A78EB0BF61B}" type="presOf" srcId="{C4855D81-79F9-46F3-89D0-1150050C271B}" destId="{BA854D31-3DA9-4F78-8333-89E37273361B}" srcOrd="0" destOrd="0" presId="urn:microsoft.com/office/officeart/2018/2/layout/IconVerticalSolidList"/>
    <dgm:cxn modelId="{A45354FD-5F27-4318-80FD-472D2CB528BE}" srcId="{0B6AC08C-6CCB-4701-9FE8-A9806282C4D0}" destId="{4BBA135F-5888-4C36-8113-3D479911E7C7}" srcOrd="2" destOrd="0" parTransId="{A65786F3-EDA6-4F0D-987F-22BC44AEDBF5}" sibTransId="{4CE0DEB1-91F8-480E-9C34-34FFEAEBFA33}"/>
    <dgm:cxn modelId="{4DAB3575-55BA-4F28-B1BA-A69AF0E25A9B}" type="presParOf" srcId="{F3851D17-19E4-4DC5-B3D6-22BED6822AED}" destId="{F6DA9321-5252-433B-819D-AE46E714816C}" srcOrd="0" destOrd="0" presId="urn:microsoft.com/office/officeart/2018/2/layout/IconVerticalSolidList"/>
    <dgm:cxn modelId="{4594A5AC-F125-409E-B03D-3A5111A6025C}" type="presParOf" srcId="{F6DA9321-5252-433B-819D-AE46E714816C}" destId="{2016930F-3689-48AC-ADAE-62B07AEBFCE6}" srcOrd="0" destOrd="0" presId="urn:microsoft.com/office/officeart/2018/2/layout/IconVerticalSolidList"/>
    <dgm:cxn modelId="{81C0EC09-81D6-4671-8179-9058F3D9A5E0}" type="presParOf" srcId="{F6DA9321-5252-433B-819D-AE46E714816C}" destId="{A8DFBE87-38C7-432E-81B6-A9F7AA9EDB96}" srcOrd="1" destOrd="0" presId="urn:microsoft.com/office/officeart/2018/2/layout/IconVerticalSolidList"/>
    <dgm:cxn modelId="{926B04F9-15C3-4F3C-B90B-E23A649D1D1B}" type="presParOf" srcId="{F6DA9321-5252-433B-819D-AE46E714816C}" destId="{92A1BBC7-27A7-4FF3-94C0-3429916F3373}" srcOrd="2" destOrd="0" presId="urn:microsoft.com/office/officeart/2018/2/layout/IconVerticalSolidList"/>
    <dgm:cxn modelId="{993190C8-9B66-4039-90F0-E071AA2DB5C1}" type="presParOf" srcId="{F6DA9321-5252-433B-819D-AE46E714816C}" destId="{BA854D31-3DA9-4F78-8333-89E37273361B}" srcOrd="3" destOrd="0" presId="urn:microsoft.com/office/officeart/2018/2/layout/IconVerticalSolidList"/>
    <dgm:cxn modelId="{A364F20B-C4F9-4E10-BC36-0989A545BE44}" type="presParOf" srcId="{F3851D17-19E4-4DC5-B3D6-22BED6822AED}" destId="{3BC0DC3A-B6E9-411D-A546-36196CCBF242}" srcOrd="1" destOrd="0" presId="urn:microsoft.com/office/officeart/2018/2/layout/IconVerticalSolidList"/>
    <dgm:cxn modelId="{A6E091F0-633B-4D43-9585-41F810A21D32}" type="presParOf" srcId="{F3851D17-19E4-4DC5-B3D6-22BED6822AED}" destId="{CE4B6400-24B9-4B55-907F-947982E57CC3}" srcOrd="2" destOrd="0" presId="urn:microsoft.com/office/officeart/2018/2/layout/IconVerticalSolidList"/>
    <dgm:cxn modelId="{493360A7-574C-45AC-BD5D-38F43BF2A894}" type="presParOf" srcId="{CE4B6400-24B9-4B55-907F-947982E57CC3}" destId="{75695401-D372-4A04-A89D-4FD632C48239}" srcOrd="0" destOrd="0" presId="urn:microsoft.com/office/officeart/2018/2/layout/IconVerticalSolidList"/>
    <dgm:cxn modelId="{8EECA5B3-2A0E-44B9-B816-B2C05D015EB8}" type="presParOf" srcId="{CE4B6400-24B9-4B55-907F-947982E57CC3}" destId="{B0F90555-5A2C-4D0E-83D8-B358F791A1CF}" srcOrd="1" destOrd="0" presId="urn:microsoft.com/office/officeart/2018/2/layout/IconVerticalSolidList"/>
    <dgm:cxn modelId="{BB2CE055-8732-490B-AB56-A581F039CE7D}" type="presParOf" srcId="{CE4B6400-24B9-4B55-907F-947982E57CC3}" destId="{75D63986-2A08-45F9-8F3D-4FD45D3261ED}" srcOrd="2" destOrd="0" presId="urn:microsoft.com/office/officeart/2018/2/layout/IconVerticalSolidList"/>
    <dgm:cxn modelId="{433ED221-000B-47A8-8BC4-1E9ADD56B316}" type="presParOf" srcId="{CE4B6400-24B9-4B55-907F-947982E57CC3}" destId="{14F2305E-E86B-4A35-AE56-66B3807D27D6}" srcOrd="3" destOrd="0" presId="urn:microsoft.com/office/officeart/2018/2/layout/IconVerticalSolidList"/>
    <dgm:cxn modelId="{B7D87579-98E6-4FB1-8455-4420334E66C7}" type="presParOf" srcId="{F3851D17-19E4-4DC5-B3D6-22BED6822AED}" destId="{78E78045-0985-4ECF-BC5C-D28AFB0121D7}" srcOrd="3" destOrd="0" presId="urn:microsoft.com/office/officeart/2018/2/layout/IconVerticalSolidList"/>
    <dgm:cxn modelId="{84EB6B98-E406-44B5-BF94-11951BC52C79}" type="presParOf" srcId="{F3851D17-19E4-4DC5-B3D6-22BED6822AED}" destId="{85F41E3E-41CF-4CDD-A52A-FD4C00711266}" srcOrd="4" destOrd="0" presId="urn:microsoft.com/office/officeart/2018/2/layout/IconVerticalSolidList"/>
    <dgm:cxn modelId="{673B2023-6661-429C-A8D1-59CAFDC42954}" type="presParOf" srcId="{85F41E3E-41CF-4CDD-A52A-FD4C00711266}" destId="{47E08374-7802-49C5-9028-D797A7C2E189}" srcOrd="0" destOrd="0" presId="urn:microsoft.com/office/officeart/2018/2/layout/IconVerticalSolidList"/>
    <dgm:cxn modelId="{3C690F48-C740-4E45-8014-A895E32581A1}" type="presParOf" srcId="{85F41E3E-41CF-4CDD-A52A-FD4C00711266}" destId="{7E63CB36-9668-48F3-BE9D-2B4DCCD20A33}" srcOrd="1" destOrd="0" presId="urn:microsoft.com/office/officeart/2018/2/layout/IconVerticalSolidList"/>
    <dgm:cxn modelId="{AA1AF1CC-99B0-4A2F-9D63-3EE793C86B3D}" type="presParOf" srcId="{85F41E3E-41CF-4CDD-A52A-FD4C00711266}" destId="{8AD36F7A-D6FF-4411-90BD-56B468D75E0E}" srcOrd="2" destOrd="0" presId="urn:microsoft.com/office/officeart/2018/2/layout/IconVerticalSolidList"/>
    <dgm:cxn modelId="{3194B57D-313B-437E-8554-2CE6DD44E15E}" type="presParOf" srcId="{85F41E3E-41CF-4CDD-A52A-FD4C00711266}" destId="{8F42BE11-735D-43ED-B4CF-F1A7ECF392E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8BC4BA-6BE3-40B7-A1E4-E4045864D89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8BA262-0F0B-4626-B5A9-EA2487796C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Kafka consumers subscribe to topics, establishing a connection to receive messages from producers.</a:t>
          </a:r>
        </a:p>
      </dgm:t>
    </dgm:pt>
    <dgm:pt modelId="{DA06D4D9-4F0A-4AEA-9E6B-21E800F39023}" type="parTrans" cxnId="{D4793632-19A0-4D3D-8AB1-F11A81DD805A}">
      <dgm:prSet/>
      <dgm:spPr/>
      <dgm:t>
        <a:bodyPr/>
        <a:lstStyle/>
        <a:p>
          <a:endParaRPr lang="en-US"/>
        </a:p>
      </dgm:t>
    </dgm:pt>
    <dgm:pt modelId="{3076ABC9-87A2-4C27-B1EE-9013E78201C7}" type="sibTrans" cxnId="{D4793632-19A0-4D3D-8AB1-F11A81DD805A}">
      <dgm:prSet/>
      <dgm:spPr/>
      <dgm:t>
        <a:bodyPr/>
        <a:lstStyle/>
        <a:p>
          <a:endParaRPr lang="en-US"/>
        </a:p>
      </dgm:t>
    </dgm:pt>
    <dgm:pt modelId="{5745F92B-B4C6-4E72-A5C0-42FFA65366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Consumer scripts are designed to convert incoming messages, into the optimized ORC (Optimized Row Columnar) format.</a:t>
          </a:r>
        </a:p>
      </dgm:t>
    </dgm:pt>
    <dgm:pt modelId="{92EF82AE-2811-4356-B87A-1CFC045E81E3}" type="parTrans" cxnId="{0163E533-A252-4C0B-AF11-747C7E7E2112}">
      <dgm:prSet/>
      <dgm:spPr/>
      <dgm:t>
        <a:bodyPr/>
        <a:lstStyle/>
        <a:p>
          <a:endParaRPr lang="en-US"/>
        </a:p>
      </dgm:t>
    </dgm:pt>
    <dgm:pt modelId="{3E033EE3-0269-411F-A40B-DAA0AA5E00C1}" type="sibTrans" cxnId="{0163E533-A252-4C0B-AF11-747C7E7E2112}">
      <dgm:prSet/>
      <dgm:spPr/>
      <dgm:t>
        <a:bodyPr/>
        <a:lstStyle/>
        <a:p>
          <a:endParaRPr lang="en-US"/>
        </a:p>
      </dgm:t>
    </dgm:pt>
    <dgm:pt modelId="{BAE8C109-B50F-466B-A8C4-867F943130D7}" type="pres">
      <dgm:prSet presAssocID="{298BC4BA-6BE3-40B7-A1E4-E4045864D894}" presName="root" presStyleCnt="0">
        <dgm:presLayoutVars>
          <dgm:dir/>
          <dgm:resizeHandles val="exact"/>
        </dgm:presLayoutVars>
      </dgm:prSet>
      <dgm:spPr/>
    </dgm:pt>
    <dgm:pt modelId="{27656782-DE31-4528-95FD-17D919BDA6A4}" type="pres">
      <dgm:prSet presAssocID="{288BA262-0F0B-4626-B5A9-EA2487796C61}" presName="compNode" presStyleCnt="0"/>
      <dgm:spPr/>
    </dgm:pt>
    <dgm:pt modelId="{B0F41F3C-C423-44BC-BC7C-36119A1043EE}" type="pres">
      <dgm:prSet presAssocID="{288BA262-0F0B-4626-B5A9-EA2487796C61}" presName="bgRect" presStyleLbl="bgShp" presStyleIdx="0" presStyleCnt="2"/>
      <dgm:spPr/>
    </dgm:pt>
    <dgm:pt modelId="{5E86119F-473B-42C3-A45C-33F75C8261AD}" type="pres">
      <dgm:prSet presAssocID="{288BA262-0F0B-4626-B5A9-EA2487796C6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A5F77950-01AB-4C83-8CBE-113183F04802}" type="pres">
      <dgm:prSet presAssocID="{288BA262-0F0B-4626-B5A9-EA2487796C61}" presName="spaceRect" presStyleCnt="0"/>
      <dgm:spPr/>
    </dgm:pt>
    <dgm:pt modelId="{7D3DF0E3-8CEA-4B76-BE26-A3745809018E}" type="pres">
      <dgm:prSet presAssocID="{288BA262-0F0B-4626-B5A9-EA2487796C61}" presName="parTx" presStyleLbl="revTx" presStyleIdx="0" presStyleCnt="2">
        <dgm:presLayoutVars>
          <dgm:chMax val="0"/>
          <dgm:chPref val="0"/>
        </dgm:presLayoutVars>
      </dgm:prSet>
      <dgm:spPr/>
    </dgm:pt>
    <dgm:pt modelId="{8618D81E-8744-4BD6-B486-08CD97E9856E}" type="pres">
      <dgm:prSet presAssocID="{3076ABC9-87A2-4C27-B1EE-9013E78201C7}" presName="sibTrans" presStyleCnt="0"/>
      <dgm:spPr/>
    </dgm:pt>
    <dgm:pt modelId="{1136526A-4596-4F62-809E-30CFA3A4E01C}" type="pres">
      <dgm:prSet presAssocID="{5745F92B-B4C6-4E72-A5C0-42FFA65366D8}" presName="compNode" presStyleCnt="0"/>
      <dgm:spPr/>
    </dgm:pt>
    <dgm:pt modelId="{385F2FEA-A429-4E6B-ACB0-692F450BAA1E}" type="pres">
      <dgm:prSet presAssocID="{5745F92B-B4C6-4E72-A5C0-42FFA65366D8}" presName="bgRect" presStyleLbl="bgShp" presStyleIdx="1" presStyleCnt="2"/>
      <dgm:spPr/>
    </dgm:pt>
    <dgm:pt modelId="{BE7B62F1-1FA9-43E7-85B8-8A122FD41311}" type="pres">
      <dgm:prSet presAssocID="{5745F92B-B4C6-4E72-A5C0-42FFA65366D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834DE9A-5936-4122-BE27-32ECA40AAEF1}" type="pres">
      <dgm:prSet presAssocID="{5745F92B-B4C6-4E72-A5C0-42FFA65366D8}" presName="spaceRect" presStyleCnt="0"/>
      <dgm:spPr/>
    </dgm:pt>
    <dgm:pt modelId="{98582042-AFC0-408B-9E19-8A625BD3531A}" type="pres">
      <dgm:prSet presAssocID="{5745F92B-B4C6-4E72-A5C0-42FFA65366D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4793632-19A0-4D3D-8AB1-F11A81DD805A}" srcId="{298BC4BA-6BE3-40B7-A1E4-E4045864D894}" destId="{288BA262-0F0B-4626-B5A9-EA2487796C61}" srcOrd="0" destOrd="0" parTransId="{DA06D4D9-4F0A-4AEA-9E6B-21E800F39023}" sibTransId="{3076ABC9-87A2-4C27-B1EE-9013E78201C7}"/>
    <dgm:cxn modelId="{0163E533-A252-4C0B-AF11-747C7E7E2112}" srcId="{298BC4BA-6BE3-40B7-A1E4-E4045864D894}" destId="{5745F92B-B4C6-4E72-A5C0-42FFA65366D8}" srcOrd="1" destOrd="0" parTransId="{92EF82AE-2811-4356-B87A-1CFC045E81E3}" sibTransId="{3E033EE3-0269-411F-A40B-DAA0AA5E00C1}"/>
    <dgm:cxn modelId="{ACE26056-6445-4660-AF4C-2665ED70D618}" type="presOf" srcId="{298BC4BA-6BE3-40B7-A1E4-E4045864D894}" destId="{BAE8C109-B50F-466B-A8C4-867F943130D7}" srcOrd="0" destOrd="0" presId="urn:microsoft.com/office/officeart/2018/2/layout/IconVerticalSolidList"/>
    <dgm:cxn modelId="{425E729F-1346-47DE-9A1D-63E046E23323}" type="presOf" srcId="{5745F92B-B4C6-4E72-A5C0-42FFA65366D8}" destId="{98582042-AFC0-408B-9E19-8A625BD3531A}" srcOrd="0" destOrd="0" presId="urn:microsoft.com/office/officeart/2018/2/layout/IconVerticalSolidList"/>
    <dgm:cxn modelId="{311417CE-15A4-4D5A-B8DE-8496E5FC89EF}" type="presOf" srcId="{288BA262-0F0B-4626-B5A9-EA2487796C61}" destId="{7D3DF0E3-8CEA-4B76-BE26-A3745809018E}" srcOrd="0" destOrd="0" presId="urn:microsoft.com/office/officeart/2018/2/layout/IconVerticalSolidList"/>
    <dgm:cxn modelId="{369C1B1C-399F-4A04-912D-6E16A79534DC}" type="presParOf" srcId="{BAE8C109-B50F-466B-A8C4-867F943130D7}" destId="{27656782-DE31-4528-95FD-17D919BDA6A4}" srcOrd="0" destOrd="0" presId="urn:microsoft.com/office/officeart/2018/2/layout/IconVerticalSolidList"/>
    <dgm:cxn modelId="{B36B4F4B-B993-4A8C-93DF-243ECFF9EAE8}" type="presParOf" srcId="{27656782-DE31-4528-95FD-17D919BDA6A4}" destId="{B0F41F3C-C423-44BC-BC7C-36119A1043EE}" srcOrd="0" destOrd="0" presId="urn:microsoft.com/office/officeart/2018/2/layout/IconVerticalSolidList"/>
    <dgm:cxn modelId="{CF867733-99CD-4FCC-B93E-503C278F9C1B}" type="presParOf" srcId="{27656782-DE31-4528-95FD-17D919BDA6A4}" destId="{5E86119F-473B-42C3-A45C-33F75C8261AD}" srcOrd="1" destOrd="0" presId="urn:microsoft.com/office/officeart/2018/2/layout/IconVerticalSolidList"/>
    <dgm:cxn modelId="{00E63D37-1CE1-4E1A-84B4-1A10D48CD98C}" type="presParOf" srcId="{27656782-DE31-4528-95FD-17D919BDA6A4}" destId="{A5F77950-01AB-4C83-8CBE-113183F04802}" srcOrd="2" destOrd="0" presId="urn:microsoft.com/office/officeart/2018/2/layout/IconVerticalSolidList"/>
    <dgm:cxn modelId="{F5659E4D-E57C-4C41-AD3F-A2A8EECB1AB2}" type="presParOf" srcId="{27656782-DE31-4528-95FD-17D919BDA6A4}" destId="{7D3DF0E3-8CEA-4B76-BE26-A3745809018E}" srcOrd="3" destOrd="0" presId="urn:microsoft.com/office/officeart/2018/2/layout/IconVerticalSolidList"/>
    <dgm:cxn modelId="{D108B1F8-8A62-4A98-B0D0-CDB871ED2709}" type="presParOf" srcId="{BAE8C109-B50F-466B-A8C4-867F943130D7}" destId="{8618D81E-8744-4BD6-B486-08CD97E9856E}" srcOrd="1" destOrd="0" presId="urn:microsoft.com/office/officeart/2018/2/layout/IconVerticalSolidList"/>
    <dgm:cxn modelId="{69F90EA1-6F79-408F-9FBF-0D56E379982E}" type="presParOf" srcId="{BAE8C109-B50F-466B-A8C4-867F943130D7}" destId="{1136526A-4596-4F62-809E-30CFA3A4E01C}" srcOrd="2" destOrd="0" presId="urn:microsoft.com/office/officeart/2018/2/layout/IconVerticalSolidList"/>
    <dgm:cxn modelId="{B4A24315-825F-4D2E-94A7-D66BD636A4D2}" type="presParOf" srcId="{1136526A-4596-4F62-809E-30CFA3A4E01C}" destId="{385F2FEA-A429-4E6B-ACB0-692F450BAA1E}" srcOrd="0" destOrd="0" presId="urn:microsoft.com/office/officeart/2018/2/layout/IconVerticalSolidList"/>
    <dgm:cxn modelId="{FFA07F93-0FF3-438E-946D-5DBE94301CBC}" type="presParOf" srcId="{1136526A-4596-4F62-809E-30CFA3A4E01C}" destId="{BE7B62F1-1FA9-43E7-85B8-8A122FD41311}" srcOrd="1" destOrd="0" presId="urn:microsoft.com/office/officeart/2018/2/layout/IconVerticalSolidList"/>
    <dgm:cxn modelId="{72633E65-7A2E-4E76-9364-5BDE4087C5D9}" type="presParOf" srcId="{1136526A-4596-4F62-809E-30CFA3A4E01C}" destId="{F834DE9A-5936-4122-BE27-32ECA40AAEF1}" srcOrd="2" destOrd="0" presId="urn:microsoft.com/office/officeart/2018/2/layout/IconVerticalSolidList"/>
    <dgm:cxn modelId="{70E2AFBF-6016-4FF0-93C6-EFF1E0EACE0A}" type="presParOf" srcId="{1136526A-4596-4F62-809E-30CFA3A4E01C}" destId="{98582042-AFC0-408B-9E19-8A625BD3531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E76599-5FBB-44F5-AB41-94492238D2CE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9E89CB-5A0F-41F0-B526-7943F41258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Integration of Kafka, Apache Spark and Tableau in a big data project forms a robust end-to-end solution. </a:t>
          </a:r>
        </a:p>
      </dgm:t>
    </dgm:pt>
    <dgm:pt modelId="{B8BA2B42-DC72-463B-BCF3-7AAEC3AB221C}" type="parTrans" cxnId="{12866DE0-62E6-466F-B95F-A64E669901FC}">
      <dgm:prSet/>
      <dgm:spPr/>
      <dgm:t>
        <a:bodyPr/>
        <a:lstStyle/>
        <a:p>
          <a:endParaRPr lang="en-US"/>
        </a:p>
      </dgm:t>
    </dgm:pt>
    <dgm:pt modelId="{F672D6CD-E5F6-435A-9CEE-CE3F73CC3170}" type="sibTrans" cxnId="{12866DE0-62E6-466F-B95F-A64E669901F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A017745-D278-4158-A6EB-C12687BF0D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Kafka enables real-time data streaming.</a:t>
          </a:r>
        </a:p>
      </dgm:t>
    </dgm:pt>
    <dgm:pt modelId="{49B492D8-BD02-4F2C-B91A-A4683B1310A6}" type="parTrans" cxnId="{456A5270-106D-43A4-B4AD-A1E9D7E1D252}">
      <dgm:prSet/>
      <dgm:spPr/>
      <dgm:t>
        <a:bodyPr/>
        <a:lstStyle/>
        <a:p>
          <a:endParaRPr lang="en-US"/>
        </a:p>
      </dgm:t>
    </dgm:pt>
    <dgm:pt modelId="{8A8D4AF0-1122-407E-B43C-CC66814A0EF4}" type="sibTrans" cxnId="{456A5270-106D-43A4-B4AD-A1E9D7E1D25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BD84F51-E200-42B5-A137-AD0E8F4D7E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Spark efficiently processes and analyses large volume of data.</a:t>
          </a:r>
        </a:p>
      </dgm:t>
    </dgm:pt>
    <dgm:pt modelId="{FFB8CF75-9E29-4C3B-808B-9867B2756FA7}" type="parTrans" cxnId="{A931BA65-1453-4A5A-AC16-7415B6BE113E}">
      <dgm:prSet/>
      <dgm:spPr/>
      <dgm:t>
        <a:bodyPr/>
        <a:lstStyle/>
        <a:p>
          <a:endParaRPr lang="en-US"/>
        </a:p>
      </dgm:t>
    </dgm:pt>
    <dgm:pt modelId="{A9DBB2BD-6454-4CD6-B9BC-47378FE68A03}" type="sibTrans" cxnId="{A931BA65-1453-4A5A-AC16-7415B6BE113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C0DF003-1B24-4CF1-999E-58BE6CE39F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Tableau provides powerful visualizations for deriving insights.</a:t>
          </a:r>
        </a:p>
      </dgm:t>
    </dgm:pt>
    <dgm:pt modelId="{2928E629-EA49-4FEB-A649-FC17AC1BB28D}" type="parTrans" cxnId="{FBB166FE-07D4-436B-B066-781C7272DA25}">
      <dgm:prSet/>
      <dgm:spPr/>
      <dgm:t>
        <a:bodyPr/>
        <a:lstStyle/>
        <a:p>
          <a:endParaRPr lang="en-US"/>
        </a:p>
      </dgm:t>
    </dgm:pt>
    <dgm:pt modelId="{7F8A5834-01E6-40AC-8845-D1961A0D0035}" type="sibTrans" cxnId="{FBB166FE-07D4-436B-B066-781C7272DA25}">
      <dgm:prSet/>
      <dgm:spPr/>
      <dgm:t>
        <a:bodyPr/>
        <a:lstStyle/>
        <a:p>
          <a:endParaRPr lang="en-US"/>
        </a:p>
      </dgm:t>
    </dgm:pt>
    <dgm:pt modelId="{6221E980-4D46-490C-82F4-86A0CC298B4A}" type="pres">
      <dgm:prSet presAssocID="{BCE76599-5FBB-44F5-AB41-94492238D2CE}" presName="root" presStyleCnt="0">
        <dgm:presLayoutVars>
          <dgm:dir/>
          <dgm:resizeHandles val="exact"/>
        </dgm:presLayoutVars>
      </dgm:prSet>
      <dgm:spPr/>
    </dgm:pt>
    <dgm:pt modelId="{917E97DE-A2C6-4888-B5C2-80AB900C10EE}" type="pres">
      <dgm:prSet presAssocID="{BCE76599-5FBB-44F5-AB41-94492238D2CE}" presName="container" presStyleCnt="0">
        <dgm:presLayoutVars>
          <dgm:dir/>
          <dgm:resizeHandles val="exact"/>
        </dgm:presLayoutVars>
      </dgm:prSet>
      <dgm:spPr/>
    </dgm:pt>
    <dgm:pt modelId="{8DEED4A4-BC5F-4934-8618-4CE9B27D3A55}" type="pres">
      <dgm:prSet presAssocID="{3F9E89CB-5A0F-41F0-B526-7943F4125836}" presName="compNode" presStyleCnt="0"/>
      <dgm:spPr/>
    </dgm:pt>
    <dgm:pt modelId="{4A7367A2-D090-49D9-8613-A67FB53C6BFE}" type="pres">
      <dgm:prSet presAssocID="{3F9E89CB-5A0F-41F0-B526-7943F4125836}" presName="iconBgRect" presStyleLbl="bgShp" presStyleIdx="0" presStyleCnt="4"/>
      <dgm:spPr/>
    </dgm:pt>
    <dgm:pt modelId="{FCE1BCC7-FD2B-414C-9453-F02D3E1239AB}" type="pres">
      <dgm:prSet presAssocID="{3F9E89CB-5A0F-41F0-B526-7943F412583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78B1EFA0-7239-43E4-A152-AEA9AD530483}" type="pres">
      <dgm:prSet presAssocID="{3F9E89CB-5A0F-41F0-B526-7943F4125836}" presName="spaceRect" presStyleCnt="0"/>
      <dgm:spPr/>
    </dgm:pt>
    <dgm:pt modelId="{DE911587-65E6-4861-BD23-F2E32008023E}" type="pres">
      <dgm:prSet presAssocID="{3F9E89CB-5A0F-41F0-B526-7943F4125836}" presName="textRect" presStyleLbl="revTx" presStyleIdx="0" presStyleCnt="4">
        <dgm:presLayoutVars>
          <dgm:chMax val="1"/>
          <dgm:chPref val="1"/>
        </dgm:presLayoutVars>
      </dgm:prSet>
      <dgm:spPr/>
    </dgm:pt>
    <dgm:pt modelId="{A6DC7363-46D3-44A3-B582-C79B19E35D23}" type="pres">
      <dgm:prSet presAssocID="{F672D6CD-E5F6-435A-9CEE-CE3F73CC3170}" presName="sibTrans" presStyleLbl="sibTrans2D1" presStyleIdx="0" presStyleCnt="0"/>
      <dgm:spPr/>
    </dgm:pt>
    <dgm:pt modelId="{87E4E31F-EA16-4275-8F9B-39A923868832}" type="pres">
      <dgm:prSet presAssocID="{9A017745-D278-4158-A6EB-C12687BF0D7A}" presName="compNode" presStyleCnt="0"/>
      <dgm:spPr/>
    </dgm:pt>
    <dgm:pt modelId="{E4F2A9ED-49ED-4E3B-9AC7-0C28206A8BA6}" type="pres">
      <dgm:prSet presAssocID="{9A017745-D278-4158-A6EB-C12687BF0D7A}" presName="iconBgRect" presStyleLbl="bgShp" presStyleIdx="1" presStyleCnt="4"/>
      <dgm:spPr/>
    </dgm:pt>
    <dgm:pt modelId="{5164216B-DB5A-48F1-B908-BFBDE3FD2354}" type="pres">
      <dgm:prSet presAssocID="{9A017745-D278-4158-A6EB-C12687BF0D7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22D206C-ADBB-4602-A79E-FCB74D5AB851}" type="pres">
      <dgm:prSet presAssocID="{9A017745-D278-4158-A6EB-C12687BF0D7A}" presName="spaceRect" presStyleCnt="0"/>
      <dgm:spPr/>
    </dgm:pt>
    <dgm:pt modelId="{F1D4A2E4-C3F0-4A22-A098-7879E20CF00E}" type="pres">
      <dgm:prSet presAssocID="{9A017745-D278-4158-A6EB-C12687BF0D7A}" presName="textRect" presStyleLbl="revTx" presStyleIdx="1" presStyleCnt="4">
        <dgm:presLayoutVars>
          <dgm:chMax val="1"/>
          <dgm:chPref val="1"/>
        </dgm:presLayoutVars>
      </dgm:prSet>
      <dgm:spPr/>
    </dgm:pt>
    <dgm:pt modelId="{4A1DC019-3E24-4CED-914A-2085EB2B09D9}" type="pres">
      <dgm:prSet presAssocID="{8A8D4AF0-1122-407E-B43C-CC66814A0EF4}" presName="sibTrans" presStyleLbl="sibTrans2D1" presStyleIdx="0" presStyleCnt="0"/>
      <dgm:spPr/>
    </dgm:pt>
    <dgm:pt modelId="{A0BE3330-24D0-4E7B-B976-94555900E175}" type="pres">
      <dgm:prSet presAssocID="{5BD84F51-E200-42B5-A137-AD0E8F4D7EA6}" presName="compNode" presStyleCnt="0"/>
      <dgm:spPr/>
    </dgm:pt>
    <dgm:pt modelId="{EBABC58F-F0ED-4D2A-83E6-D6AF2001B27C}" type="pres">
      <dgm:prSet presAssocID="{5BD84F51-E200-42B5-A137-AD0E8F4D7EA6}" presName="iconBgRect" presStyleLbl="bgShp" presStyleIdx="2" presStyleCnt="4"/>
      <dgm:spPr/>
    </dgm:pt>
    <dgm:pt modelId="{C90E3F67-7E19-431E-97AF-281373DAD8E4}" type="pres">
      <dgm:prSet presAssocID="{5BD84F51-E200-42B5-A137-AD0E8F4D7EA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re"/>
        </a:ext>
      </dgm:extLst>
    </dgm:pt>
    <dgm:pt modelId="{C16530E5-47C6-40EB-8E87-6DC7AE3128DB}" type="pres">
      <dgm:prSet presAssocID="{5BD84F51-E200-42B5-A137-AD0E8F4D7EA6}" presName="spaceRect" presStyleCnt="0"/>
      <dgm:spPr/>
    </dgm:pt>
    <dgm:pt modelId="{84EECD56-B56F-483B-B7FE-069A03F476D1}" type="pres">
      <dgm:prSet presAssocID="{5BD84F51-E200-42B5-A137-AD0E8F4D7EA6}" presName="textRect" presStyleLbl="revTx" presStyleIdx="2" presStyleCnt="4">
        <dgm:presLayoutVars>
          <dgm:chMax val="1"/>
          <dgm:chPref val="1"/>
        </dgm:presLayoutVars>
      </dgm:prSet>
      <dgm:spPr/>
    </dgm:pt>
    <dgm:pt modelId="{A0C19F1D-BE2F-49DF-A8A1-9E39C77CA3A9}" type="pres">
      <dgm:prSet presAssocID="{A9DBB2BD-6454-4CD6-B9BC-47378FE68A03}" presName="sibTrans" presStyleLbl="sibTrans2D1" presStyleIdx="0" presStyleCnt="0"/>
      <dgm:spPr/>
    </dgm:pt>
    <dgm:pt modelId="{560A4205-FFE9-46C7-AF03-DCBC15A3FDFC}" type="pres">
      <dgm:prSet presAssocID="{3C0DF003-1B24-4CF1-999E-58BE6CE39FD2}" presName="compNode" presStyleCnt="0"/>
      <dgm:spPr/>
    </dgm:pt>
    <dgm:pt modelId="{90329AE1-8C2A-4FFC-BA04-09A20EDE5EA2}" type="pres">
      <dgm:prSet presAssocID="{3C0DF003-1B24-4CF1-999E-58BE6CE39FD2}" presName="iconBgRect" presStyleLbl="bgShp" presStyleIdx="3" presStyleCnt="4"/>
      <dgm:spPr/>
    </dgm:pt>
    <dgm:pt modelId="{1EDAE4A6-8010-4AEC-B7E4-D40D48C881EF}" type="pres">
      <dgm:prSet presAssocID="{3C0DF003-1B24-4CF1-999E-58BE6CE39FD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8B814AAA-4239-4E39-A2D4-58EA638B8538}" type="pres">
      <dgm:prSet presAssocID="{3C0DF003-1B24-4CF1-999E-58BE6CE39FD2}" presName="spaceRect" presStyleCnt="0"/>
      <dgm:spPr/>
    </dgm:pt>
    <dgm:pt modelId="{5878E24B-75BC-45D5-BF3C-27BAA02FF1B5}" type="pres">
      <dgm:prSet presAssocID="{3C0DF003-1B24-4CF1-999E-58BE6CE39FD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CA1A312-D04F-491F-B364-FD30B606381F}" type="presOf" srcId="{BCE76599-5FBB-44F5-AB41-94492238D2CE}" destId="{6221E980-4D46-490C-82F4-86A0CC298B4A}" srcOrd="0" destOrd="0" presId="urn:microsoft.com/office/officeart/2018/2/layout/IconCircleList"/>
    <dgm:cxn modelId="{717DC82D-F569-401F-8CF5-91BBDCF8FB15}" type="presOf" srcId="{8A8D4AF0-1122-407E-B43C-CC66814A0EF4}" destId="{4A1DC019-3E24-4CED-914A-2085EB2B09D9}" srcOrd="0" destOrd="0" presId="urn:microsoft.com/office/officeart/2018/2/layout/IconCircleList"/>
    <dgm:cxn modelId="{A5D6EE3A-C023-4D06-B2B8-34424AFE8A1D}" type="presOf" srcId="{5BD84F51-E200-42B5-A137-AD0E8F4D7EA6}" destId="{84EECD56-B56F-483B-B7FE-069A03F476D1}" srcOrd="0" destOrd="0" presId="urn:microsoft.com/office/officeart/2018/2/layout/IconCircleList"/>
    <dgm:cxn modelId="{86841565-7CC0-4788-B2FE-A65BF95E83C7}" type="presOf" srcId="{3C0DF003-1B24-4CF1-999E-58BE6CE39FD2}" destId="{5878E24B-75BC-45D5-BF3C-27BAA02FF1B5}" srcOrd="0" destOrd="0" presId="urn:microsoft.com/office/officeart/2018/2/layout/IconCircleList"/>
    <dgm:cxn modelId="{A931BA65-1453-4A5A-AC16-7415B6BE113E}" srcId="{BCE76599-5FBB-44F5-AB41-94492238D2CE}" destId="{5BD84F51-E200-42B5-A137-AD0E8F4D7EA6}" srcOrd="2" destOrd="0" parTransId="{FFB8CF75-9E29-4C3B-808B-9867B2756FA7}" sibTransId="{A9DBB2BD-6454-4CD6-B9BC-47378FE68A03}"/>
    <dgm:cxn modelId="{456A5270-106D-43A4-B4AD-A1E9D7E1D252}" srcId="{BCE76599-5FBB-44F5-AB41-94492238D2CE}" destId="{9A017745-D278-4158-A6EB-C12687BF0D7A}" srcOrd="1" destOrd="0" parTransId="{49B492D8-BD02-4F2C-B91A-A4683B1310A6}" sibTransId="{8A8D4AF0-1122-407E-B43C-CC66814A0EF4}"/>
    <dgm:cxn modelId="{DB2EEA87-E21B-4CD4-820A-3AB0BEFBD114}" type="presOf" srcId="{3F9E89CB-5A0F-41F0-B526-7943F4125836}" destId="{DE911587-65E6-4861-BD23-F2E32008023E}" srcOrd="0" destOrd="0" presId="urn:microsoft.com/office/officeart/2018/2/layout/IconCircleList"/>
    <dgm:cxn modelId="{0DFB7AAA-53B6-4C92-8909-A7E2AFB62573}" type="presOf" srcId="{9A017745-D278-4158-A6EB-C12687BF0D7A}" destId="{F1D4A2E4-C3F0-4A22-A098-7879E20CF00E}" srcOrd="0" destOrd="0" presId="urn:microsoft.com/office/officeart/2018/2/layout/IconCircleList"/>
    <dgm:cxn modelId="{A1AF0DB4-1EAD-44CB-BCE7-AF64CD36EEC4}" type="presOf" srcId="{A9DBB2BD-6454-4CD6-B9BC-47378FE68A03}" destId="{A0C19F1D-BE2F-49DF-A8A1-9E39C77CA3A9}" srcOrd="0" destOrd="0" presId="urn:microsoft.com/office/officeart/2018/2/layout/IconCircleList"/>
    <dgm:cxn modelId="{12866DE0-62E6-466F-B95F-A64E669901FC}" srcId="{BCE76599-5FBB-44F5-AB41-94492238D2CE}" destId="{3F9E89CB-5A0F-41F0-B526-7943F4125836}" srcOrd="0" destOrd="0" parTransId="{B8BA2B42-DC72-463B-BCF3-7AAEC3AB221C}" sibTransId="{F672D6CD-E5F6-435A-9CEE-CE3F73CC3170}"/>
    <dgm:cxn modelId="{35A49DFC-AB6F-485D-9A43-D7D0665AD50F}" type="presOf" srcId="{F672D6CD-E5F6-435A-9CEE-CE3F73CC3170}" destId="{A6DC7363-46D3-44A3-B582-C79B19E35D23}" srcOrd="0" destOrd="0" presId="urn:microsoft.com/office/officeart/2018/2/layout/IconCircleList"/>
    <dgm:cxn modelId="{FBB166FE-07D4-436B-B066-781C7272DA25}" srcId="{BCE76599-5FBB-44F5-AB41-94492238D2CE}" destId="{3C0DF003-1B24-4CF1-999E-58BE6CE39FD2}" srcOrd="3" destOrd="0" parTransId="{2928E629-EA49-4FEB-A649-FC17AC1BB28D}" sibTransId="{7F8A5834-01E6-40AC-8845-D1961A0D0035}"/>
    <dgm:cxn modelId="{FC05AD3A-23C4-4C2D-B45D-9B679F43E4ED}" type="presParOf" srcId="{6221E980-4D46-490C-82F4-86A0CC298B4A}" destId="{917E97DE-A2C6-4888-B5C2-80AB900C10EE}" srcOrd="0" destOrd="0" presId="urn:microsoft.com/office/officeart/2018/2/layout/IconCircleList"/>
    <dgm:cxn modelId="{5A6E11FF-8293-474D-922D-0F8E525BD3F0}" type="presParOf" srcId="{917E97DE-A2C6-4888-B5C2-80AB900C10EE}" destId="{8DEED4A4-BC5F-4934-8618-4CE9B27D3A55}" srcOrd="0" destOrd="0" presId="urn:microsoft.com/office/officeart/2018/2/layout/IconCircleList"/>
    <dgm:cxn modelId="{47F35CD5-05DC-4024-8676-0577C1F57676}" type="presParOf" srcId="{8DEED4A4-BC5F-4934-8618-4CE9B27D3A55}" destId="{4A7367A2-D090-49D9-8613-A67FB53C6BFE}" srcOrd="0" destOrd="0" presId="urn:microsoft.com/office/officeart/2018/2/layout/IconCircleList"/>
    <dgm:cxn modelId="{3753DDCE-32BB-44F2-8CBF-524D2A158169}" type="presParOf" srcId="{8DEED4A4-BC5F-4934-8618-4CE9B27D3A55}" destId="{FCE1BCC7-FD2B-414C-9453-F02D3E1239AB}" srcOrd="1" destOrd="0" presId="urn:microsoft.com/office/officeart/2018/2/layout/IconCircleList"/>
    <dgm:cxn modelId="{7F8C6A49-BDE0-45B0-977C-1C19728579F8}" type="presParOf" srcId="{8DEED4A4-BC5F-4934-8618-4CE9B27D3A55}" destId="{78B1EFA0-7239-43E4-A152-AEA9AD530483}" srcOrd="2" destOrd="0" presId="urn:microsoft.com/office/officeart/2018/2/layout/IconCircleList"/>
    <dgm:cxn modelId="{AB9BED5B-23B6-431C-A987-2962C1A2F1C7}" type="presParOf" srcId="{8DEED4A4-BC5F-4934-8618-4CE9B27D3A55}" destId="{DE911587-65E6-4861-BD23-F2E32008023E}" srcOrd="3" destOrd="0" presId="urn:microsoft.com/office/officeart/2018/2/layout/IconCircleList"/>
    <dgm:cxn modelId="{E500871D-5C5E-4336-9799-F8E036D4E69C}" type="presParOf" srcId="{917E97DE-A2C6-4888-B5C2-80AB900C10EE}" destId="{A6DC7363-46D3-44A3-B582-C79B19E35D23}" srcOrd="1" destOrd="0" presId="urn:microsoft.com/office/officeart/2018/2/layout/IconCircleList"/>
    <dgm:cxn modelId="{C14D7650-EB84-41FE-A980-5AC273057630}" type="presParOf" srcId="{917E97DE-A2C6-4888-B5C2-80AB900C10EE}" destId="{87E4E31F-EA16-4275-8F9B-39A923868832}" srcOrd="2" destOrd="0" presId="urn:microsoft.com/office/officeart/2018/2/layout/IconCircleList"/>
    <dgm:cxn modelId="{B71F2C26-E548-4446-9616-D8C827EFE171}" type="presParOf" srcId="{87E4E31F-EA16-4275-8F9B-39A923868832}" destId="{E4F2A9ED-49ED-4E3B-9AC7-0C28206A8BA6}" srcOrd="0" destOrd="0" presId="urn:microsoft.com/office/officeart/2018/2/layout/IconCircleList"/>
    <dgm:cxn modelId="{0A2CEEB5-B2DE-429A-9157-F447D578D1CC}" type="presParOf" srcId="{87E4E31F-EA16-4275-8F9B-39A923868832}" destId="{5164216B-DB5A-48F1-B908-BFBDE3FD2354}" srcOrd="1" destOrd="0" presId="urn:microsoft.com/office/officeart/2018/2/layout/IconCircleList"/>
    <dgm:cxn modelId="{3224DD93-BD81-4689-A80D-F46F971BCDBE}" type="presParOf" srcId="{87E4E31F-EA16-4275-8F9B-39A923868832}" destId="{622D206C-ADBB-4602-A79E-FCB74D5AB851}" srcOrd="2" destOrd="0" presId="urn:microsoft.com/office/officeart/2018/2/layout/IconCircleList"/>
    <dgm:cxn modelId="{EA0F213F-88AC-4BC0-BBFD-6344ABB11B21}" type="presParOf" srcId="{87E4E31F-EA16-4275-8F9B-39A923868832}" destId="{F1D4A2E4-C3F0-4A22-A098-7879E20CF00E}" srcOrd="3" destOrd="0" presId="urn:microsoft.com/office/officeart/2018/2/layout/IconCircleList"/>
    <dgm:cxn modelId="{C63AF892-76B7-4BCB-9D99-4A98CF90699A}" type="presParOf" srcId="{917E97DE-A2C6-4888-B5C2-80AB900C10EE}" destId="{4A1DC019-3E24-4CED-914A-2085EB2B09D9}" srcOrd="3" destOrd="0" presId="urn:microsoft.com/office/officeart/2018/2/layout/IconCircleList"/>
    <dgm:cxn modelId="{EEDDC924-1B0D-46CB-9CA5-BF813F6BCB44}" type="presParOf" srcId="{917E97DE-A2C6-4888-B5C2-80AB900C10EE}" destId="{A0BE3330-24D0-4E7B-B976-94555900E175}" srcOrd="4" destOrd="0" presId="urn:microsoft.com/office/officeart/2018/2/layout/IconCircleList"/>
    <dgm:cxn modelId="{654BBD09-907A-4E1D-8B5C-686F772080C0}" type="presParOf" srcId="{A0BE3330-24D0-4E7B-B976-94555900E175}" destId="{EBABC58F-F0ED-4D2A-83E6-D6AF2001B27C}" srcOrd="0" destOrd="0" presId="urn:microsoft.com/office/officeart/2018/2/layout/IconCircleList"/>
    <dgm:cxn modelId="{ABA50F86-70CD-41B0-8314-82945534CCD3}" type="presParOf" srcId="{A0BE3330-24D0-4E7B-B976-94555900E175}" destId="{C90E3F67-7E19-431E-97AF-281373DAD8E4}" srcOrd="1" destOrd="0" presId="urn:microsoft.com/office/officeart/2018/2/layout/IconCircleList"/>
    <dgm:cxn modelId="{FFA5E56A-81AE-4FF4-9B6C-76A9B92CF5FA}" type="presParOf" srcId="{A0BE3330-24D0-4E7B-B976-94555900E175}" destId="{C16530E5-47C6-40EB-8E87-6DC7AE3128DB}" srcOrd="2" destOrd="0" presId="urn:microsoft.com/office/officeart/2018/2/layout/IconCircleList"/>
    <dgm:cxn modelId="{52BF7715-AA2D-4F45-8989-10687D5B2736}" type="presParOf" srcId="{A0BE3330-24D0-4E7B-B976-94555900E175}" destId="{84EECD56-B56F-483B-B7FE-069A03F476D1}" srcOrd="3" destOrd="0" presId="urn:microsoft.com/office/officeart/2018/2/layout/IconCircleList"/>
    <dgm:cxn modelId="{C8460F43-510C-4E18-AC16-271F3AE95811}" type="presParOf" srcId="{917E97DE-A2C6-4888-B5C2-80AB900C10EE}" destId="{A0C19F1D-BE2F-49DF-A8A1-9E39C77CA3A9}" srcOrd="5" destOrd="0" presId="urn:microsoft.com/office/officeart/2018/2/layout/IconCircleList"/>
    <dgm:cxn modelId="{42FF2356-89F5-40B7-B54A-FFA0DBF3DB5B}" type="presParOf" srcId="{917E97DE-A2C6-4888-B5C2-80AB900C10EE}" destId="{560A4205-FFE9-46C7-AF03-DCBC15A3FDFC}" srcOrd="6" destOrd="0" presId="urn:microsoft.com/office/officeart/2018/2/layout/IconCircleList"/>
    <dgm:cxn modelId="{8F06885F-6FA0-48CC-8C5A-7A3DF26CD3AB}" type="presParOf" srcId="{560A4205-FFE9-46C7-AF03-DCBC15A3FDFC}" destId="{90329AE1-8C2A-4FFC-BA04-09A20EDE5EA2}" srcOrd="0" destOrd="0" presId="urn:microsoft.com/office/officeart/2018/2/layout/IconCircleList"/>
    <dgm:cxn modelId="{925E79C1-D77F-458B-B07E-87D645F81727}" type="presParOf" srcId="{560A4205-FFE9-46C7-AF03-DCBC15A3FDFC}" destId="{1EDAE4A6-8010-4AEC-B7E4-D40D48C881EF}" srcOrd="1" destOrd="0" presId="urn:microsoft.com/office/officeart/2018/2/layout/IconCircleList"/>
    <dgm:cxn modelId="{5CF64D78-3721-466C-983A-2C063B8D8186}" type="presParOf" srcId="{560A4205-FFE9-46C7-AF03-DCBC15A3FDFC}" destId="{8B814AAA-4239-4E39-A2D4-58EA638B8538}" srcOrd="2" destOrd="0" presId="urn:microsoft.com/office/officeart/2018/2/layout/IconCircleList"/>
    <dgm:cxn modelId="{F51474E0-C3EC-4209-94CC-8B660E60210F}" type="presParOf" srcId="{560A4205-FFE9-46C7-AF03-DCBC15A3FDFC}" destId="{5878E24B-75BC-45D5-BF3C-27BAA02FF1B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8155E62-6F59-4924-988C-C5F03025651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BF0C50-EE7E-418D-9BFE-FA8C88608F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Scalability Considerations:</a:t>
          </a:r>
        </a:p>
      </dgm:t>
    </dgm:pt>
    <dgm:pt modelId="{22A7B0AB-2339-4A22-B500-56780A5E9D2E}" type="parTrans" cxnId="{EEAE39AA-B12F-491C-AC00-2AE54A3F7427}">
      <dgm:prSet/>
      <dgm:spPr/>
      <dgm:t>
        <a:bodyPr/>
        <a:lstStyle/>
        <a:p>
          <a:endParaRPr lang="en-US"/>
        </a:p>
      </dgm:t>
    </dgm:pt>
    <dgm:pt modelId="{C2F676BA-4AB9-4380-93E1-C124ED34F3DB}" type="sibTrans" cxnId="{EEAE39AA-B12F-491C-AC00-2AE54A3F7427}">
      <dgm:prSet/>
      <dgm:spPr/>
      <dgm:t>
        <a:bodyPr/>
        <a:lstStyle/>
        <a:p>
          <a:endParaRPr lang="en-US"/>
        </a:p>
      </dgm:t>
    </dgm:pt>
    <dgm:pt modelId="{C330165D-0314-475D-8FC2-90A4AF844D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Assess the system's scalability to ensure it can handle a growing volume of data and increasing processing demands.</a:t>
          </a:r>
        </a:p>
      </dgm:t>
    </dgm:pt>
    <dgm:pt modelId="{606366A3-85D0-40F3-B404-6F7C8ACAF33B}" type="parTrans" cxnId="{9E3B87EF-353F-4C24-945A-95D10FDF1DB2}">
      <dgm:prSet/>
      <dgm:spPr/>
      <dgm:t>
        <a:bodyPr/>
        <a:lstStyle/>
        <a:p>
          <a:endParaRPr lang="en-US"/>
        </a:p>
      </dgm:t>
    </dgm:pt>
    <dgm:pt modelId="{6A436705-7813-4BE7-AD62-7E5C879C937F}" type="sibTrans" cxnId="{9E3B87EF-353F-4C24-945A-95D10FDF1DB2}">
      <dgm:prSet/>
      <dgm:spPr/>
      <dgm:t>
        <a:bodyPr/>
        <a:lstStyle/>
        <a:p>
          <a:endParaRPr lang="en-US"/>
        </a:p>
      </dgm:t>
    </dgm:pt>
    <dgm:pt modelId="{75040F8B-CC7E-4165-9A46-5DE658591E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Exploration of Additional Data Sources:</a:t>
          </a:r>
        </a:p>
      </dgm:t>
    </dgm:pt>
    <dgm:pt modelId="{9588CC2C-658B-48F0-9F64-F62AD71B2B10}" type="parTrans" cxnId="{81439C34-E3AE-427E-93DB-36DD2459A78B}">
      <dgm:prSet/>
      <dgm:spPr/>
      <dgm:t>
        <a:bodyPr/>
        <a:lstStyle/>
        <a:p>
          <a:endParaRPr lang="en-US"/>
        </a:p>
      </dgm:t>
    </dgm:pt>
    <dgm:pt modelId="{4E00FB19-8595-497A-A7DD-DB68FF36192E}" type="sibTrans" cxnId="{81439C34-E3AE-427E-93DB-36DD2459A78B}">
      <dgm:prSet/>
      <dgm:spPr/>
      <dgm:t>
        <a:bodyPr/>
        <a:lstStyle/>
        <a:p>
          <a:endParaRPr lang="en-US"/>
        </a:p>
      </dgm:t>
    </dgm:pt>
    <dgm:pt modelId="{0643D531-EBFD-4DE0-8E18-EC6AB6DC29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Consider integrating diverse data sources to broaden the scope and depth of available data.</a:t>
          </a:r>
        </a:p>
      </dgm:t>
    </dgm:pt>
    <dgm:pt modelId="{9F7333FD-BCA9-4BBD-B12A-3660DF40B1B8}" type="parTrans" cxnId="{AF5DDABB-2AA4-47A6-9393-9323DD4BA49E}">
      <dgm:prSet/>
      <dgm:spPr/>
      <dgm:t>
        <a:bodyPr/>
        <a:lstStyle/>
        <a:p>
          <a:endParaRPr lang="en-US"/>
        </a:p>
      </dgm:t>
    </dgm:pt>
    <dgm:pt modelId="{BE0D017F-EBA5-4C98-9C63-2C5B49E68123}" type="sibTrans" cxnId="{AF5DDABB-2AA4-47A6-9393-9323DD4BA49E}">
      <dgm:prSet/>
      <dgm:spPr/>
      <dgm:t>
        <a:bodyPr/>
        <a:lstStyle/>
        <a:p>
          <a:endParaRPr lang="en-US"/>
        </a:p>
      </dgm:t>
    </dgm:pt>
    <dgm:pt modelId="{9C756E2B-74C2-4B60-98CA-E47BCC1590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Real-time Processing:</a:t>
          </a:r>
        </a:p>
      </dgm:t>
    </dgm:pt>
    <dgm:pt modelId="{A58F74C5-FE47-40A7-838B-16E78CBEFDCB}" type="parTrans" cxnId="{7616B215-9901-49A0-A919-E2289F363FAF}">
      <dgm:prSet/>
      <dgm:spPr/>
      <dgm:t>
        <a:bodyPr/>
        <a:lstStyle/>
        <a:p>
          <a:endParaRPr lang="en-US"/>
        </a:p>
      </dgm:t>
    </dgm:pt>
    <dgm:pt modelId="{333EE225-1D8E-4014-8C21-93CC717D3D19}" type="sibTrans" cxnId="{7616B215-9901-49A0-A919-E2289F363FAF}">
      <dgm:prSet/>
      <dgm:spPr/>
      <dgm:t>
        <a:bodyPr/>
        <a:lstStyle/>
        <a:p>
          <a:endParaRPr lang="en-US"/>
        </a:p>
      </dgm:t>
    </dgm:pt>
    <dgm:pt modelId="{6F6A4F98-6E0B-4907-B5AD-2A1CC13374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Reducing latency in data availability could be a significant improvement for the system.</a:t>
          </a:r>
        </a:p>
      </dgm:t>
    </dgm:pt>
    <dgm:pt modelId="{D2739F9B-FAC3-4A7E-92E2-C78F90075380}" type="parTrans" cxnId="{0E85013E-788B-48CA-87B8-94CCFB14CA52}">
      <dgm:prSet/>
      <dgm:spPr/>
      <dgm:t>
        <a:bodyPr/>
        <a:lstStyle/>
        <a:p>
          <a:endParaRPr lang="en-US"/>
        </a:p>
      </dgm:t>
    </dgm:pt>
    <dgm:pt modelId="{39B24940-FA4E-4F02-8CC3-0FD27A31B4F6}" type="sibTrans" cxnId="{0E85013E-788B-48CA-87B8-94CCFB14CA52}">
      <dgm:prSet/>
      <dgm:spPr/>
      <dgm:t>
        <a:bodyPr/>
        <a:lstStyle/>
        <a:p>
          <a:endParaRPr lang="en-US"/>
        </a:p>
      </dgm:t>
    </dgm:pt>
    <dgm:pt modelId="{B08ED54F-F3C9-425A-A51F-DB072FB6B47E}" type="pres">
      <dgm:prSet presAssocID="{58155E62-6F59-4924-988C-C5F030256511}" presName="root" presStyleCnt="0">
        <dgm:presLayoutVars>
          <dgm:dir/>
          <dgm:resizeHandles val="exact"/>
        </dgm:presLayoutVars>
      </dgm:prSet>
      <dgm:spPr/>
    </dgm:pt>
    <dgm:pt modelId="{70E50D57-6ADB-42BE-AF9F-DB7F886EAA24}" type="pres">
      <dgm:prSet presAssocID="{65BF0C50-EE7E-418D-9BFE-FA8C88608FA0}" presName="compNode" presStyleCnt="0"/>
      <dgm:spPr/>
    </dgm:pt>
    <dgm:pt modelId="{12A7E831-07AA-4366-AA1E-A1AF2F5060A5}" type="pres">
      <dgm:prSet presAssocID="{65BF0C50-EE7E-418D-9BFE-FA8C88608FA0}" presName="bgRect" presStyleLbl="bgShp" presStyleIdx="0" presStyleCnt="3"/>
      <dgm:spPr/>
    </dgm:pt>
    <dgm:pt modelId="{CADF9446-5BF1-410A-BF54-AB72C8C45521}" type="pres">
      <dgm:prSet presAssocID="{65BF0C50-EE7E-418D-9BFE-FA8C88608FA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E23ABB4-8A79-48ED-98A2-548B15860044}" type="pres">
      <dgm:prSet presAssocID="{65BF0C50-EE7E-418D-9BFE-FA8C88608FA0}" presName="spaceRect" presStyleCnt="0"/>
      <dgm:spPr/>
    </dgm:pt>
    <dgm:pt modelId="{FB68180D-742E-488B-B281-39C55285581A}" type="pres">
      <dgm:prSet presAssocID="{65BF0C50-EE7E-418D-9BFE-FA8C88608FA0}" presName="parTx" presStyleLbl="revTx" presStyleIdx="0" presStyleCnt="6">
        <dgm:presLayoutVars>
          <dgm:chMax val="0"/>
          <dgm:chPref val="0"/>
        </dgm:presLayoutVars>
      </dgm:prSet>
      <dgm:spPr/>
    </dgm:pt>
    <dgm:pt modelId="{07789534-0E76-43FB-B491-DF41FE71D7E7}" type="pres">
      <dgm:prSet presAssocID="{65BF0C50-EE7E-418D-9BFE-FA8C88608FA0}" presName="desTx" presStyleLbl="revTx" presStyleIdx="1" presStyleCnt="6">
        <dgm:presLayoutVars/>
      </dgm:prSet>
      <dgm:spPr/>
    </dgm:pt>
    <dgm:pt modelId="{E7BAB58C-53BE-4299-A5A7-3CD834AEB360}" type="pres">
      <dgm:prSet presAssocID="{C2F676BA-4AB9-4380-93E1-C124ED34F3DB}" presName="sibTrans" presStyleCnt="0"/>
      <dgm:spPr/>
    </dgm:pt>
    <dgm:pt modelId="{B174329E-2F0D-4633-B35B-4C9D84D8FFB6}" type="pres">
      <dgm:prSet presAssocID="{75040F8B-CC7E-4165-9A46-5DE658591E02}" presName="compNode" presStyleCnt="0"/>
      <dgm:spPr/>
    </dgm:pt>
    <dgm:pt modelId="{08F7457A-70CA-4246-A26F-FC94DDC78C94}" type="pres">
      <dgm:prSet presAssocID="{75040F8B-CC7E-4165-9A46-5DE658591E02}" presName="bgRect" presStyleLbl="bgShp" presStyleIdx="1" presStyleCnt="3"/>
      <dgm:spPr/>
    </dgm:pt>
    <dgm:pt modelId="{1CB9C4B6-E7F2-4B4D-8649-29A9CBC610D7}" type="pres">
      <dgm:prSet presAssocID="{75040F8B-CC7E-4165-9A46-5DE658591E0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1F9AF5FE-B5BD-4942-95BD-FEE879ADE0F0}" type="pres">
      <dgm:prSet presAssocID="{75040F8B-CC7E-4165-9A46-5DE658591E02}" presName="spaceRect" presStyleCnt="0"/>
      <dgm:spPr/>
    </dgm:pt>
    <dgm:pt modelId="{1E24B0B9-A2C5-4138-9DE2-591E0DB13769}" type="pres">
      <dgm:prSet presAssocID="{75040F8B-CC7E-4165-9A46-5DE658591E02}" presName="parTx" presStyleLbl="revTx" presStyleIdx="2" presStyleCnt="6">
        <dgm:presLayoutVars>
          <dgm:chMax val="0"/>
          <dgm:chPref val="0"/>
        </dgm:presLayoutVars>
      </dgm:prSet>
      <dgm:spPr/>
    </dgm:pt>
    <dgm:pt modelId="{CA56008B-DA04-440F-99AF-2DDEA9B793A3}" type="pres">
      <dgm:prSet presAssocID="{75040F8B-CC7E-4165-9A46-5DE658591E02}" presName="desTx" presStyleLbl="revTx" presStyleIdx="3" presStyleCnt="6">
        <dgm:presLayoutVars/>
      </dgm:prSet>
      <dgm:spPr/>
    </dgm:pt>
    <dgm:pt modelId="{AF33FB9A-73CA-409F-92E9-928F3D588A39}" type="pres">
      <dgm:prSet presAssocID="{4E00FB19-8595-497A-A7DD-DB68FF36192E}" presName="sibTrans" presStyleCnt="0"/>
      <dgm:spPr/>
    </dgm:pt>
    <dgm:pt modelId="{4F59D6A7-FB6F-4033-923B-A12A1CB65FDB}" type="pres">
      <dgm:prSet presAssocID="{9C756E2B-74C2-4B60-98CA-E47BCC15901E}" presName="compNode" presStyleCnt="0"/>
      <dgm:spPr/>
    </dgm:pt>
    <dgm:pt modelId="{A1C013D3-EDA2-41E4-8E9F-42D38095E3B4}" type="pres">
      <dgm:prSet presAssocID="{9C756E2B-74C2-4B60-98CA-E47BCC15901E}" presName="bgRect" presStyleLbl="bgShp" presStyleIdx="2" presStyleCnt="3"/>
      <dgm:spPr/>
    </dgm:pt>
    <dgm:pt modelId="{F0CEB0EA-B36E-4ED8-9261-33DE1937A5AA}" type="pres">
      <dgm:prSet presAssocID="{9C756E2B-74C2-4B60-98CA-E47BCC15901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75EFE73B-092B-4B65-9146-43A1138B78CB}" type="pres">
      <dgm:prSet presAssocID="{9C756E2B-74C2-4B60-98CA-E47BCC15901E}" presName="spaceRect" presStyleCnt="0"/>
      <dgm:spPr/>
    </dgm:pt>
    <dgm:pt modelId="{826B8FF7-7806-4FE8-BD41-0CCAD210A079}" type="pres">
      <dgm:prSet presAssocID="{9C756E2B-74C2-4B60-98CA-E47BCC15901E}" presName="parTx" presStyleLbl="revTx" presStyleIdx="4" presStyleCnt="6">
        <dgm:presLayoutVars>
          <dgm:chMax val="0"/>
          <dgm:chPref val="0"/>
        </dgm:presLayoutVars>
      </dgm:prSet>
      <dgm:spPr/>
    </dgm:pt>
    <dgm:pt modelId="{A355E876-9EB3-4BF7-9912-F8895D783BCF}" type="pres">
      <dgm:prSet presAssocID="{9C756E2B-74C2-4B60-98CA-E47BCC15901E}" presName="desTx" presStyleLbl="revTx" presStyleIdx="5" presStyleCnt="6">
        <dgm:presLayoutVars/>
      </dgm:prSet>
      <dgm:spPr/>
    </dgm:pt>
  </dgm:ptLst>
  <dgm:cxnLst>
    <dgm:cxn modelId="{D0A9E00C-5074-4352-B446-63EACC098F0C}" type="presOf" srcId="{65BF0C50-EE7E-418D-9BFE-FA8C88608FA0}" destId="{FB68180D-742E-488B-B281-39C55285581A}" srcOrd="0" destOrd="0" presId="urn:microsoft.com/office/officeart/2018/2/layout/IconVerticalSolidList"/>
    <dgm:cxn modelId="{7616B215-9901-49A0-A919-E2289F363FAF}" srcId="{58155E62-6F59-4924-988C-C5F030256511}" destId="{9C756E2B-74C2-4B60-98CA-E47BCC15901E}" srcOrd="2" destOrd="0" parTransId="{A58F74C5-FE47-40A7-838B-16E78CBEFDCB}" sibTransId="{333EE225-1D8E-4014-8C21-93CC717D3D19}"/>
    <dgm:cxn modelId="{B2D9F816-D6CA-40FD-BDBB-9304E828FBAD}" type="presOf" srcId="{9C756E2B-74C2-4B60-98CA-E47BCC15901E}" destId="{826B8FF7-7806-4FE8-BD41-0CCAD210A079}" srcOrd="0" destOrd="0" presId="urn:microsoft.com/office/officeart/2018/2/layout/IconVerticalSolidList"/>
    <dgm:cxn modelId="{81439C34-E3AE-427E-93DB-36DD2459A78B}" srcId="{58155E62-6F59-4924-988C-C5F030256511}" destId="{75040F8B-CC7E-4165-9A46-5DE658591E02}" srcOrd="1" destOrd="0" parTransId="{9588CC2C-658B-48F0-9F64-F62AD71B2B10}" sibTransId="{4E00FB19-8595-497A-A7DD-DB68FF36192E}"/>
    <dgm:cxn modelId="{0E85013E-788B-48CA-87B8-94CCFB14CA52}" srcId="{9C756E2B-74C2-4B60-98CA-E47BCC15901E}" destId="{6F6A4F98-6E0B-4907-B5AD-2A1CC133742D}" srcOrd="0" destOrd="0" parTransId="{D2739F9B-FAC3-4A7E-92E2-C78F90075380}" sibTransId="{39B24940-FA4E-4F02-8CC3-0FD27A31B4F6}"/>
    <dgm:cxn modelId="{A2B3B646-7195-4E94-A749-229D317BC921}" type="presOf" srcId="{6F6A4F98-6E0B-4907-B5AD-2A1CC133742D}" destId="{A355E876-9EB3-4BF7-9912-F8895D783BCF}" srcOrd="0" destOrd="0" presId="urn:microsoft.com/office/officeart/2018/2/layout/IconVerticalSolidList"/>
    <dgm:cxn modelId="{A95F6F8C-A6E5-45B7-AEFE-68C0238C6F2F}" type="presOf" srcId="{0643D531-EBFD-4DE0-8E18-EC6AB6DC2932}" destId="{CA56008B-DA04-440F-99AF-2DDEA9B793A3}" srcOrd="0" destOrd="0" presId="urn:microsoft.com/office/officeart/2018/2/layout/IconVerticalSolidList"/>
    <dgm:cxn modelId="{E3079B8D-2B8C-4DD4-92F4-F1CB1259E55A}" type="presOf" srcId="{C330165D-0314-475D-8FC2-90A4AF844D14}" destId="{07789534-0E76-43FB-B491-DF41FE71D7E7}" srcOrd="0" destOrd="0" presId="urn:microsoft.com/office/officeart/2018/2/layout/IconVerticalSolidList"/>
    <dgm:cxn modelId="{EEAE39AA-B12F-491C-AC00-2AE54A3F7427}" srcId="{58155E62-6F59-4924-988C-C5F030256511}" destId="{65BF0C50-EE7E-418D-9BFE-FA8C88608FA0}" srcOrd="0" destOrd="0" parTransId="{22A7B0AB-2339-4A22-B500-56780A5E9D2E}" sibTransId="{C2F676BA-4AB9-4380-93E1-C124ED34F3DB}"/>
    <dgm:cxn modelId="{648110AC-D472-4142-8CE4-D36D708DA55F}" type="presOf" srcId="{58155E62-6F59-4924-988C-C5F030256511}" destId="{B08ED54F-F3C9-425A-A51F-DB072FB6B47E}" srcOrd="0" destOrd="0" presId="urn:microsoft.com/office/officeart/2018/2/layout/IconVerticalSolidList"/>
    <dgm:cxn modelId="{A0C64CB8-4527-4654-8004-A921D3A34542}" type="presOf" srcId="{75040F8B-CC7E-4165-9A46-5DE658591E02}" destId="{1E24B0B9-A2C5-4138-9DE2-591E0DB13769}" srcOrd="0" destOrd="0" presId="urn:microsoft.com/office/officeart/2018/2/layout/IconVerticalSolidList"/>
    <dgm:cxn modelId="{AF5DDABB-2AA4-47A6-9393-9323DD4BA49E}" srcId="{75040F8B-CC7E-4165-9A46-5DE658591E02}" destId="{0643D531-EBFD-4DE0-8E18-EC6AB6DC2932}" srcOrd="0" destOrd="0" parTransId="{9F7333FD-BCA9-4BBD-B12A-3660DF40B1B8}" sibTransId="{BE0D017F-EBA5-4C98-9C63-2C5B49E68123}"/>
    <dgm:cxn modelId="{9E3B87EF-353F-4C24-945A-95D10FDF1DB2}" srcId="{65BF0C50-EE7E-418D-9BFE-FA8C88608FA0}" destId="{C330165D-0314-475D-8FC2-90A4AF844D14}" srcOrd="0" destOrd="0" parTransId="{606366A3-85D0-40F3-B404-6F7C8ACAF33B}" sibTransId="{6A436705-7813-4BE7-AD62-7E5C879C937F}"/>
    <dgm:cxn modelId="{24114CA3-078A-42B8-85A3-D607C53E05C5}" type="presParOf" srcId="{B08ED54F-F3C9-425A-A51F-DB072FB6B47E}" destId="{70E50D57-6ADB-42BE-AF9F-DB7F886EAA24}" srcOrd="0" destOrd="0" presId="urn:microsoft.com/office/officeart/2018/2/layout/IconVerticalSolidList"/>
    <dgm:cxn modelId="{32775748-F666-4480-B1F8-E26CB890093E}" type="presParOf" srcId="{70E50D57-6ADB-42BE-AF9F-DB7F886EAA24}" destId="{12A7E831-07AA-4366-AA1E-A1AF2F5060A5}" srcOrd="0" destOrd="0" presId="urn:microsoft.com/office/officeart/2018/2/layout/IconVerticalSolidList"/>
    <dgm:cxn modelId="{7FCF132D-99B9-4EC3-90EE-414FD248C38D}" type="presParOf" srcId="{70E50D57-6ADB-42BE-AF9F-DB7F886EAA24}" destId="{CADF9446-5BF1-410A-BF54-AB72C8C45521}" srcOrd="1" destOrd="0" presId="urn:microsoft.com/office/officeart/2018/2/layout/IconVerticalSolidList"/>
    <dgm:cxn modelId="{A0D5D043-4708-451C-833E-EE24CFEB6ABA}" type="presParOf" srcId="{70E50D57-6ADB-42BE-AF9F-DB7F886EAA24}" destId="{AE23ABB4-8A79-48ED-98A2-548B15860044}" srcOrd="2" destOrd="0" presId="urn:microsoft.com/office/officeart/2018/2/layout/IconVerticalSolidList"/>
    <dgm:cxn modelId="{51B4BEA7-6BA6-45A4-AD5A-895786D738D8}" type="presParOf" srcId="{70E50D57-6ADB-42BE-AF9F-DB7F886EAA24}" destId="{FB68180D-742E-488B-B281-39C55285581A}" srcOrd="3" destOrd="0" presId="urn:microsoft.com/office/officeart/2018/2/layout/IconVerticalSolidList"/>
    <dgm:cxn modelId="{6F3636D2-6DF4-40A8-98B5-4396ACD129E6}" type="presParOf" srcId="{70E50D57-6ADB-42BE-AF9F-DB7F886EAA24}" destId="{07789534-0E76-43FB-B491-DF41FE71D7E7}" srcOrd="4" destOrd="0" presId="urn:microsoft.com/office/officeart/2018/2/layout/IconVerticalSolidList"/>
    <dgm:cxn modelId="{BBF052AD-1D56-42CB-8602-194A14B4483B}" type="presParOf" srcId="{B08ED54F-F3C9-425A-A51F-DB072FB6B47E}" destId="{E7BAB58C-53BE-4299-A5A7-3CD834AEB360}" srcOrd="1" destOrd="0" presId="urn:microsoft.com/office/officeart/2018/2/layout/IconVerticalSolidList"/>
    <dgm:cxn modelId="{E128A581-0934-4B66-ABAE-9DDC372E7C94}" type="presParOf" srcId="{B08ED54F-F3C9-425A-A51F-DB072FB6B47E}" destId="{B174329E-2F0D-4633-B35B-4C9D84D8FFB6}" srcOrd="2" destOrd="0" presId="urn:microsoft.com/office/officeart/2018/2/layout/IconVerticalSolidList"/>
    <dgm:cxn modelId="{14025473-8CCD-4DC6-BB4A-C5482EBDDC97}" type="presParOf" srcId="{B174329E-2F0D-4633-B35B-4C9D84D8FFB6}" destId="{08F7457A-70CA-4246-A26F-FC94DDC78C94}" srcOrd="0" destOrd="0" presId="urn:microsoft.com/office/officeart/2018/2/layout/IconVerticalSolidList"/>
    <dgm:cxn modelId="{2A72A1C2-CEB3-4090-9271-9EB2D490D7D1}" type="presParOf" srcId="{B174329E-2F0D-4633-B35B-4C9D84D8FFB6}" destId="{1CB9C4B6-E7F2-4B4D-8649-29A9CBC610D7}" srcOrd="1" destOrd="0" presId="urn:microsoft.com/office/officeart/2018/2/layout/IconVerticalSolidList"/>
    <dgm:cxn modelId="{8B24D554-3120-473A-84CD-185B90C0A05B}" type="presParOf" srcId="{B174329E-2F0D-4633-B35B-4C9D84D8FFB6}" destId="{1F9AF5FE-B5BD-4942-95BD-FEE879ADE0F0}" srcOrd="2" destOrd="0" presId="urn:microsoft.com/office/officeart/2018/2/layout/IconVerticalSolidList"/>
    <dgm:cxn modelId="{30D65DC8-DEE1-4D9D-9EE7-17C9806328E3}" type="presParOf" srcId="{B174329E-2F0D-4633-B35B-4C9D84D8FFB6}" destId="{1E24B0B9-A2C5-4138-9DE2-591E0DB13769}" srcOrd="3" destOrd="0" presId="urn:microsoft.com/office/officeart/2018/2/layout/IconVerticalSolidList"/>
    <dgm:cxn modelId="{3E9C6253-6E3F-4366-9A58-712D811D9E70}" type="presParOf" srcId="{B174329E-2F0D-4633-B35B-4C9D84D8FFB6}" destId="{CA56008B-DA04-440F-99AF-2DDEA9B793A3}" srcOrd="4" destOrd="0" presId="urn:microsoft.com/office/officeart/2018/2/layout/IconVerticalSolidList"/>
    <dgm:cxn modelId="{2C68161F-EE67-48FE-B149-D8614585647F}" type="presParOf" srcId="{B08ED54F-F3C9-425A-A51F-DB072FB6B47E}" destId="{AF33FB9A-73CA-409F-92E9-928F3D588A39}" srcOrd="3" destOrd="0" presId="urn:microsoft.com/office/officeart/2018/2/layout/IconVerticalSolidList"/>
    <dgm:cxn modelId="{23A64DCE-53E0-44BA-BE36-9FA4E5C9FC46}" type="presParOf" srcId="{B08ED54F-F3C9-425A-A51F-DB072FB6B47E}" destId="{4F59D6A7-FB6F-4033-923B-A12A1CB65FDB}" srcOrd="4" destOrd="0" presId="urn:microsoft.com/office/officeart/2018/2/layout/IconVerticalSolidList"/>
    <dgm:cxn modelId="{6A5D2F50-F503-41A2-853E-D072C845C2B8}" type="presParOf" srcId="{4F59D6A7-FB6F-4033-923B-A12A1CB65FDB}" destId="{A1C013D3-EDA2-41E4-8E9F-42D38095E3B4}" srcOrd="0" destOrd="0" presId="urn:microsoft.com/office/officeart/2018/2/layout/IconVerticalSolidList"/>
    <dgm:cxn modelId="{7027BEF1-7CAB-416C-9497-DCF3FFD60F7A}" type="presParOf" srcId="{4F59D6A7-FB6F-4033-923B-A12A1CB65FDB}" destId="{F0CEB0EA-B36E-4ED8-9261-33DE1937A5AA}" srcOrd="1" destOrd="0" presId="urn:microsoft.com/office/officeart/2018/2/layout/IconVerticalSolidList"/>
    <dgm:cxn modelId="{1C1BF3CE-62EF-4ADC-B718-B4DD793A11A4}" type="presParOf" srcId="{4F59D6A7-FB6F-4033-923B-A12A1CB65FDB}" destId="{75EFE73B-092B-4B65-9146-43A1138B78CB}" srcOrd="2" destOrd="0" presId="urn:microsoft.com/office/officeart/2018/2/layout/IconVerticalSolidList"/>
    <dgm:cxn modelId="{6808EA9D-2CB1-4CC3-A707-08DE51CCB050}" type="presParOf" srcId="{4F59D6A7-FB6F-4033-923B-A12A1CB65FDB}" destId="{826B8FF7-7806-4FE8-BD41-0CCAD210A079}" srcOrd="3" destOrd="0" presId="urn:microsoft.com/office/officeart/2018/2/layout/IconVerticalSolidList"/>
    <dgm:cxn modelId="{DF0AC90D-BDD0-464D-963C-45CF1B0F6D36}" type="presParOf" srcId="{4F59D6A7-FB6F-4033-923B-A12A1CB65FDB}" destId="{A355E876-9EB3-4BF7-9912-F8895D783BC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3AC712-AC07-41D0-A951-243865F30DE3}">
      <dsp:nvSpPr>
        <dsp:cNvPr id="0" name=""/>
        <dsp:cNvSpPr/>
      </dsp:nvSpPr>
      <dsp:spPr>
        <a:xfrm>
          <a:off x="564387" y="26844"/>
          <a:ext cx="1510523" cy="14910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615D14-DEB8-4ECF-AA0A-F1C371EA86F9}">
      <dsp:nvSpPr>
        <dsp:cNvPr id="0" name=""/>
        <dsp:cNvSpPr/>
      </dsp:nvSpPr>
      <dsp:spPr>
        <a:xfrm>
          <a:off x="564387" y="1694469"/>
          <a:ext cx="4315781" cy="639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1" i="0" kern="1200"/>
            <a:t>End-to-End Data Processing:</a:t>
          </a:r>
          <a:endParaRPr lang="en-US" sz="2400" kern="1200"/>
        </a:p>
      </dsp:txBody>
      <dsp:txXfrm>
        <a:off x="564387" y="1694469"/>
        <a:ext cx="4315781" cy="639013"/>
      </dsp:txXfrm>
    </dsp:sp>
    <dsp:sp modelId="{B50BF0AB-9C4E-4DCC-A2C7-BF8A28BD9DAB}">
      <dsp:nvSpPr>
        <dsp:cNvPr id="0" name=""/>
        <dsp:cNvSpPr/>
      </dsp:nvSpPr>
      <dsp:spPr>
        <a:xfrm>
          <a:off x="564387" y="2415619"/>
          <a:ext cx="4315781" cy="1718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This project encompasses the entire spectrum of data processing, from ingestion to visualization.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Each stage contributes to the seamless flow of information, ensuring meaningful insights.</a:t>
          </a:r>
        </a:p>
      </dsp:txBody>
      <dsp:txXfrm>
        <a:off x="564387" y="2415619"/>
        <a:ext cx="4315781" cy="1718056"/>
      </dsp:txXfrm>
    </dsp:sp>
    <dsp:sp modelId="{49BA59A6-6FCF-405D-887A-84F01C9858EE}">
      <dsp:nvSpPr>
        <dsp:cNvPr id="0" name=""/>
        <dsp:cNvSpPr/>
      </dsp:nvSpPr>
      <dsp:spPr>
        <a:xfrm>
          <a:off x="5635430" y="26844"/>
          <a:ext cx="1510523" cy="14910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53942E-B309-42D8-A245-56D08217E8E2}">
      <dsp:nvSpPr>
        <dsp:cNvPr id="0" name=""/>
        <dsp:cNvSpPr/>
      </dsp:nvSpPr>
      <dsp:spPr>
        <a:xfrm>
          <a:off x="5635430" y="1694469"/>
          <a:ext cx="4315781" cy="639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1" i="0" kern="1200"/>
            <a:t>Technologies in Use:</a:t>
          </a:r>
          <a:endParaRPr lang="en-US" sz="2400" kern="1200"/>
        </a:p>
      </dsp:txBody>
      <dsp:txXfrm>
        <a:off x="5635430" y="1694469"/>
        <a:ext cx="4315781" cy="639013"/>
      </dsp:txXfrm>
    </dsp:sp>
    <dsp:sp modelId="{121733BC-C345-4769-A4B1-DA589AB8D476}">
      <dsp:nvSpPr>
        <dsp:cNvPr id="0" name=""/>
        <dsp:cNvSpPr/>
      </dsp:nvSpPr>
      <dsp:spPr>
        <a:xfrm>
          <a:off x="5635430" y="2415619"/>
          <a:ext cx="4315781" cy="1718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Kafka:</a:t>
          </a:r>
          <a:r>
            <a:rPr lang="en-US" sz="1700" kern="1200" dirty="0"/>
            <a:t> Powering real-time data streaming for efficient communication.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PySpark:</a:t>
          </a:r>
          <a:r>
            <a:rPr lang="en-US" sz="1700" kern="1200" dirty="0"/>
            <a:t> Enabling scalable and distributed data processing.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Tableau:</a:t>
          </a:r>
          <a:r>
            <a:rPr lang="en-US" sz="1700" kern="1200" dirty="0"/>
            <a:t> Transforming processed data into visually appealing insights.</a:t>
          </a:r>
        </a:p>
      </dsp:txBody>
      <dsp:txXfrm>
        <a:off x="5635430" y="2415619"/>
        <a:ext cx="4315781" cy="17180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A10A2-D52A-214A-BA37-9EB93F392044}">
      <dsp:nvSpPr>
        <dsp:cNvPr id="0" name=""/>
        <dsp:cNvSpPr/>
      </dsp:nvSpPr>
      <dsp:spPr>
        <a:xfrm>
          <a:off x="811" y="611163"/>
          <a:ext cx="3166490" cy="18998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Source: Kaggle (eCommerce behavior data from multi category store)</a:t>
          </a:r>
        </a:p>
      </dsp:txBody>
      <dsp:txXfrm>
        <a:off x="811" y="611163"/>
        <a:ext cx="3166490" cy="1899894"/>
      </dsp:txXfrm>
    </dsp:sp>
    <dsp:sp modelId="{53F41242-101F-EA4C-9B12-AABC2F34FE54}">
      <dsp:nvSpPr>
        <dsp:cNvPr id="0" name=""/>
        <dsp:cNvSpPr/>
      </dsp:nvSpPr>
      <dsp:spPr>
        <a:xfrm>
          <a:off x="3483951" y="611163"/>
          <a:ext cx="3166490" cy="18998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Four events: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1. View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2. Add to cart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3. R</a:t>
          </a:r>
          <a:r>
            <a:rPr lang="en-US" sz="1900" b="0" i="0" kern="1200" dirty="0"/>
            <a:t>emove from cart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4. Purchase</a:t>
          </a:r>
          <a:endParaRPr lang="en-US" sz="1900" kern="1200" dirty="0"/>
        </a:p>
      </dsp:txBody>
      <dsp:txXfrm>
        <a:off x="3483951" y="611163"/>
        <a:ext cx="3166490" cy="1899894"/>
      </dsp:txXfrm>
    </dsp:sp>
    <dsp:sp modelId="{2CF6EC64-E7F2-7648-93D0-35D48342AE45}">
      <dsp:nvSpPr>
        <dsp:cNvPr id="0" name=""/>
        <dsp:cNvSpPr/>
      </dsp:nvSpPr>
      <dsp:spPr>
        <a:xfrm>
          <a:off x="811" y="2827706"/>
          <a:ext cx="3166490" cy="18998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Size: 14.68 GB</a:t>
          </a:r>
        </a:p>
      </dsp:txBody>
      <dsp:txXfrm>
        <a:off x="811" y="2827706"/>
        <a:ext cx="3166490" cy="1899894"/>
      </dsp:txXfrm>
    </dsp:sp>
    <dsp:sp modelId="{03CDC07A-EBFF-7342-A3A2-0D1B7256A21B}">
      <dsp:nvSpPr>
        <dsp:cNvPr id="0" name=""/>
        <dsp:cNvSpPr/>
      </dsp:nvSpPr>
      <dsp:spPr>
        <a:xfrm>
          <a:off x="3483951" y="2827706"/>
          <a:ext cx="3166490" cy="18998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Columns: 9</a:t>
          </a:r>
        </a:p>
      </dsp:txBody>
      <dsp:txXfrm>
        <a:off x="3483951" y="2827706"/>
        <a:ext cx="3166490" cy="18998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6930F-3689-48AC-ADAE-62B07AEBFCE6}">
      <dsp:nvSpPr>
        <dsp:cNvPr id="0" name=""/>
        <dsp:cNvSpPr/>
      </dsp:nvSpPr>
      <dsp:spPr>
        <a:xfrm>
          <a:off x="0" y="507"/>
          <a:ext cx="10515600" cy="11884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DFBE87-38C7-432E-81B6-A9F7AA9EDB96}">
      <dsp:nvSpPr>
        <dsp:cNvPr id="0" name=""/>
        <dsp:cNvSpPr/>
      </dsp:nvSpPr>
      <dsp:spPr>
        <a:xfrm>
          <a:off x="359500" y="267904"/>
          <a:ext cx="653636" cy="6536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854D31-3DA9-4F78-8333-89E37273361B}">
      <dsp:nvSpPr>
        <dsp:cNvPr id="0" name=""/>
        <dsp:cNvSpPr/>
      </dsp:nvSpPr>
      <dsp:spPr>
        <a:xfrm>
          <a:off x="1372636" y="507"/>
          <a:ext cx="9142963" cy="1188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75" tIns="125775" rIns="125775" bIns="12577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producer script initiates the entire data pipeline process.</a:t>
          </a:r>
        </a:p>
      </dsp:txBody>
      <dsp:txXfrm>
        <a:off x="1372636" y="507"/>
        <a:ext cx="9142963" cy="1188429"/>
      </dsp:txXfrm>
    </dsp:sp>
    <dsp:sp modelId="{75695401-D372-4A04-A89D-4FD632C48239}">
      <dsp:nvSpPr>
        <dsp:cNvPr id="0" name=""/>
        <dsp:cNvSpPr/>
      </dsp:nvSpPr>
      <dsp:spPr>
        <a:xfrm>
          <a:off x="0" y="1486045"/>
          <a:ext cx="10515600" cy="11884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90555-5A2C-4D0E-83D8-B358F791A1CF}">
      <dsp:nvSpPr>
        <dsp:cNvPr id="0" name=""/>
        <dsp:cNvSpPr/>
      </dsp:nvSpPr>
      <dsp:spPr>
        <a:xfrm>
          <a:off x="359500" y="1753441"/>
          <a:ext cx="653636" cy="6536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F2305E-E86B-4A35-AE56-66B3807D27D6}">
      <dsp:nvSpPr>
        <dsp:cNvPr id="0" name=""/>
        <dsp:cNvSpPr/>
      </dsp:nvSpPr>
      <dsp:spPr>
        <a:xfrm>
          <a:off x="1372636" y="1486045"/>
          <a:ext cx="9142963" cy="1188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75" tIns="125775" rIns="125775" bIns="12577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Its primary function is to read CSV data and seamlessly send it to the Kafka topic.</a:t>
          </a:r>
        </a:p>
      </dsp:txBody>
      <dsp:txXfrm>
        <a:off x="1372636" y="1486045"/>
        <a:ext cx="9142963" cy="1188429"/>
      </dsp:txXfrm>
    </dsp:sp>
    <dsp:sp modelId="{47E08374-7802-49C5-9028-D797A7C2E189}">
      <dsp:nvSpPr>
        <dsp:cNvPr id="0" name=""/>
        <dsp:cNvSpPr/>
      </dsp:nvSpPr>
      <dsp:spPr>
        <a:xfrm>
          <a:off x="0" y="2971582"/>
          <a:ext cx="10515600" cy="11884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63CB36-9668-48F3-BE9D-2B4DCCD20A33}">
      <dsp:nvSpPr>
        <dsp:cNvPr id="0" name=""/>
        <dsp:cNvSpPr/>
      </dsp:nvSpPr>
      <dsp:spPr>
        <a:xfrm>
          <a:off x="359500" y="3238979"/>
          <a:ext cx="653636" cy="6536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42BE11-735D-43ED-B4CF-F1A7ECF392E2}">
      <dsp:nvSpPr>
        <dsp:cNvPr id="0" name=""/>
        <dsp:cNvSpPr/>
      </dsp:nvSpPr>
      <dsp:spPr>
        <a:xfrm>
          <a:off x="1372636" y="2971582"/>
          <a:ext cx="9142963" cy="1188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75" tIns="125775" rIns="125775" bIns="12577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Batch size: 5000 rows</a:t>
          </a:r>
        </a:p>
      </dsp:txBody>
      <dsp:txXfrm>
        <a:off x="1372636" y="2971582"/>
        <a:ext cx="9142963" cy="11884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F41F3C-C423-44BC-BC7C-36119A1043EE}">
      <dsp:nvSpPr>
        <dsp:cNvPr id="0" name=""/>
        <dsp:cNvSpPr/>
      </dsp:nvSpPr>
      <dsp:spPr>
        <a:xfrm>
          <a:off x="0" y="676084"/>
          <a:ext cx="10515600" cy="12481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86119F-473B-42C3-A45C-33F75C8261AD}">
      <dsp:nvSpPr>
        <dsp:cNvPr id="0" name=""/>
        <dsp:cNvSpPr/>
      </dsp:nvSpPr>
      <dsp:spPr>
        <a:xfrm>
          <a:off x="377567" y="956919"/>
          <a:ext cx="686485" cy="6864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3DF0E3-8CEA-4B76-BE26-A3745809018E}">
      <dsp:nvSpPr>
        <dsp:cNvPr id="0" name=""/>
        <dsp:cNvSpPr/>
      </dsp:nvSpPr>
      <dsp:spPr>
        <a:xfrm>
          <a:off x="1441620" y="676084"/>
          <a:ext cx="9073979" cy="1248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097" tIns="132097" rIns="132097" bIns="13209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Kafka consumers subscribe to topics, establishing a connection to receive messages from producers.</a:t>
          </a:r>
        </a:p>
      </dsp:txBody>
      <dsp:txXfrm>
        <a:off x="1441620" y="676084"/>
        <a:ext cx="9073979" cy="1248156"/>
      </dsp:txXfrm>
    </dsp:sp>
    <dsp:sp modelId="{385F2FEA-A429-4E6B-ACB0-692F450BAA1E}">
      <dsp:nvSpPr>
        <dsp:cNvPr id="0" name=""/>
        <dsp:cNvSpPr/>
      </dsp:nvSpPr>
      <dsp:spPr>
        <a:xfrm>
          <a:off x="0" y="2236279"/>
          <a:ext cx="10515600" cy="12481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7B62F1-1FA9-43E7-85B8-8A122FD41311}">
      <dsp:nvSpPr>
        <dsp:cNvPr id="0" name=""/>
        <dsp:cNvSpPr/>
      </dsp:nvSpPr>
      <dsp:spPr>
        <a:xfrm>
          <a:off x="377567" y="2517114"/>
          <a:ext cx="686485" cy="6864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582042-AFC0-408B-9E19-8A625BD3531A}">
      <dsp:nvSpPr>
        <dsp:cNvPr id="0" name=""/>
        <dsp:cNvSpPr/>
      </dsp:nvSpPr>
      <dsp:spPr>
        <a:xfrm>
          <a:off x="1441620" y="2236279"/>
          <a:ext cx="9073979" cy="1248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097" tIns="132097" rIns="132097" bIns="13209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Consumer scripts are designed to convert incoming messages, into the optimized ORC (Optimized Row Columnar) format.</a:t>
          </a:r>
        </a:p>
      </dsp:txBody>
      <dsp:txXfrm>
        <a:off x="1441620" y="2236279"/>
        <a:ext cx="9073979" cy="12481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7367A2-D090-49D9-8613-A67FB53C6BFE}">
      <dsp:nvSpPr>
        <dsp:cNvPr id="0" name=""/>
        <dsp:cNvSpPr/>
      </dsp:nvSpPr>
      <dsp:spPr>
        <a:xfrm>
          <a:off x="212335" y="39070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1BCC7-FD2B-414C-9453-F02D3E1239AB}">
      <dsp:nvSpPr>
        <dsp:cNvPr id="0" name=""/>
        <dsp:cNvSpPr/>
      </dsp:nvSpPr>
      <dsp:spPr>
        <a:xfrm>
          <a:off x="492877" y="67124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911587-65E6-4861-BD23-F2E32008023E}">
      <dsp:nvSpPr>
        <dsp:cNvPr id="0" name=""/>
        <dsp:cNvSpPr/>
      </dsp:nvSpPr>
      <dsp:spPr>
        <a:xfrm>
          <a:off x="1834517" y="39070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Integration of Kafka, Apache Spark and Tableau in a big data project forms a robust end-to-end solution. </a:t>
          </a:r>
        </a:p>
      </dsp:txBody>
      <dsp:txXfrm>
        <a:off x="1834517" y="390700"/>
        <a:ext cx="3148942" cy="1335915"/>
      </dsp:txXfrm>
    </dsp:sp>
    <dsp:sp modelId="{E4F2A9ED-49ED-4E3B-9AC7-0C28206A8BA6}">
      <dsp:nvSpPr>
        <dsp:cNvPr id="0" name=""/>
        <dsp:cNvSpPr/>
      </dsp:nvSpPr>
      <dsp:spPr>
        <a:xfrm>
          <a:off x="5532139" y="39070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64216B-DB5A-48F1-B908-BFBDE3FD2354}">
      <dsp:nvSpPr>
        <dsp:cNvPr id="0" name=""/>
        <dsp:cNvSpPr/>
      </dsp:nvSpPr>
      <dsp:spPr>
        <a:xfrm>
          <a:off x="5812681" y="67124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D4A2E4-C3F0-4A22-A098-7879E20CF00E}">
      <dsp:nvSpPr>
        <dsp:cNvPr id="0" name=""/>
        <dsp:cNvSpPr/>
      </dsp:nvSpPr>
      <dsp:spPr>
        <a:xfrm>
          <a:off x="7154322" y="39070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Kafka enables real-time data streaming.</a:t>
          </a:r>
        </a:p>
      </dsp:txBody>
      <dsp:txXfrm>
        <a:off x="7154322" y="390700"/>
        <a:ext cx="3148942" cy="1335915"/>
      </dsp:txXfrm>
    </dsp:sp>
    <dsp:sp modelId="{EBABC58F-F0ED-4D2A-83E6-D6AF2001B27C}">
      <dsp:nvSpPr>
        <dsp:cNvPr id="0" name=""/>
        <dsp:cNvSpPr/>
      </dsp:nvSpPr>
      <dsp:spPr>
        <a:xfrm>
          <a:off x="212335" y="2433904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0E3F67-7E19-431E-97AF-281373DAD8E4}">
      <dsp:nvSpPr>
        <dsp:cNvPr id="0" name=""/>
        <dsp:cNvSpPr/>
      </dsp:nvSpPr>
      <dsp:spPr>
        <a:xfrm>
          <a:off x="492877" y="2714446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EECD56-B56F-483B-B7FE-069A03F476D1}">
      <dsp:nvSpPr>
        <dsp:cNvPr id="0" name=""/>
        <dsp:cNvSpPr/>
      </dsp:nvSpPr>
      <dsp:spPr>
        <a:xfrm>
          <a:off x="1834517" y="2433904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Spark efficiently processes and analyses large volume of data.</a:t>
          </a:r>
        </a:p>
      </dsp:txBody>
      <dsp:txXfrm>
        <a:off x="1834517" y="2433904"/>
        <a:ext cx="3148942" cy="1335915"/>
      </dsp:txXfrm>
    </dsp:sp>
    <dsp:sp modelId="{90329AE1-8C2A-4FFC-BA04-09A20EDE5EA2}">
      <dsp:nvSpPr>
        <dsp:cNvPr id="0" name=""/>
        <dsp:cNvSpPr/>
      </dsp:nvSpPr>
      <dsp:spPr>
        <a:xfrm>
          <a:off x="5532139" y="2433904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DAE4A6-8010-4AEC-B7E4-D40D48C881EF}">
      <dsp:nvSpPr>
        <dsp:cNvPr id="0" name=""/>
        <dsp:cNvSpPr/>
      </dsp:nvSpPr>
      <dsp:spPr>
        <a:xfrm>
          <a:off x="5812681" y="2714446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78E24B-75BC-45D5-BF3C-27BAA02FF1B5}">
      <dsp:nvSpPr>
        <dsp:cNvPr id="0" name=""/>
        <dsp:cNvSpPr/>
      </dsp:nvSpPr>
      <dsp:spPr>
        <a:xfrm>
          <a:off x="7154322" y="2433904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Tableau provides powerful visualizations for deriving insights.</a:t>
          </a:r>
        </a:p>
      </dsp:txBody>
      <dsp:txXfrm>
        <a:off x="7154322" y="2433904"/>
        <a:ext cx="3148942" cy="13359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7E831-07AA-4366-AA1E-A1AF2F5060A5}">
      <dsp:nvSpPr>
        <dsp:cNvPr id="0" name=""/>
        <dsp:cNvSpPr/>
      </dsp:nvSpPr>
      <dsp:spPr>
        <a:xfrm>
          <a:off x="0" y="507"/>
          <a:ext cx="10515600" cy="11884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DF9446-5BF1-410A-BF54-AB72C8C45521}">
      <dsp:nvSpPr>
        <dsp:cNvPr id="0" name=""/>
        <dsp:cNvSpPr/>
      </dsp:nvSpPr>
      <dsp:spPr>
        <a:xfrm>
          <a:off x="359500" y="267904"/>
          <a:ext cx="653636" cy="6536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8180D-742E-488B-B281-39C55285581A}">
      <dsp:nvSpPr>
        <dsp:cNvPr id="0" name=""/>
        <dsp:cNvSpPr/>
      </dsp:nvSpPr>
      <dsp:spPr>
        <a:xfrm>
          <a:off x="1372636" y="507"/>
          <a:ext cx="4732020" cy="1188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75" tIns="125775" rIns="125775" bIns="12577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Scalability Considerations:</a:t>
          </a:r>
        </a:p>
      </dsp:txBody>
      <dsp:txXfrm>
        <a:off x="1372636" y="507"/>
        <a:ext cx="4732020" cy="1188429"/>
      </dsp:txXfrm>
    </dsp:sp>
    <dsp:sp modelId="{07789534-0E76-43FB-B491-DF41FE71D7E7}">
      <dsp:nvSpPr>
        <dsp:cNvPr id="0" name=""/>
        <dsp:cNvSpPr/>
      </dsp:nvSpPr>
      <dsp:spPr>
        <a:xfrm>
          <a:off x="6104656" y="507"/>
          <a:ext cx="4410943" cy="1188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75" tIns="125775" rIns="125775" bIns="12577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Assess the system's scalability to ensure it can handle a growing volume of data and increasing processing demands.</a:t>
          </a:r>
        </a:p>
      </dsp:txBody>
      <dsp:txXfrm>
        <a:off x="6104656" y="507"/>
        <a:ext cx="4410943" cy="1188429"/>
      </dsp:txXfrm>
    </dsp:sp>
    <dsp:sp modelId="{08F7457A-70CA-4246-A26F-FC94DDC78C94}">
      <dsp:nvSpPr>
        <dsp:cNvPr id="0" name=""/>
        <dsp:cNvSpPr/>
      </dsp:nvSpPr>
      <dsp:spPr>
        <a:xfrm>
          <a:off x="0" y="1486045"/>
          <a:ext cx="10515600" cy="11884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B9C4B6-E7F2-4B4D-8649-29A9CBC610D7}">
      <dsp:nvSpPr>
        <dsp:cNvPr id="0" name=""/>
        <dsp:cNvSpPr/>
      </dsp:nvSpPr>
      <dsp:spPr>
        <a:xfrm>
          <a:off x="359500" y="1753441"/>
          <a:ext cx="653636" cy="6536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24B0B9-A2C5-4138-9DE2-591E0DB13769}">
      <dsp:nvSpPr>
        <dsp:cNvPr id="0" name=""/>
        <dsp:cNvSpPr/>
      </dsp:nvSpPr>
      <dsp:spPr>
        <a:xfrm>
          <a:off x="1372636" y="1486045"/>
          <a:ext cx="4732020" cy="1188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75" tIns="125775" rIns="125775" bIns="12577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Exploration of Additional Data Sources:</a:t>
          </a:r>
        </a:p>
      </dsp:txBody>
      <dsp:txXfrm>
        <a:off x="1372636" y="1486045"/>
        <a:ext cx="4732020" cy="1188429"/>
      </dsp:txXfrm>
    </dsp:sp>
    <dsp:sp modelId="{CA56008B-DA04-440F-99AF-2DDEA9B793A3}">
      <dsp:nvSpPr>
        <dsp:cNvPr id="0" name=""/>
        <dsp:cNvSpPr/>
      </dsp:nvSpPr>
      <dsp:spPr>
        <a:xfrm>
          <a:off x="6104656" y="1486045"/>
          <a:ext cx="4410943" cy="1188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75" tIns="125775" rIns="125775" bIns="12577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Consider integrating diverse data sources to broaden the scope and depth of available data.</a:t>
          </a:r>
        </a:p>
      </dsp:txBody>
      <dsp:txXfrm>
        <a:off x="6104656" y="1486045"/>
        <a:ext cx="4410943" cy="1188429"/>
      </dsp:txXfrm>
    </dsp:sp>
    <dsp:sp modelId="{A1C013D3-EDA2-41E4-8E9F-42D38095E3B4}">
      <dsp:nvSpPr>
        <dsp:cNvPr id="0" name=""/>
        <dsp:cNvSpPr/>
      </dsp:nvSpPr>
      <dsp:spPr>
        <a:xfrm>
          <a:off x="0" y="2971582"/>
          <a:ext cx="10515600" cy="11884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CEB0EA-B36E-4ED8-9261-33DE1937A5AA}">
      <dsp:nvSpPr>
        <dsp:cNvPr id="0" name=""/>
        <dsp:cNvSpPr/>
      </dsp:nvSpPr>
      <dsp:spPr>
        <a:xfrm>
          <a:off x="359500" y="3238979"/>
          <a:ext cx="653636" cy="6536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B8FF7-7806-4FE8-BD41-0CCAD210A079}">
      <dsp:nvSpPr>
        <dsp:cNvPr id="0" name=""/>
        <dsp:cNvSpPr/>
      </dsp:nvSpPr>
      <dsp:spPr>
        <a:xfrm>
          <a:off x="1372636" y="2971582"/>
          <a:ext cx="4732020" cy="1188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75" tIns="125775" rIns="125775" bIns="12577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Real-time Processing:</a:t>
          </a:r>
        </a:p>
      </dsp:txBody>
      <dsp:txXfrm>
        <a:off x="1372636" y="2971582"/>
        <a:ext cx="4732020" cy="1188429"/>
      </dsp:txXfrm>
    </dsp:sp>
    <dsp:sp modelId="{A355E876-9EB3-4BF7-9912-F8895D783BCF}">
      <dsp:nvSpPr>
        <dsp:cNvPr id="0" name=""/>
        <dsp:cNvSpPr/>
      </dsp:nvSpPr>
      <dsp:spPr>
        <a:xfrm>
          <a:off x="6104656" y="2971582"/>
          <a:ext cx="4410943" cy="1188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75" tIns="125775" rIns="125775" bIns="12577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Reducing latency in data availability could be a significant improvement for the system.</a:t>
          </a:r>
        </a:p>
      </dsp:txBody>
      <dsp:txXfrm>
        <a:off x="6104656" y="2971582"/>
        <a:ext cx="4410943" cy="11884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7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88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64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3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8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6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9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2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7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5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8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0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4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mill.com/kafka-visualisation/" TargetMode="External"/><Relationship Id="rId7" Type="http://schemas.openxmlformats.org/officeDocument/2006/relationships/image" Target="../media/image32.svg"/><Relationship Id="rId2" Type="http://schemas.openxmlformats.org/officeDocument/2006/relationships/hyperlink" Target="https://kafka.apach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s://www.tableau.com/" TargetMode="External"/><Relationship Id="rId4" Type="http://schemas.openxmlformats.org/officeDocument/2006/relationships/hyperlink" Target="https://spark.apache.org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iro.medium.com/v2/resize:fit:1400/0*6FVLBloofcJp_RsF.p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3B7BB51-92B8-4089-8DAB-1202A4D1C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5408913-B323-422F-B521-2957A5B7F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92" y="0"/>
            <a:ext cx="7299977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rgbClr val="48B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EFE1FC-5FB8-9013-B250-375EF9BD9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065749"/>
            <a:ext cx="4691232" cy="47265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i="1" dirty="0">
                <a:solidFill>
                  <a:srgbClr val="FFFFFF"/>
                </a:solidFill>
              </a:rPr>
              <a:t>Data Processing and Storage Pipeline for E-Commerce Behavior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D4D34-3327-085F-1812-1E4D43B7F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8022" y="713313"/>
            <a:ext cx="3815778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By: 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/>
              <a:t>Pradyoth SP (54) 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/>
              <a:t>Varun W R (64) 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/>
              <a:t>Bharath Anand (2)</a:t>
            </a:r>
          </a:p>
        </p:txBody>
      </p:sp>
    </p:spTree>
    <p:extLst>
      <p:ext uri="{BB962C8B-B14F-4D97-AF65-F5344CB8AC3E}">
        <p14:creationId xmlns:p14="http://schemas.microsoft.com/office/powerpoint/2010/main" val="1312488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720C8A5-6B45-4E4F-BA80-8A14A9F5B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89ECBDA-51E6-4484-8F25-E777102F7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A2AEA56-4902-4CC1-A43B-1AC27C88C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6749" y="720952"/>
            <a:ext cx="6959544" cy="5545704"/>
          </a:xfrm>
          <a:custGeom>
            <a:avLst/>
            <a:gdLst>
              <a:gd name="connsiteX0" fmla="*/ 839883 w 5283866"/>
              <a:gd name="connsiteY0" fmla="*/ 18 h 4210442"/>
              <a:gd name="connsiteX1" fmla="*/ 875727 w 5283866"/>
              <a:gd name="connsiteY1" fmla="*/ 6050 h 4210442"/>
              <a:gd name="connsiteX2" fmla="*/ 1624617 w 5283866"/>
              <a:gd name="connsiteY2" fmla="*/ 99799 h 4210442"/>
              <a:gd name="connsiteX3" fmla="*/ 2328012 w 5283866"/>
              <a:gd name="connsiteY3" fmla="*/ 148051 h 4210442"/>
              <a:gd name="connsiteX4" fmla="*/ 3177820 w 5283866"/>
              <a:gd name="connsiteY4" fmla="*/ 228566 h 4210442"/>
              <a:gd name="connsiteX5" fmla="*/ 3770646 w 5283866"/>
              <a:gd name="connsiteY5" fmla="*/ 252831 h 4210442"/>
              <a:gd name="connsiteX6" fmla="*/ 3800149 w 5283866"/>
              <a:gd name="connsiteY6" fmla="*/ 251727 h 4210442"/>
              <a:gd name="connsiteX7" fmla="*/ 4102076 w 5283866"/>
              <a:gd name="connsiteY7" fmla="*/ 288400 h 4210442"/>
              <a:gd name="connsiteX8" fmla="*/ 3904377 w 5283866"/>
              <a:gd name="connsiteY8" fmla="*/ 446120 h 4210442"/>
              <a:gd name="connsiteX9" fmla="*/ 4188933 w 5283866"/>
              <a:gd name="connsiteY9" fmla="*/ 520843 h 4210442"/>
              <a:gd name="connsiteX10" fmla="*/ 4465492 w 5283866"/>
              <a:gd name="connsiteY10" fmla="*/ 626449 h 4210442"/>
              <a:gd name="connsiteX11" fmla="*/ 4517606 w 5283866"/>
              <a:gd name="connsiteY11" fmla="*/ 670015 h 4210442"/>
              <a:gd name="connsiteX12" fmla="*/ 4948576 w 5283866"/>
              <a:gd name="connsiteY12" fmla="*/ 954847 h 4210442"/>
              <a:gd name="connsiteX13" fmla="*/ 4866132 w 5283866"/>
              <a:gd name="connsiteY13" fmla="*/ 1015233 h 4210442"/>
              <a:gd name="connsiteX14" fmla="*/ 5019164 w 5283866"/>
              <a:gd name="connsiteY14" fmla="*/ 1087474 h 4210442"/>
              <a:gd name="connsiteX15" fmla="*/ 5053630 w 5283866"/>
              <a:gd name="connsiteY15" fmla="*/ 1117806 h 4210442"/>
              <a:gd name="connsiteX16" fmla="*/ 5024404 w 5283866"/>
              <a:gd name="connsiteY16" fmla="*/ 1154202 h 4210442"/>
              <a:gd name="connsiteX17" fmla="*/ 4960984 w 5283866"/>
              <a:gd name="connsiteY17" fmla="*/ 1179569 h 4210442"/>
              <a:gd name="connsiteX18" fmla="*/ 4876887 w 5283866"/>
              <a:gd name="connsiteY18" fmla="*/ 1243814 h 4210442"/>
              <a:gd name="connsiteX19" fmla="*/ 4880195 w 5283866"/>
              <a:gd name="connsiteY19" fmla="*/ 1293998 h 4210442"/>
              <a:gd name="connsiteX20" fmla="*/ 4930104 w 5283866"/>
              <a:gd name="connsiteY20" fmla="*/ 1384991 h 4210442"/>
              <a:gd name="connsiteX21" fmla="*/ 4855103 w 5283866"/>
              <a:gd name="connsiteY21" fmla="*/ 1480119 h 4210442"/>
              <a:gd name="connsiteX22" fmla="*/ 4816500 w 5283866"/>
              <a:gd name="connsiteY22" fmla="*/ 1508242 h 4210442"/>
              <a:gd name="connsiteX23" fmla="*/ 4890949 w 5283866"/>
              <a:gd name="connsiteY23" fmla="*/ 1517893 h 4210442"/>
              <a:gd name="connsiteX24" fmla="*/ 4916868 w 5283866"/>
              <a:gd name="connsiteY24" fmla="*/ 1557599 h 4210442"/>
              <a:gd name="connsiteX25" fmla="*/ 4928448 w 5283866"/>
              <a:gd name="connsiteY25" fmla="*/ 1577453 h 4210442"/>
              <a:gd name="connsiteX26" fmla="*/ 4998760 w 5283866"/>
              <a:gd name="connsiteY26" fmla="*/ 1701809 h 4210442"/>
              <a:gd name="connsiteX27" fmla="*/ 4986903 w 5283866"/>
              <a:gd name="connsiteY27" fmla="*/ 1736550 h 4210442"/>
              <a:gd name="connsiteX28" fmla="*/ 4869716 w 5283866"/>
              <a:gd name="connsiteY28" fmla="*/ 1904472 h 4210442"/>
              <a:gd name="connsiteX29" fmla="*/ 4994348 w 5283866"/>
              <a:gd name="connsiteY29" fmla="*/ 1951346 h 4210442"/>
              <a:gd name="connsiteX30" fmla="*/ 5001792 w 5283866"/>
              <a:gd name="connsiteY30" fmla="*/ 2030756 h 4210442"/>
              <a:gd name="connsiteX31" fmla="*/ 5065212 w 5283866"/>
              <a:gd name="connsiteY31" fmla="*/ 2119543 h 4210442"/>
              <a:gd name="connsiteX32" fmla="*/ 5204732 w 5283866"/>
              <a:gd name="connsiteY32" fmla="*/ 2244450 h 4210442"/>
              <a:gd name="connsiteX33" fmla="*/ 5283866 w 5283866"/>
              <a:gd name="connsiteY33" fmla="*/ 2328272 h 4210442"/>
              <a:gd name="connsiteX34" fmla="*/ 5147380 w 5283866"/>
              <a:gd name="connsiteY34" fmla="*/ 2350606 h 4210442"/>
              <a:gd name="connsiteX35" fmla="*/ 5126148 w 5283866"/>
              <a:gd name="connsiteY35" fmla="*/ 2363566 h 4210442"/>
              <a:gd name="connsiteX36" fmla="*/ 5142417 w 5283866"/>
              <a:gd name="connsiteY36" fmla="*/ 2407682 h 4210442"/>
              <a:gd name="connsiteX37" fmla="*/ 5164200 w 5283866"/>
              <a:gd name="connsiteY37" fmla="*/ 2451526 h 4210442"/>
              <a:gd name="connsiteX38" fmla="*/ 5149034 w 5283866"/>
              <a:gd name="connsiteY38" fmla="*/ 2485992 h 4210442"/>
              <a:gd name="connsiteX39" fmla="*/ 5042601 w 5283866"/>
              <a:gd name="connsiteY39" fmla="*/ 2635164 h 4210442"/>
              <a:gd name="connsiteX40" fmla="*/ 4955194 w 5283866"/>
              <a:gd name="connsiteY40" fmla="*/ 2694445 h 4210442"/>
              <a:gd name="connsiteX41" fmla="*/ 4756116 w 5283866"/>
              <a:gd name="connsiteY41" fmla="*/ 2963836 h 4210442"/>
              <a:gd name="connsiteX42" fmla="*/ 4693523 w 5283866"/>
              <a:gd name="connsiteY42" fmla="*/ 3051244 h 4210442"/>
              <a:gd name="connsiteX43" fmla="*/ 4739848 w 5283866"/>
              <a:gd name="connsiteY43" fmla="*/ 3082125 h 4210442"/>
              <a:gd name="connsiteX44" fmla="*/ 4651060 w 5283866"/>
              <a:gd name="connsiteY44" fmla="*/ 3173670 h 4210442"/>
              <a:gd name="connsiteX45" fmla="*/ 4546556 w 5283866"/>
              <a:gd name="connsiteY45" fmla="*/ 3275413 h 4210442"/>
              <a:gd name="connsiteX46" fmla="*/ 4519261 w 5283866"/>
              <a:gd name="connsiteY46" fmla="*/ 3302437 h 4210442"/>
              <a:gd name="connsiteX47" fmla="*/ 2364961 w 5283866"/>
              <a:gd name="connsiteY47" fmla="*/ 4209597 h 4210442"/>
              <a:gd name="connsiteX48" fmla="*/ 1796951 w 5283866"/>
              <a:gd name="connsiteY48" fmla="*/ 4075867 h 4210442"/>
              <a:gd name="connsiteX49" fmla="*/ 1572227 w 5283866"/>
              <a:gd name="connsiteY49" fmla="*/ 3971917 h 4210442"/>
              <a:gd name="connsiteX50" fmla="*/ 1284364 w 5283866"/>
              <a:gd name="connsiteY50" fmla="*/ 3805097 h 4210442"/>
              <a:gd name="connsiteX51" fmla="*/ 976645 w 5283866"/>
              <a:gd name="connsiteY51" fmla="*/ 3670815 h 4210442"/>
              <a:gd name="connsiteX52" fmla="*/ 871866 w 5283866"/>
              <a:gd name="connsiteY52" fmla="*/ 3547839 h 4210442"/>
              <a:gd name="connsiteX53" fmla="*/ 835195 w 5283866"/>
              <a:gd name="connsiteY53" fmla="*/ 3513373 h 4210442"/>
              <a:gd name="connsiteX54" fmla="*/ 743375 w 5283866"/>
              <a:gd name="connsiteY54" fmla="*/ 3468427 h 4210442"/>
              <a:gd name="connsiteX55" fmla="*/ 583175 w 5283866"/>
              <a:gd name="connsiteY55" fmla="*/ 3371370 h 4210442"/>
              <a:gd name="connsiteX56" fmla="*/ 641906 w 5283866"/>
              <a:gd name="connsiteY56" fmla="*/ 3349311 h 4210442"/>
              <a:gd name="connsiteX57" fmla="*/ 810930 w 5283866"/>
              <a:gd name="connsiteY57" fmla="*/ 3408042 h 4210442"/>
              <a:gd name="connsiteX58" fmla="*/ 933908 w 5283866"/>
              <a:gd name="connsiteY58" fmla="*/ 3423758 h 4210442"/>
              <a:gd name="connsiteX59" fmla="*/ 760747 w 5283866"/>
              <a:gd name="connsiteY59" fmla="*/ 3321187 h 4210442"/>
              <a:gd name="connsiteX60" fmla="*/ 593101 w 5283866"/>
              <a:gd name="connsiteY60" fmla="*/ 3187731 h 4210442"/>
              <a:gd name="connsiteX61" fmla="*/ 722419 w 5283866"/>
              <a:gd name="connsiteY61" fmla="*/ 3213374 h 4210442"/>
              <a:gd name="connsiteX62" fmla="*/ 727934 w 5283866"/>
              <a:gd name="connsiteY62" fmla="*/ 3195451 h 4210442"/>
              <a:gd name="connsiteX63" fmla="*/ 615987 w 5283866"/>
              <a:gd name="connsiteY63" fmla="*/ 3036630 h 4210442"/>
              <a:gd name="connsiteX64" fmla="*/ 560564 w 5283866"/>
              <a:gd name="connsiteY64" fmla="*/ 2972660 h 4210442"/>
              <a:gd name="connsiteX65" fmla="*/ 311302 w 5283866"/>
              <a:gd name="connsiteY65" fmla="*/ 2779924 h 4210442"/>
              <a:gd name="connsiteX66" fmla="*/ 547882 w 5283866"/>
              <a:gd name="connsiteY66" fmla="*/ 2865952 h 4210442"/>
              <a:gd name="connsiteX67" fmla="*/ 303582 w 5283866"/>
              <a:gd name="connsiteY67" fmla="*/ 2678453 h 4210442"/>
              <a:gd name="connsiteX68" fmla="*/ 185016 w 5283866"/>
              <a:gd name="connsiteY68" fmla="*/ 2609244 h 4210442"/>
              <a:gd name="connsiteX69" fmla="*/ 154963 w 5283866"/>
              <a:gd name="connsiteY69" fmla="*/ 2568435 h 4210442"/>
              <a:gd name="connsiteX70" fmla="*/ 207627 w 5283866"/>
              <a:gd name="connsiteY70" fmla="*/ 2559612 h 4210442"/>
              <a:gd name="connsiteX71" fmla="*/ 369207 w 5283866"/>
              <a:gd name="connsiteY71" fmla="*/ 2575330 h 4210442"/>
              <a:gd name="connsiteX72" fmla="*/ 169852 w 5283866"/>
              <a:gd name="connsiteY72" fmla="*/ 2449319 h 4210442"/>
              <a:gd name="connsiteX73" fmla="*/ 319299 w 5283866"/>
              <a:gd name="connsiteY73" fmla="*/ 2468619 h 4210442"/>
              <a:gd name="connsiteX74" fmla="*/ 362313 w 5283866"/>
              <a:gd name="connsiteY74" fmla="*/ 2418988 h 4210442"/>
              <a:gd name="connsiteX75" fmla="*/ 431798 w 5283866"/>
              <a:gd name="connsiteY75" fmla="*/ 2338750 h 4210442"/>
              <a:gd name="connsiteX76" fmla="*/ 479775 w 5283866"/>
              <a:gd name="connsiteY76" fmla="*/ 2294082 h 4210442"/>
              <a:gd name="connsiteX77" fmla="*/ 499903 w 5283866"/>
              <a:gd name="connsiteY77" fmla="*/ 2153458 h 4210442"/>
              <a:gd name="connsiteX78" fmla="*/ 458544 w 5283866"/>
              <a:gd name="connsiteY78" fmla="*/ 1999599 h 4210442"/>
              <a:gd name="connsiteX79" fmla="*/ 346596 w 5283866"/>
              <a:gd name="connsiteY79" fmla="*/ 1921843 h 4210442"/>
              <a:gd name="connsiteX80" fmla="*/ 378857 w 5283866"/>
              <a:gd name="connsiteY80" fmla="*/ 1834435 h 4210442"/>
              <a:gd name="connsiteX81" fmla="*/ 617091 w 5283866"/>
              <a:gd name="connsiteY81" fmla="*/ 1887376 h 4210442"/>
              <a:gd name="connsiteX82" fmla="*/ 260568 w 5283866"/>
              <a:gd name="connsiteY82" fmla="*/ 1679198 h 4210442"/>
              <a:gd name="connsiteX83" fmla="*/ 320402 w 5283866"/>
              <a:gd name="connsiteY83" fmla="*/ 1668720 h 4210442"/>
              <a:gd name="connsiteX84" fmla="*/ 317920 w 5283866"/>
              <a:gd name="connsiteY84" fmla="*/ 1652452 h 4210442"/>
              <a:gd name="connsiteX85" fmla="*/ 321779 w 5283866"/>
              <a:gd name="connsiteY85" fmla="*/ 1552359 h 4210442"/>
              <a:gd name="connsiteX86" fmla="*/ 331707 w 5283866"/>
              <a:gd name="connsiteY86" fmla="*/ 1506313 h 4210442"/>
              <a:gd name="connsiteX87" fmla="*/ 315990 w 5283866"/>
              <a:gd name="connsiteY87" fmla="*/ 1453371 h 4210442"/>
              <a:gd name="connsiteX88" fmla="*/ 583450 w 5283866"/>
              <a:gd name="connsiteY88" fmla="*/ 1474052 h 4210442"/>
              <a:gd name="connsiteX89" fmla="*/ 699809 w 5283866"/>
              <a:gd name="connsiteY89" fmla="*/ 1461919 h 4210442"/>
              <a:gd name="connsiteX90" fmla="*/ 902750 w 5283866"/>
              <a:gd name="connsiteY90" fmla="*/ 1458612 h 4210442"/>
              <a:gd name="connsiteX91" fmla="*/ 996774 w 5283866"/>
              <a:gd name="connsiteY91" fmla="*/ 1468814 h 4210442"/>
              <a:gd name="connsiteX92" fmla="*/ 1077012 w 5283866"/>
              <a:gd name="connsiteY92" fmla="*/ 1455578 h 4210442"/>
              <a:gd name="connsiteX93" fmla="*/ 1000083 w 5283866"/>
              <a:gd name="connsiteY93" fmla="*/ 1393262 h 4210442"/>
              <a:gd name="connsiteX94" fmla="*/ 891720 w 5283866"/>
              <a:gd name="connsiteY94" fmla="*/ 1394089 h 4210442"/>
              <a:gd name="connsiteX95" fmla="*/ 814515 w 5283866"/>
              <a:gd name="connsiteY95" fmla="*/ 1353557 h 4210442"/>
              <a:gd name="connsiteX96" fmla="*/ 740895 w 5283866"/>
              <a:gd name="connsiteY96" fmla="*/ 1280211 h 4210442"/>
              <a:gd name="connsiteX97" fmla="*/ 481154 w 5283866"/>
              <a:gd name="connsiteY97" fmla="*/ 1163301 h 4210442"/>
              <a:gd name="connsiteX98" fmla="*/ 433728 w 5283866"/>
              <a:gd name="connsiteY98" fmla="*/ 1118909 h 4210442"/>
              <a:gd name="connsiteX99" fmla="*/ 1176276 w 5283866"/>
              <a:gd name="connsiteY99" fmla="*/ 1288484 h 4210442"/>
              <a:gd name="connsiteX100" fmla="*/ 946867 w 5283866"/>
              <a:gd name="connsiteY100" fmla="*/ 1217344 h 4210442"/>
              <a:gd name="connsiteX101" fmla="*/ 1102104 w 5283866"/>
              <a:gd name="connsiteY101" fmla="*/ 1230304 h 4210442"/>
              <a:gd name="connsiteX102" fmla="*/ 1188133 w 5283866"/>
              <a:gd name="connsiteY102" fmla="*/ 1182603 h 4210442"/>
              <a:gd name="connsiteX103" fmla="*/ 1187030 w 5283866"/>
              <a:gd name="connsiteY103" fmla="*/ 1169092 h 4210442"/>
              <a:gd name="connsiteX104" fmla="*/ 1123887 w 5283866"/>
              <a:gd name="connsiteY104" fmla="*/ 1124698 h 4210442"/>
              <a:gd name="connsiteX105" fmla="*/ 1086938 w 5283866"/>
              <a:gd name="connsiteY105" fmla="*/ 1096023 h 4210442"/>
              <a:gd name="connsiteX106" fmla="*/ 985744 w 5283866"/>
              <a:gd name="connsiteY106" fmla="*/ 992622 h 4210442"/>
              <a:gd name="connsiteX107" fmla="*/ 1057987 w 5283866"/>
              <a:gd name="connsiteY107" fmla="*/ 981594 h 4210442"/>
              <a:gd name="connsiteX108" fmla="*/ 1084733 w 5283866"/>
              <a:gd name="connsiteY108" fmla="*/ 960086 h 4210442"/>
              <a:gd name="connsiteX109" fmla="*/ 1064605 w 5283866"/>
              <a:gd name="connsiteY109" fmla="*/ 929756 h 4210442"/>
              <a:gd name="connsiteX110" fmla="*/ 840985 w 5283866"/>
              <a:gd name="connsiteY110" fmla="*/ 836558 h 4210442"/>
              <a:gd name="connsiteX111" fmla="*/ 823615 w 5283866"/>
              <a:gd name="connsiteY111" fmla="*/ 764315 h 4210442"/>
              <a:gd name="connsiteX112" fmla="*/ 865526 w 5283866"/>
              <a:gd name="connsiteY112" fmla="*/ 753562 h 4210442"/>
              <a:gd name="connsiteX113" fmla="*/ 914331 w 5283866"/>
              <a:gd name="connsiteY113" fmla="*/ 758525 h 4210442"/>
              <a:gd name="connsiteX114" fmla="*/ 875452 w 5283866"/>
              <a:gd name="connsiteY114" fmla="*/ 701724 h 4210442"/>
              <a:gd name="connsiteX115" fmla="*/ 717181 w 5283866"/>
              <a:gd name="connsiteY115" fmla="*/ 644371 h 4210442"/>
              <a:gd name="connsiteX116" fmla="*/ 755783 w 5283866"/>
              <a:gd name="connsiteY116" fmla="*/ 591707 h 4210442"/>
              <a:gd name="connsiteX117" fmla="*/ 0 w 5283866"/>
              <a:gd name="connsiteY117" fmla="*/ 352370 h 4210442"/>
              <a:gd name="connsiteX118" fmla="*/ 135937 w 5283866"/>
              <a:gd name="connsiteY118" fmla="*/ 349889 h 4210442"/>
              <a:gd name="connsiteX119" fmla="*/ 421595 w 5283866"/>
              <a:gd name="connsiteY119" fmla="*/ 385458 h 4210442"/>
              <a:gd name="connsiteX120" fmla="*/ 564424 w 5283866"/>
              <a:gd name="connsiteY120" fmla="*/ 379393 h 4210442"/>
              <a:gd name="connsiteX121" fmla="*/ 698432 w 5283866"/>
              <a:gd name="connsiteY121" fmla="*/ 398694 h 4210442"/>
              <a:gd name="connsiteX122" fmla="*/ 815067 w 5283866"/>
              <a:gd name="connsiteY122" fmla="*/ 398694 h 4210442"/>
              <a:gd name="connsiteX123" fmla="*/ 705876 w 5283866"/>
              <a:gd name="connsiteY123" fmla="*/ 370568 h 4210442"/>
              <a:gd name="connsiteX124" fmla="*/ 775360 w 5283866"/>
              <a:gd name="connsiteY124" fmla="*/ 345477 h 4210442"/>
              <a:gd name="connsiteX125" fmla="*/ 787493 w 5283866"/>
              <a:gd name="connsiteY125" fmla="*/ 315146 h 4210442"/>
              <a:gd name="connsiteX126" fmla="*/ 819202 w 5283866"/>
              <a:gd name="connsiteY126" fmla="*/ 291709 h 4210442"/>
              <a:gd name="connsiteX127" fmla="*/ 998705 w 5283866"/>
              <a:gd name="connsiteY127" fmla="*/ 303291 h 4210442"/>
              <a:gd name="connsiteX128" fmla="*/ 880139 w 5283866"/>
              <a:gd name="connsiteY128" fmla="*/ 206783 h 4210442"/>
              <a:gd name="connsiteX129" fmla="*/ 804037 w 5283866"/>
              <a:gd name="connsiteY129" fmla="*/ 190790 h 4210442"/>
              <a:gd name="connsiteX130" fmla="*/ 786666 w 5283866"/>
              <a:gd name="connsiteY130" fmla="*/ 149707 h 4210442"/>
              <a:gd name="connsiteX131" fmla="*/ 821960 w 5283866"/>
              <a:gd name="connsiteY131" fmla="*/ 140884 h 4210442"/>
              <a:gd name="connsiteX132" fmla="*/ 997325 w 5283866"/>
              <a:gd name="connsiteY132" fmla="*/ 174800 h 4210442"/>
              <a:gd name="connsiteX133" fmla="*/ 1026829 w 5283866"/>
              <a:gd name="connsiteY133" fmla="*/ 161287 h 4210442"/>
              <a:gd name="connsiteX134" fmla="*/ 696777 w 5283866"/>
              <a:gd name="connsiteY134" fmla="*/ 73604 h 4210442"/>
              <a:gd name="connsiteX135" fmla="*/ 701741 w 5283866"/>
              <a:gd name="connsiteY135" fmla="*/ 50444 h 4210442"/>
              <a:gd name="connsiteX136" fmla="*/ 992362 w 5283866"/>
              <a:gd name="connsiteY136" fmla="*/ 86289 h 4210442"/>
              <a:gd name="connsiteX137" fmla="*/ 806519 w 5283866"/>
              <a:gd name="connsiteY137" fmla="*/ 18183 h 4210442"/>
              <a:gd name="connsiteX138" fmla="*/ 839883 w 5283866"/>
              <a:gd name="connsiteY138" fmla="*/ 18 h 421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572058-C2D3-6C44-9C4E-4E0A93D6B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5179" y="1472030"/>
            <a:ext cx="3978442" cy="1631950"/>
          </a:xfrm>
        </p:spPr>
        <p:txBody>
          <a:bodyPr anchor="b">
            <a:normAutofit/>
          </a:bodyPr>
          <a:lstStyle/>
          <a:p>
            <a:r>
              <a:rPr lang="en-US" sz="3600"/>
              <a:t>PySpark Tasks:</a:t>
            </a:r>
          </a:p>
        </p:txBody>
      </p:sp>
      <p:pic>
        <p:nvPicPr>
          <p:cNvPr id="7" name="Graphic 6" descr="Fabric Report Library">
            <a:extLst>
              <a:ext uri="{FF2B5EF4-FFF2-40B4-BE49-F238E27FC236}">
                <a16:creationId xmlns:a16="http://schemas.microsoft.com/office/drawing/2014/main" id="{CF15765B-DB44-2624-4C35-4A5F1F503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338" y="1422345"/>
            <a:ext cx="4015954" cy="401595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CD112C-9A36-1FDD-0591-6430D35A5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5179" y="3243151"/>
            <a:ext cx="3978442" cy="2419711"/>
          </a:xfrm>
        </p:spPr>
        <p:txBody>
          <a:bodyPr>
            <a:normAutofit/>
          </a:bodyPr>
          <a:lstStyle/>
          <a:p>
            <a:r>
              <a:rPr lang="en-US" sz="2000" dirty="0"/>
              <a:t>Get top 10 categories.</a:t>
            </a:r>
          </a:p>
          <a:p>
            <a:r>
              <a:rPr lang="en-US" sz="2000" dirty="0"/>
              <a:t>Get top 10 interactions.</a:t>
            </a:r>
          </a:p>
          <a:p>
            <a:r>
              <a:rPr lang="en-US" sz="2000" dirty="0"/>
              <a:t>Get top 10 categories prices.</a:t>
            </a:r>
          </a:p>
        </p:txBody>
      </p:sp>
    </p:spTree>
    <p:extLst>
      <p:ext uri="{BB962C8B-B14F-4D97-AF65-F5344CB8AC3E}">
        <p14:creationId xmlns:p14="http://schemas.microsoft.com/office/powerpoint/2010/main" val="3591481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CBCC-4F8C-385C-5BF4-C22A3D17A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Tableau Visualization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BD55B1-1073-AD87-0289-A0C27728A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558" y="1602802"/>
            <a:ext cx="8402883" cy="489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89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5020E-D900-372E-B90B-9ACD3AD3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D7B7BB-BC0E-7F23-1B94-B7FDF96928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011680"/>
          <a:ext cx="10515600" cy="416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607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01FBF-9879-7B65-CC16-975305709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9F77C3-B9ED-2251-8580-FE460809BC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011680"/>
          <a:ext cx="10515600" cy="416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8774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542948-8C1B-F24F-D1C4-B3824E6C1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B988D-1113-7F1F-75FF-A509885C2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3381"/>
            <a:ext cx="4519107" cy="3553581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https://kafka.apache.org/</a:t>
            </a:r>
            <a:r>
              <a:rPr lang="en-US" sz="2000" dirty="0"/>
              <a:t> </a:t>
            </a:r>
          </a:p>
          <a:p>
            <a:r>
              <a:rPr lang="en-US" sz="2000" dirty="0">
                <a:hlinkClick r:id="rId3"/>
              </a:rPr>
              <a:t>https://softwaremill.com/kafka-visualisation/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https://spark.apache.org/</a:t>
            </a:r>
            <a:r>
              <a:rPr lang="en-US" sz="2000" dirty="0"/>
              <a:t> </a:t>
            </a:r>
          </a:p>
          <a:p>
            <a:r>
              <a:rPr lang="en-US" sz="2000" dirty="0">
                <a:hlinkClick r:id="rId5"/>
              </a:rPr>
              <a:t>https://www.tableau.com/</a:t>
            </a:r>
            <a:r>
              <a:rPr lang="en-US" sz="2000" dirty="0"/>
              <a:t> </a:t>
            </a:r>
          </a:p>
          <a:p>
            <a:endParaRPr lang="en-US" sz="2000" dirty="0"/>
          </a:p>
        </p:txBody>
      </p: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99F5E4A6-F3D9-B6B6-1805-6A4889C856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00986" y="1069398"/>
            <a:ext cx="4747547" cy="474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15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A890E-C34F-4205-7B5E-FD140786E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11749-0A21-F37D-31E3-A50671B05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US" sz="2000" dirty="0"/>
              <a:t>Thank you for your attention! We would now like to invite any questions or comments from the audience.</a:t>
            </a: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072D317D-91A3-65D5-7A45-EBBAA9A5F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0986" y="1069398"/>
            <a:ext cx="4747547" cy="474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25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003350-EFAA-C87B-EBA4-4669B751C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i="1"/>
              <a:t>Thank You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967F7401-AAC7-A90A-0F08-DD7A00A8E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6253" y="957860"/>
            <a:ext cx="4942280" cy="49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47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116F8-6AB4-38F6-1F75-D44F5D630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6F2EC0-49A7-2EEC-F94C-C076BC2EED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6239"/>
              </p:ext>
            </p:extLst>
          </p:nvPr>
        </p:nvGraphicFramePr>
        <p:xfrm>
          <a:off x="838200" y="2011680"/>
          <a:ext cx="10515600" cy="416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8237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070" y="1780058"/>
            <a:ext cx="3781618" cy="289914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rgbClr val="48B75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595C9-70BB-BCAA-7653-1C1EAE22B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2620477"/>
            <a:ext cx="3010737" cy="1497475"/>
          </a:xfrm>
        </p:spPr>
        <p:txBody>
          <a:bodyPr>
            <a:normAutofit/>
          </a:bodyPr>
          <a:lstStyle/>
          <a:p>
            <a:r>
              <a:rPr lang="en-US" sz="2800"/>
              <a:t>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4C5E71-2894-BF28-C634-D49F7D2F04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0108270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4306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5CE03-6B49-DC09-08FF-407976799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Workflow</a:t>
            </a:r>
          </a:p>
        </p:txBody>
      </p:sp>
      <p:pic>
        <p:nvPicPr>
          <p:cNvPr id="9" name="Content Placeholder 8" descr="A screen shot of a phone&#10;&#10;Description automatically generated">
            <a:extLst>
              <a:ext uri="{FF2B5EF4-FFF2-40B4-BE49-F238E27FC236}">
                <a16:creationId xmlns:a16="http://schemas.microsoft.com/office/drawing/2014/main" id="{D62B6112-CD1E-D1E8-9BE3-028878420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51956"/>
            <a:ext cx="10515600" cy="2705100"/>
          </a:xfrm>
        </p:spPr>
      </p:pic>
    </p:spTree>
    <p:extLst>
      <p:ext uri="{BB962C8B-B14F-4D97-AF65-F5344CB8AC3E}">
        <p14:creationId xmlns:p14="http://schemas.microsoft.com/office/powerpoint/2010/main" val="3658167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8E913-5674-B928-14F1-F1E6DEFC6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BF1252-1579-9148-0A0A-16EEAE5925C0}"/>
              </a:ext>
            </a:extLst>
          </p:cNvPr>
          <p:cNvSpPr txBox="1"/>
          <p:nvPr/>
        </p:nvSpPr>
        <p:spPr>
          <a:xfrm>
            <a:off x="3846024" y="6277431"/>
            <a:ext cx="39725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</a:t>
            </a:r>
            <a:r>
              <a:rPr lang="en-US" sz="800" dirty="0">
                <a:hlinkClick r:id="rId2"/>
              </a:rPr>
              <a:t>https://miro.medium.com/v2/resize:fit:1400/0*6FVLBloofcJp_RsF.png</a:t>
            </a:r>
            <a:r>
              <a:rPr lang="en-US" sz="800" dirty="0"/>
              <a:t> </a:t>
            </a:r>
          </a:p>
        </p:txBody>
      </p:sp>
      <p:pic>
        <p:nvPicPr>
          <p:cNvPr id="1030" name="Picture 6" descr="Kafka Broker, Kafka Topic, Consumer and Record Flow in Kafka | by Kajal  Rawal | Medium">
            <a:extLst>
              <a:ext uri="{FF2B5EF4-FFF2-40B4-BE49-F238E27FC236}">
                <a16:creationId xmlns:a16="http://schemas.microsoft.com/office/drawing/2014/main" id="{9E317E2F-4568-FF25-9E5D-6181BB42B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065" y="1312630"/>
            <a:ext cx="9520518" cy="496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892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2A41C5B-0818-B9C5-03F0-E57DA324B60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011680"/>
          <a:ext cx="10515600" cy="416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E599699A-80A2-F81F-4A54-AD8EF6FF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Kafka Producer: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846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8" name="Rectangle 3087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0" name="Freeform: Shape 3089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B66FB1-8C9C-A33E-A46F-EEA1A5F31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dirty="0"/>
              <a:t>Kafka Topic: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4E20C-1EBD-4545-6DAA-C173E5F18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US" sz="2000" dirty="0"/>
              <a:t>A Kafka topic is a fundamental entity that categorizes and organizes messages sent by producers.</a:t>
            </a:r>
          </a:p>
          <a:p>
            <a:r>
              <a:rPr lang="en-US" sz="2000" dirty="0"/>
              <a:t>Key Kafka configurations, such as partitioning and replication, influence message distribution.</a:t>
            </a:r>
          </a:p>
          <a:p>
            <a:endParaRPr lang="en-US" sz="2000" dirty="0"/>
          </a:p>
        </p:txBody>
      </p:sp>
      <p:pic>
        <p:nvPicPr>
          <p:cNvPr id="3076" name="Picture 4" descr="Introduction to Apache Kafka | Confluent Documentation">
            <a:extLst>
              <a:ext uri="{FF2B5EF4-FFF2-40B4-BE49-F238E27FC236}">
                <a16:creationId xmlns:a16="http://schemas.microsoft.com/office/drawing/2014/main" id="{D12B695D-BBEB-138E-EE44-44C31BF0C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62785" y="1938400"/>
            <a:ext cx="5760774" cy="2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909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2EF8-CC4C-7757-6BF1-37D2E109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Consumer: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D5E6CA-5B3B-1AC0-D511-2CF9A35F8F9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011680"/>
          <a:ext cx="10515600" cy="416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992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572058-C2D3-6C44-9C4E-4E0A93D6B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dirty="0"/>
              <a:t>PySpark Processing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CD112C-9A36-1FDD-0591-6430D35A5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US" sz="2000"/>
              <a:t>The workflow involves reading ORC files, a columnar storage format, to efficiently handle large datasets.</a:t>
            </a:r>
          </a:p>
          <a:p>
            <a:r>
              <a:rPr lang="en-US" sz="2000"/>
              <a:t>Processed data is then saved, ensuring accessibility and seamless integration with downstream applications (Tableau).</a:t>
            </a:r>
          </a:p>
        </p:txBody>
      </p:sp>
      <p:pic>
        <p:nvPicPr>
          <p:cNvPr id="7" name="Graphic 6" descr="Fabric Report Library">
            <a:extLst>
              <a:ext uri="{FF2B5EF4-FFF2-40B4-BE49-F238E27FC236}">
                <a16:creationId xmlns:a16="http://schemas.microsoft.com/office/drawing/2014/main" id="{CF15765B-DB44-2624-4C35-4A5F1F503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0986" y="1069398"/>
            <a:ext cx="4747547" cy="474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9107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2B301B"/>
      </a:dk2>
      <a:lt2>
        <a:srgbClr val="F3F0F3"/>
      </a:lt2>
      <a:accent1>
        <a:srgbClr val="48B75D"/>
      </a:accent1>
      <a:accent2>
        <a:srgbClr val="3BB183"/>
      </a:accent2>
      <a:accent3>
        <a:srgbClr val="45AFB1"/>
      </a:accent3>
      <a:accent4>
        <a:srgbClr val="3B7DB1"/>
      </a:accent4>
      <a:accent5>
        <a:srgbClr val="4D5EC3"/>
      </a:accent5>
      <a:accent6>
        <a:srgbClr val="6648B6"/>
      </a:accent6>
      <a:hlink>
        <a:srgbClr val="BF3FA7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485</Words>
  <Application>Microsoft Macintosh PowerPoint</Application>
  <PresentationFormat>Widescreen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BrushVTI</vt:lpstr>
      <vt:lpstr>Data Processing and Storage Pipeline for E-Commerce Behavior Data</vt:lpstr>
      <vt:lpstr>Introduction</vt:lpstr>
      <vt:lpstr>Data</vt:lpstr>
      <vt:lpstr>Project Workflow</vt:lpstr>
      <vt:lpstr>Kafka</vt:lpstr>
      <vt:lpstr>Kafka Producer:</vt:lpstr>
      <vt:lpstr>Kafka Topic:</vt:lpstr>
      <vt:lpstr>Kafka Consumer:</vt:lpstr>
      <vt:lpstr>PySpark Processing</vt:lpstr>
      <vt:lpstr>PySpark Tasks:</vt:lpstr>
      <vt:lpstr>Tableau Visualization</vt:lpstr>
      <vt:lpstr>Conclusion</vt:lpstr>
      <vt:lpstr>Future Enhancements</vt:lpstr>
      <vt:lpstr>References</vt:lpstr>
      <vt:lpstr>Q&amp;A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Pradyoth SingenahalliPrabhu</dc:creator>
  <cp:lastModifiedBy>Pradyoth SingenahalliPrabhu</cp:lastModifiedBy>
  <cp:revision>5</cp:revision>
  <dcterms:created xsi:type="dcterms:W3CDTF">2023-11-13T21:22:15Z</dcterms:created>
  <dcterms:modified xsi:type="dcterms:W3CDTF">2023-11-14T20:53:22Z</dcterms:modified>
</cp:coreProperties>
</file>