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48" r:id="rId1"/>
  </p:sldMasterIdLst>
  <p:notesMasterIdLst>
    <p:notesMasterId r:id="rId17"/>
  </p:notesMasterIdLst>
  <p:handoutMasterIdLst>
    <p:handoutMasterId r:id="rId18"/>
  </p:handoutMasterIdLst>
  <p:sldIdLst>
    <p:sldId id="267" r:id="rId2"/>
    <p:sldId id="279" r:id="rId3"/>
    <p:sldId id="305" r:id="rId4"/>
    <p:sldId id="297" r:id="rId5"/>
    <p:sldId id="280" r:id="rId6"/>
    <p:sldId id="287" r:id="rId7"/>
    <p:sldId id="296" r:id="rId8"/>
    <p:sldId id="306" r:id="rId9"/>
    <p:sldId id="307" r:id="rId10"/>
    <p:sldId id="308" r:id="rId11"/>
    <p:sldId id="303" r:id="rId12"/>
    <p:sldId id="304" r:id="rId13"/>
    <p:sldId id="299" r:id="rId14"/>
    <p:sldId id="301" r:id="rId15"/>
    <p:sldId id="30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CC"/>
    <a:srgbClr val="601AA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92" autoAdjust="0"/>
    <p:restoredTop sz="94660"/>
  </p:normalViewPr>
  <p:slideViewPr>
    <p:cSldViewPr snapToGrid="0">
      <p:cViewPr>
        <p:scale>
          <a:sx n="75" d="100"/>
          <a:sy n="75" d="100"/>
        </p:scale>
        <p:origin x="-840" y="-264"/>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784" y="7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5A785B-D11D-476E-8FE3-B9A32AAEF3ED}" type="datetimeFigureOut">
              <a:rPr lang="en-US" smtClean="0"/>
              <a:pPr/>
              <a:t>5/3/2019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5BAD6D-9C3B-46AE-9ED7-53C2ADD3C885}" type="slidenum">
              <a:rPr lang="en-US" smtClean="0"/>
              <a:pPr/>
              <a:t>‹#›</a:t>
            </a:fld>
            <a:endParaRPr lang="en-US"/>
          </a:p>
        </p:txBody>
      </p:sp>
    </p:spTree>
    <p:extLst>
      <p:ext uri="{BB962C8B-B14F-4D97-AF65-F5344CB8AC3E}">
        <p14:creationId xmlns="" xmlns:p14="http://schemas.microsoft.com/office/powerpoint/2010/main" val="4011419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6EEAB-DFFE-48A0-95F8-1347266830D1}" type="datetimeFigureOut">
              <a:rPr lang="en-US" smtClean="0"/>
              <a:pPr/>
              <a:t>5/3/2019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C1AB1-D682-4F2C-8579-D9DF0DCC073A}" type="slidenum">
              <a:rPr lang="en-US" smtClean="0"/>
              <a:pPr/>
              <a:t>‹#›</a:t>
            </a:fld>
            <a:endParaRPr lang="en-US"/>
          </a:p>
        </p:txBody>
      </p:sp>
    </p:spTree>
    <p:extLst>
      <p:ext uri="{BB962C8B-B14F-4D97-AF65-F5344CB8AC3E}">
        <p14:creationId xmlns="" xmlns:p14="http://schemas.microsoft.com/office/powerpoint/2010/main" val="2410758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2513012" y="1371600"/>
            <a:ext cx="7162800" cy="4114800"/>
          </a:xfrm>
          <a:prstGeom prst="rect">
            <a:avLst/>
          </a:prstGeom>
          <a:gradFill>
            <a:gsLst>
              <a:gs pos="417">
                <a:schemeClr val="bg2">
                  <a:lumMod val="35000"/>
                  <a:lumOff val="65000"/>
                </a:schemeClr>
              </a:gs>
              <a:gs pos="100000">
                <a:schemeClr val="bg2"/>
              </a:gs>
            </a:gsLst>
            <a:lin ang="5400000" scaled="0"/>
          </a:gradFill>
          <a:ln w="152400">
            <a:solidFill>
              <a:srgbClr val="FFFFFF"/>
            </a:solid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04160" y="1557867"/>
            <a:ext cx="6583680" cy="2560320"/>
          </a:xfrm>
        </p:spPr>
        <p:txBody>
          <a:bodyPr anchor="b">
            <a:normAutofit/>
          </a:bodyPr>
          <a:lstStyle>
            <a:lvl1pPr algn="ctr">
              <a:lnSpc>
                <a:spcPct val="80000"/>
              </a:lnSpc>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804160" y="4185919"/>
            <a:ext cx="6583680" cy="1097278"/>
          </a:xfrm>
        </p:spPr>
        <p:txBody>
          <a:bodyPr>
            <a:normAutofit/>
          </a:bodyPr>
          <a:lstStyle>
            <a:lvl1pPr marL="0" indent="0" algn="ctr">
              <a:spcBef>
                <a:spcPts val="120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 xmlns:p14="http://schemas.microsoft.com/office/powerpoint/2010/main" val="24684903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1BD3024-A370-4736-A073-CFE51D74BDB4}" type="datetimeFigureOut">
              <a:rPr lang="en-US" smtClean="0"/>
              <a:pPr/>
              <a:t>5/3/2019</a:t>
            </a:fld>
            <a:endParaRPr lang="en-US"/>
          </a:p>
        </p:txBody>
      </p:sp>
      <p:sp>
        <p:nvSpPr>
          <p:cNvPr id="4" name="Slide Number Placeholder 3"/>
          <p:cNvSpPr>
            <a:spLocks noGrp="1"/>
          </p:cNvSpPr>
          <p:nvPr>
            <p:ph type="sldNum" sz="quarter" idx="12"/>
          </p:nvPr>
        </p:nvSpPr>
        <p:spPr/>
        <p:txBody>
          <a:bodyPr/>
          <a:lstStyle/>
          <a:p>
            <a:fld id="{5E3DCFCC-8C7B-4574-91B2-C3342261C6C2}" type="slidenum">
              <a:rPr lang="en-US" smtClean="0"/>
              <a:pPr/>
              <a:t>‹#›</a:t>
            </a:fld>
            <a:endParaRPr lang="en-US"/>
          </a:p>
        </p:txBody>
      </p:sp>
    </p:spTree>
    <p:extLst>
      <p:ext uri="{BB962C8B-B14F-4D97-AF65-F5344CB8AC3E}">
        <p14:creationId xmlns="" xmlns:p14="http://schemas.microsoft.com/office/powerpoint/2010/main" val="30922495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11067" y="1143000"/>
            <a:ext cx="3471334" cy="2285999"/>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609599" y="982132"/>
            <a:ext cx="6995160" cy="507492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11067" y="3513665"/>
            <a:ext cx="3471333" cy="210312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1BD3024-A370-4736-A073-CFE51D74BDB4}" type="datetimeFigureOut">
              <a:rPr lang="en-US" smtClean="0"/>
              <a:pPr/>
              <a:t>5/3/2019</a:t>
            </a:fld>
            <a:endParaRPr lang="en-US"/>
          </a:p>
        </p:txBody>
      </p:sp>
      <p:sp>
        <p:nvSpPr>
          <p:cNvPr id="7" name="Slide Number Placeholder 6"/>
          <p:cNvSpPr>
            <a:spLocks noGrp="1"/>
          </p:cNvSpPr>
          <p:nvPr>
            <p:ph type="sldNum" sz="quarter" idx="12"/>
          </p:nvPr>
        </p:nvSpPr>
        <p:spPr/>
        <p:txBody>
          <a:bodyPr/>
          <a:lstStyle/>
          <a:p>
            <a:fld id="{5E3DCFCC-8C7B-4574-91B2-C3342261C6C2}" type="slidenum">
              <a:rPr lang="en-US" smtClean="0"/>
              <a:pPr/>
              <a:t>‹#›</a:t>
            </a:fld>
            <a:endParaRPr lang="en-US"/>
          </a:p>
        </p:txBody>
      </p:sp>
    </p:spTree>
    <p:extLst>
      <p:ext uri="{BB962C8B-B14F-4D97-AF65-F5344CB8AC3E}">
        <p14:creationId xmlns="" xmlns:p14="http://schemas.microsoft.com/office/powerpoint/2010/main" val="37534545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11067" y="1143000"/>
            <a:ext cx="3471334" cy="2285999"/>
          </a:xfrm>
        </p:spPr>
        <p:txBody>
          <a:bodyPr anchor="b"/>
          <a:lstStyle>
            <a:lvl1pPr>
              <a:defRPr sz="3200"/>
            </a:lvl1pPr>
          </a:lstStyle>
          <a:p>
            <a:r>
              <a:rPr lang="en-US" smtClean="0"/>
              <a:t>Click to edit Master title style</a:t>
            </a:r>
            <a:endParaRPr lang="en-US" dirty="0"/>
          </a:p>
        </p:txBody>
      </p:sp>
      <p:sp>
        <p:nvSpPr>
          <p:cNvPr id="8" name="Rectangle 7"/>
          <p:cNvSpPr/>
          <p:nvPr/>
        </p:nvSpPr>
        <p:spPr bwMode="ltGray">
          <a:xfrm>
            <a:off x="694265" y="1051560"/>
            <a:ext cx="6858000" cy="4937760"/>
          </a:xfrm>
          <a:prstGeom prst="rect">
            <a:avLst/>
          </a:prstGeom>
          <a:solidFill>
            <a:schemeClr val="bg1"/>
          </a:solidFill>
          <a:ln w="152400">
            <a:solidFill>
              <a:srgbClr val="FFFFFF"/>
            </a:solid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772051" y="1143000"/>
            <a:ext cx="6686024" cy="4754880"/>
          </a:xfrm>
          <a:solidFill>
            <a:schemeClr val="bg2">
              <a:lumMod val="40000"/>
              <a:lumOff val="60000"/>
            </a:schemeClr>
          </a:solidFill>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111067" y="3513665"/>
            <a:ext cx="3471333" cy="210312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Footer Placeholder 9"/>
          <p:cNvSpPr>
            <a:spLocks noGrp="1"/>
          </p:cNvSpPr>
          <p:nvPr>
            <p:ph type="ftr" sz="quarter" idx="11"/>
          </p:nvPr>
        </p:nvSpPr>
        <p:spPr/>
        <p:txBody>
          <a:bodyPr/>
          <a:lstStyle/>
          <a:p>
            <a:r>
              <a:rPr lang="en-US" dirty="0"/>
              <a:t>Add a footer</a:t>
            </a:r>
          </a:p>
        </p:txBody>
      </p:sp>
      <p:sp>
        <p:nvSpPr>
          <p:cNvPr id="9" name="Date Placeholder 8"/>
          <p:cNvSpPr>
            <a:spLocks noGrp="1"/>
          </p:cNvSpPr>
          <p:nvPr>
            <p:ph type="dt" sz="half" idx="10"/>
          </p:nvPr>
        </p:nvSpPr>
        <p:spPr/>
        <p:txBody>
          <a:bodyPr/>
          <a:lstStyle/>
          <a:p>
            <a:fld id="{B1BD3024-A370-4736-A073-CFE51D74BDB4}" type="datetimeFigureOut">
              <a:rPr lang="en-US" smtClean="0"/>
              <a:pPr/>
              <a:t>5/3/2019</a:t>
            </a:fld>
            <a:endParaRPr lang="en-US"/>
          </a:p>
        </p:txBody>
      </p:sp>
      <p:sp>
        <p:nvSpPr>
          <p:cNvPr id="11" name="Slide Number Placeholder 10"/>
          <p:cNvSpPr>
            <a:spLocks noGrp="1"/>
          </p:cNvSpPr>
          <p:nvPr>
            <p:ph type="sldNum" sz="quarter" idx="12"/>
          </p:nvPr>
        </p:nvSpPr>
        <p:spPr/>
        <p:txBody>
          <a:bodyPr/>
          <a:lstStyle/>
          <a:p>
            <a:fld id="{5E3DCFCC-8C7B-4574-91B2-C3342261C6C2}" type="slidenum">
              <a:rPr lang="en-US" smtClean="0"/>
              <a:pPr/>
              <a:t>‹#›</a:t>
            </a:fld>
            <a:endParaRPr lang="en-US"/>
          </a:p>
        </p:txBody>
      </p:sp>
    </p:spTree>
    <p:extLst>
      <p:ext uri="{BB962C8B-B14F-4D97-AF65-F5344CB8AC3E}">
        <p14:creationId xmlns="" xmlns:p14="http://schemas.microsoft.com/office/powerpoint/2010/main" val="31869258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bwMode="ltGray">
          <a:xfrm>
            <a:off x="-1" y="457200"/>
            <a:ext cx="12188826" cy="1270000"/>
          </a:xfrm>
          <a:prstGeom prst="rect">
            <a:avLst/>
          </a:prstGeom>
          <a:gradFill>
            <a:gsLst>
              <a:gs pos="417">
                <a:schemeClr val="bg2">
                  <a:lumMod val="20000"/>
                  <a:lumOff val="80000"/>
                </a:schemeClr>
              </a:gs>
              <a:gs pos="100000">
                <a:schemeClr val="bg2"/>
              </a:gs>
            </a:gsLst>
            <a:lin ang="5400000" scaled="0"/>
          </a:gradFill>
          <a:ln w="152400">
            <a:noFill/>
            <a:miter lim="800000"/>
          </a:ln>
          <a:scene3d>
            <a:camera prst="orthographicFront"/>
            <a:lightRig rig="threePt" dir="t"/>
          </a:scene3d>
          <a:sp3d>
            <a:contourClr>
              <a:srgbClr val="B0BCBC"/>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bwMode="ltGray">
          <a:xfrm>
            <a:off x="0" y="1697736"/>
            <a:ext cx="12188825" cy="54864"/>
          </a:xfrm>
          <a:prstGeom prst="rect">
            <a:avLst/>
          </a:prstGeom>
          <a:solidFill>
            <a:schemeClr val="bg1"/>
          </a:solidFill>
          <a:ln w="152400">
            <a:no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bwMode="ltGray">
          <a:xfrm>
            <a:off x="0" y="457200"/>
            <a:ext cx="12188825" cy="54864"/>
          </a:xfrm>
          <a:prstGeom prst="rect">
            <a:avLst/>
          </a:prstGeom>
          <a:solidFill>
            <a:schemeClr val="bg1"/>
          </a:solidFill>
          <a:ln w="152400">
            <a:no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B1BD3024-A370-4736-A073-CFE51D74BDB4}" type="datetimeFigureOut">
              <a:rPr lang="en-US" smtClean="0"/>
              <a:pPr/>
              <a:t>5/3/2019</a:t>
            </a:fld>
            <a:endParaRPr lang="en-US"/>
          </a:p>
        </p:txBody>
      </p:sp>
      <p:sp>
        <p:nvSpPr>
          <p:cNvPr id="6" name="Slide Number Placeholder 5"/>
          <p:cNvSpPr>
            <a:spLocks noGrp="1"/>
          </p:cNvSpPr>
          <p:nvPr>
            <p:ph type="sldNum" sz="quarter" idx="12"/>
          </p:nvPr>
        </p:nvSpPr>
        <p:spPr/>
        <p:txBody>
          <a:bodyPr/>
          <a:lstStyle/>
          <a:p>
            <a:fld id="{5E3DCFCC-8C7B-4574-91B2-C3342261C6C2}" type="slidenum">
              <a:rPr lang="en-US" smtClean="0"/>
              <a:pPr/>
              <a:t>‹#›</a:t>
            </a:fld>
            <a:endParaRPr lang="en-US"/>
          </a:p>
        </p:txBody>
      </p:sp>
    </p:spTree>
    <p:extLst>
      <p:ext uri="{BB962C8B-B14F-4D97-AF65-F5344CB8AC3E}">
        <p14:creationId xmlns="" xmlns:p14="http://schemas.microsoft.com/office/powerpoint/2010/main" val="24480799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846666"/>
            <a:ext cx="1828800" cy="5554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798" y="846666"/>
            <a:ext cx="7863840" cy="5554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B1BD3024-A370-4736-A073-CFE51D74BDB4}" type="datetimeFigureOut">
              <a:rPr lang="en-US" smtClean="0"/>
              <a:pPr/>
              <a:t>5/3/2019</a:t>
            </a:fld>
            <a:endParaRPr lang="en-US"/>
          </a:p>
        </p:txBody>
      </p:sp>
      <p:sp>
        <p:nvSpPr>
          <p:cNvPr id="6" name="Slide Number Placeholder 5"/>
          <p:cNvSpPr>
            <a:spLocks noGrp="1"/>
          </p:cNvSpPr>
          <p:nvPr>
            <p:ph type="sldNum" sz="quarter" idx="12"/>
          </p:nvPr>
        </p:nvSpPr>
        <p:spPr/>
        <p:txBody>
          <a:bodyPr/>
          <a:lstStyle/>
          <a:p>
            <a:fld id="{5E3DCFCC-8C7B-4574-91B2-C3342261C6C2}" type="slidenum">
              <a:rPr lang="en-US" smtClean="0"/>
              <a:pPr/>
              <a:t>‹#›</a:t>
            </a:fld>
            <a:endParaRPr lang="en-US"/>
          </a:p>
        </p:txBody>
      </p:sp>
    </p:spTree>
    <p:extLst>
      <p:ext uri="{BB962C8B-B14F-4D97-AF65-F5344CB8AC3E}">
        <p14:creationId xmlns="" xmlns:p14="http://schemas.microsoft.com/office/powerpoint/2010/main" val="15330077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bwMode="ltGray">
          <a:xfrm>
            <a:off x="-1" y="457200"/>
            <a:ext cx="12188826" cy="1270000"/>
          </a:xfrm>
          <a:prstGeom prst="rect">
            <a:avLst/>
          </a:prstGeom>
          <a:gradFill>
            <a:gsLst>
              <a:gs pos="417">
                <a:schemeClr val="bg2">
                  <a:lumMod val="20000"/>
                  <a:lumOff val="80000"/>
                </a:schemeClr>
              </a:gs>
              <a:gs pos="100000">
                <a:schemeClr val="bg2"/>
              </a:gs>
            </a:gsLst>
            <a:lin ang="5400000" scaled="0"/>
          </a:gradFill>
          <a:ln w="152400">
            <a:noFill/>
            <a:miter lim="800000"/>
          </a:ln>
          <a:scene3d>
            <a:camera prst="orthographicFront"/>
            <a:lightRig rig="threePt" dir="t"/>
          </a:scene3d>
          <a:sp3d>
            <a:contourClr>
              <a:srgbClr val="B0BCBC"/>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bwMode="ltGray">
          <a:xfrm>
            <a:off x="0" y="1697736"/>
            <a:ext cx="12188825" cy="54864"/>
          </a:xfrm>
          <a:prstGeom prst="rect">
            <a:avLst/>
          </a:prstGeom>
          <a:solidFill>
            <a:schemeClr val="bg1"/>
          </a:solidFill>
          <a:ln w="152400">
            <a:no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bwMode="ltGray">
          <a:xfrm>
            <a:off x="0" y="457200"/>
            <a:ext cx="12188825" cy="54864"/>
          </a:xfrm>
          <a:prstGeom prst="rect">
            <a:avLst/>
          </a:prstGeom>
          <a:solidFill>
            <a:schemeClr val="bg1"/>
          </a:solidFill>
          <a:ln w="152400">
            <a:no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B1BD3024-A370-4736-A073-CFE51D74BDB4}" type="datetimeFigureOut">
              <a:rPr lang="en-US" smtClean="0"/>
              <a:pPr/>
              <a:t>5/3/2019</a:t>
            </a:fld>
            <a:endParaRPr lang="en-US"/>
          </a:p>
        </p:txBody>
      </p:sp>
      <p:sp>
        <p:nvSpPr>
          <p:cNvPr id="6" name="Slide Number Placeholder 5"/>
          <p:cNvSpPr>
            <a:spLocks noGrp="1"/>
          </p:cNvSpPr>
          <p:nvPr>
            <p:ph type="sldNum" sz="quarter" idx="12"/>
          </p:nvPr>
        </p:nvSpPr>
        <p:spPr/>
        <p:txBody>
          <a:bodyPr/>
          <a:lstStyle/>
          <a:p>
            <a:fld id="{5E3DCFCC-8C7B-4574-91B2-C3342261C6C2}" type="slidenum">
              <a:rPr lang="en-US" smtClean="0"/>
              <a:pPr/>
              <a:t>‹#›</a:t>
            </a:fld>
            <a:endParaRPr lang="en-US"/>
          </a:p>
        </p:txBody>
      </p:sp>
    </p:spTree>
    <p:extLst>
      <p:ext uri="{BB962C8B-B14F-4D97-AF65-F5344CB8AC3E}">
        <p14:creationId xmlns="" xmlns:p14="http://schemas.microsoft.com/office/powerpoint/2010/main" val="37605297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5334000" y="762000"/>
            <a:ext cx="6400800" cy="3340100"/>
          </a:xfrm>
          <a:prstGeom prst="rect">
            <a:avLst/>
          </a:prstGeom>
          <a:gradFill>
            <a:gsLst>
              <a:gs pos="417">
                <a:schemeClr val="bg2">
                  <a:lumMod val="35000"/>
                  <a:lumOff val="65000"/>
                </a:schemeClr>
              </a:gs>
              <a:gs pos="100000">
                <a:schemeClr val="bg2"/>
              </a:gs>
            </a:gsLst>
            <a:lin ang="5400000" scaled="0"/>
          </a:gradFill>
          <a:ln w="152400">
            <a:solidFill>
              <a:srgbClr val="FFFFFF"/>
            </a:solid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4040" y="1016001"/>
            <a:ext cx="5760720" cy="1828800"/>
          </a:xfrm>
        </p:spPr>
        <p:txBody>
          <a:bodyPr anchor="b">
            <a:normAutofit/>
          </a:bodyPr>
          <a:lstStyle>
            <a:lvl1pPr algn="ctr">
              <a:lnSpc>
                <a:spcPct val="80000"/>
              </a:lnSpc>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654040" y="2980267"/>
            <a:ext cx="5760720" cy="914400"/>
          </a:xfrm>
        </p:spPr>
        <p:txBody>
          <a:bodyPr>
            <a:normAutofit/>
          </a:bodyPr>
          <a:lstStyle>
            <a:lvl1pPr marL="0" indent="0" algn="ctr">
              <a:spcBef>
                <a:spcPts val="120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21716743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ummer Section Header">
    <p:spTree>
      <p:nvGrpSpPr>
        <p:cNvPr id="1" name=""/>
        <p:cNvGrpSpPr/>
        <p:nvPr/>
      </p:nvGrpSpPr>
      <p:grpSpPr>
        <a:xfrm>
          <a:off x="0" y="0"/>
          <a:ext cx="0" cy="0"/>
          <a:chOff x="0" y="0"/>
          <a:chExt cx="0" cy="0"/>
        </a:xfrm>
      </p:grpSpPr>
      <p:sp>
        <p:nvSpPr>
          <p:cNvPr id="7" name="Rectangle 6"/>
          <p:cNvSpPr/>
          <p:nvPr/>
        </p:nvSpPr>
        <p:spPr bwMode="ltGray">
          <a:xfrm>
            <a:off x="5334000" y="762000"/>
            <a:ext cx="6400800" cy="3340100"/>
          </a:xfrm>
          <a:prstGeom prst="rect">
            <a:avLst/>
          </a:prstGeom>
          <a:gradFill>
            <a:gsLst>
              <a:gs pos="417">
                <a:schemeClr val="bg2">
                  <a:lumMod val="35000"/>
                  <a:lumOff val="65000"/>
                </a:schemeClr>
              </a:gs>
              <a:gs pos="100000">
                <a:schemeClr val="bg2"/>
              </a:gs>
            </a:gsLst>
            <a:lin ang="5400000" scaled="0"/>
          </a:gradFill>
          <a:ln w="152400">
            <a:solidFill>
              <a:srgbClr val="FFFFFF"/>
            </a:solid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4040" y="1016001"/>
            <a:ext cx="5760720" cy="1828800"/>
          </a:xfrm>
        </p:spPr>
        <p:txBody>
          <a:bodyPr anchor="b">
            <a:normAutofit/>
          </a:bodyPr>
          <a:lstStyle>
            <a:lvl1pPr algn="ctr">
              <a:lnSpc>
                <a:spcPct val="80000"/>
              </a:lnSpc>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654040" y="2980267"/>
            <a:ext cx="5760720" cy="914400"/>
          </a:xfrm>
        </p:spPr>
        <p:txBody>
          <a:bodyPr>
            <a:normAutofit/>
          </a:bodyPr>
          <a:lstStyle>
            <a:lvl1pPr marL="0" indent="0" algn="ctr">
              <a:spcBef>
                <a:spcPts val="120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12921294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utumn Section Header">
    <p:spTree>
      <p:nvGrpSpPr>
        <p:cNvPr id="1" name=""/>
        <p:cNvGrpSpPr/>
        <p:nvPr/>
      </p:nvGrpSpPr>
      <p:grpSpPr>
        <a:xfrm>
          <a:off x="0" y="0"/>
          <a:ext cx="0" cy="0"/>
          <a:chOff x="0" y="0"/>
          <a:chExt cx="0" cy="0"/>
        </a:xfrm>
      </p:grpSpPr>
      <p:sp>
        <p:nvSpPr>
          <p:cNvPr id="7" name="Rectangle 6"/>
          <p:cNvSpPr/>
          <p:nvPr/>
        </p:nvSpPr>
        <p:spPr bwMode="ltGray">
          <a:xfrm>
            <a:off x="5334000" y="762000"/>
            <a:ext cx="6400800" cy="3340100"/>
          </a:xfrm>
          <a:prstGeom prst="rect">
            <a:avLst/>
          </a:prstGeom>
          <a:gradFill>
            <a:gsLst>
              <a:gs pos="417">
                <a:schemeClr val="bg2">
                  <a:lumMod val="35000"/>
                  <a:lumOff val="65000"/>
                </a:schemeClr>
              </a:gs>
              <a:gs pos="100000">
                <a:schemeClr val="bg2"/>
              </a:gs>
            </a:gsLst>
            <a:lin ang="5400000" scaled="0"/>
          </a:gradFill>
          <a:ln w="152400">
            <a:solidFill>
              <a:srgbClr val="FFFFFF"/>
            </a:solid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4040" y="1016001"/>
            <a:ext cx="5760720" cy="1828800"/>
          </a:xfrm>
        </p:spPr>
        <p:txBody>
          <a:bodyPr anchor="b">
            <a:normAutofit/>
          </a:bodyPr>
          <a:lstStyle>
            <a:lvl1pPr algn="ctr">
              <a:lnSpc>
                <a:spcPct val="80000"/>
              </a:lnSpc>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654040" y="2980267"/>
            <a:ext cx="5760720" cy="914400"/>
          </a:xfrm>
        </p:spPr>
        <p:txBody>
          <a:bodyPr>
            <a:normAutofit/>
          </a:bodyPr>
          <a:lstStyle>
            <a:lvl1pPr marL="0" indent="0" algn="ctr">
              <a:spcBef>
                <a:spcPts val="120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2045410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Winter Section Header">
    <p:spTree>
      <p:nvGrpSpPr>
        <p:cNvPr id="1" name=""/>
        <p:cNvGrpSpPr/>
        <p:nvPr/>
      </p:nvGrpSpPr>
      <p:grpSpPr>
        <a:xfrm>
          <a:off x="0" y="0"/>
          <a:ext cx="0" cy="0"/>
          <a:chOff x="0" y="0"/>
          <a:chExt cx="0" cy="0"/>
        </a:xfrm>
      </p:grpSpPr>
      <p:sp>
        <p:nvSpPr>
          <p:cNvPr id="7" name="Rectangle 6"/>
          <p:cNvSpPr/>
          <p:nvPr/>
        </p:nvSpPr>
        <p:spPr bwMode="ltGray">
          <a:xfrm>
            <a:off x="5334000" y="762000"/>
            <a:ext cx="6400800" cy="3340100"/>
          </a:xfrm>
          <a:prstGeom prst="rect">
            <a:avLst/>
          </a:prstGeom>
          <a:gradFill>
            <a:gsLst>
              <a:gs pos="417">
                <a:schemeClr val="bg2">
                  <a:lumMod val="35000"/>
                  <a:lumOff val="65000"/>
                </a:schemeClr>
              </a:gs>
              <a:gs pos="100000">
                <a:schemeClr val="bg2"/>
              </a:gs>
            </a:gsLst>
            <a:lin ang="5400000" scaled="0"/>
          </a:gradFill>
          <a:ln w="152400">
            <a:solidFill>
              <a:srgbClr val="FFFFFF"/>
            </a:solid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4040" y="1016001"/>
            <a:ext cx="5760720" cy="1828800"/>
          </a:xfrm>
        </p:spPr>
        <p:txBody>
          <a:bodyPr anchor="b">
            <a:normAutofit/>
          </a:bodyPr>
          <a:lstStyle>
            <a:lvl1pPr algn="ctr">
              <a:lnSpc>
                <a:spcPct val="80000"/>
              </a:lnSpc>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654040" y="2980267"/>
            <a:ext cx="5760720" cy="914400"/>
          </a:xfrm>
        </p:spPr>
        <p:txBody>
          <a:bodyPr>
            <a:normAutofit/>
          </a:bodyPr>
          <a:lstStyle>
            <a:lvl1pPr marL="0" indent="0" algn="ctr">
              <a:spcBef>
                <a:spcPts val="120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230534909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bwMode="ltGray">
          <a:xfrm>
            <a:off x="-1" y="457200"/>
            <a:ext cx="12188826" cy="1270000"/>
          </a:xfrm>
          <a:prstGeom prst="rect">
            <a:avLst/>
          </a:prstGeom>
          <a:gradFill>
            <a:gsLst>
              <a:gs pos="417">
                <a:schemeClr val="bg2">
                  <a:lumMod val="20000"/>
                  <a:lumOff val="80000"/>
                </a:schemeClr>
              </a:gs>
              <a:gs pos="100000">
                <a:schemeClr val="bg2"/>
              </a:gs>
            </a:gsLst>
            <a:lin ang="5400000" scaled="0"/>
          </a:gradFill>
          <a:ln w="152400">
            <a:noFill/>
            <a:miter lim="800000"/>
          </a:ln>
          <a:scene3d>
            <a:camera prst="orthographicFront"/>
            <a:lightRig rig="threePt" dir="t"/>
          </a:scene3d>
          <a:sp3d>
            <a:contourClr>
              <a:srgbClr val="B0BCBC"/>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bwMode="ltGray">
          <a:xfrm>
            <a:off x="0" y="1697736"/>
            <a:ext cx="12188825" cy="54864"/>
          </a:xfrm>
          <a:prstGeom prst="rect">
            <a:avLst/>
          </a:prstGeom>
          <a:solidFill>
            <a:schemeClr val="bg1"/>
          </a:solidFill>
          <a:ln w="152400">
            <a:no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ltGray">
          <a:xfrm>
            <a:off x="0" y="457200"/>
            <a:ext cx="12188825" cy="54864"/>
          </a:xfrm>
          <a:prstGeom prst="rect">
            <a:avLst/>
          </a:prstGeom>
          <a:solidFill>
            <a:schemeClr val="bg1"/>
          </a:solidFill>
          <a:ln w="152400">
            <a:no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2057399"/>
            <a:ext cx="484632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78880" y="2057399"/>
            <a:ext cx="484632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1BD3024-A370-4736-A073-CFE51D74BDB4}" type="datetimeFigureOut">
              <a:rPr lang="en-US" smtClean="0"/>
              <a:pPr/>
              <a:t>5/3/2019</a:t>
            </a:fld>
            <a:endParaRPr lang="en-US"/>
          </a:p>
        </p:txBody>
      </p:sp>
      <p:sp>
        <p:nvSpPr>
          <p:cNvPr id="7" name="Slide Number Placeholder 6"/>
          <p:cNvSpPr>
            <a:spLocks noGrp="1"/>
          </p:cNvSpPr>
          <p:nvPr>
            <p:ph type="sldNum" sz="quarter" idx="12"/>
          </p:nvPr>
        </p:nvSpPr>
        <p:spPr/>
        <p:txBody>
          <a:bodyPr/>
          <a:lstStyle/>
          <a:p>
            <a:fld id="{5E3DCFCC-8C7B-4574-91B2-C3342261C6C2}" type="slidenum">
              <a:rPr lang="en-US" smtClean="0"/>
              <a:pPr/>
              <a:t>‹#›</a:t>
            </a:fld>
            <a:endParaRPr lang="en-US"/>
          </a:p>
        </p:txBody>
      </p:sp>
    </p:spTree>
    <p:extLst>
      <p:ext uri="{BB962C8B-B14F-4D97-AF65-F5344CB8AC3E}">
        <p14:creationId xmlns="" xmlns:p14="http://schemas.microsoft.com/office/powerpoint/2010/main" val="34277927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bwMode="ltGray">
          <a:xfrm>
            <a:off x="-1" y="457200"/>
            <a:ext cx="12188826" cy="1270000"/>
          </a:xfrm>
          <a:prstGeom prst="rect">
            <a:avLst/>
          </a:prstGeom>
          <a:gradFill>
            <a:gsLst>
              <a:gs pos="417">
                <a:schemeClr val="bg2">
                  <a:lumMod val="20000"/>
                  <a:lumOff val="80000"/>
                </a:schemeClr>
              </a:gs>
              <a:gs pos="100000">
                <a:schemeClr val="bg2"/>
              </a:gs>
            </a:gsLst>
            <a:lin ang="5400000" scaled="0"/>
          </a:gradFill>
          <a:ln w="152400">
            <a:noFill/>
            <a:miter lim="800000"/>
          </a:ln>
          <a:scene3d>
            <a:camera prst="orthographicFront"/>
            <a:lightRig rig="threePt" dir="t"/>
          </a:scene3d>
          <a:sp3d>
            <a:contourClr>
              <a:srgbClr val="B0BCBC"/>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bwMode="ltGray">
          <a:xfrm>
            <a:off x="0" y="1697736"/>
            <a:ext cx="12188825" cy="54864"/>
          </a:xfrm>
          <a:prstGeom prst="rect">
            <a:avLst/>
          </a:prstGeom>
          <a:solidFill>
            <a:schemeClr val="bg1"/>
          </a:solidFill>
          <a:ln w="152400">
            <a:no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bwMode="ltGray">
          <a:xfrm>
            <a:off x="0" y="457200"/>
            <a:ext cx="12188825" cy="54864"/>
          </a:xfrm>
          <a:prstGeom prst="rect">
            <a:avLst/>
          </a:prstGeom>
          <a:solidFill>
            <a:schemeClr val="bg1"/>
          </a:solidFill>
          <a:ln w="152400">
            <a:no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066800" y="2057399"/>
            <a:ext cx="4846320" cy="868681"/>
          </a:xfrm>
        </p:spPr>
        <p:txBody>
          <a:bodyPr anchor="ctr"/>
          <a:lstStyle>
            <a:lvl1pPr marL="0" indent="0">
              <a:buNone/>
              <a:defRPr sz="2400" b="0" cap="sm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926080"/>
            <a:ext cx="484632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78880" y="2057399"/>
            <a:ext cx="4846320" cy="868681"/>
          </a:xfrm>
        </p:spPr>
        <p:txBody>
          <a:bodyPr anchor="ctr"/>
          <a:lstStyle>
            <a:lvl1pPr marL="0" indent="0">
              <a:buNone/>
              <a:defRPr sz="2400" b="0" cap="sm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926080"/>
            <a:ext cx="484632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B1BD3024-A370-4736-A073-CFE51D74BDB4}" type="datetimeFigureOut">
              <a:rPr lang="en-US" smtClean="0"/>
              <a:pPr/>
              <a:t>5/3/2019</a:t>
            </a:fld>
            <a:endParaRPr lang="en-US"/>
          </a:p>
        </p:txBody>
      </p:sp>
      <p:sp>
        <p:nvSpPr>
          <p:cNvPr id="9" name="Slide Number Placeholder 8"/>
          <p:cNvSpPr>
            <a:spLocks noGrp="1"/>
          </p:cNvSpPr>
          <p:nvPr>
            <p:ph type="sldNum" sz="quarter" idx="12"/>
          </p:nvPr>
        </p:nvSpPr>
        <p:spPr/>
        <p:txBody>
          <a:bodyPr/>
          <a:lstStyle/>
          <a:p>
            <a:fld id="{5E3DCFCC-8C7B-4574-91B2-C3342261C6C2}" type="slidenum">
              <a:rPr lang="en-US" smtClean="0"/>
              <a:pPr/>
              <a:t>‹#›</a:t>
            </a:fld>
            <a:endParaRPr lang="en-US"/>
          </a:p>
        </p:txBody>
      </p:sp>
    </p:spTree>
    <p:extLst>
      <p:ext uri="{BB962C8B-B14F-4D97-AF65-F5344CB8AC3E}">
        <p14:creationId xmlns="" xmlns:p14="http://schemas.microsoft.com/office/powerpoint/2010/main" val="409333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bwMode="ltGray">
          <a:xfrm>
            <a:off x="-1" y="457200"/>
            <a:ext cx="12188826" cy="1270000"/>
          </a:xfrm>
          <a:prstGeom prst="rect">
            <a:avLst/>
          </a:prstGeom>
          <a:gradFill>
            <a:gsLst>
              <a:gs pos="417">
                <a:schemeClr val="bg2">
                  <a:lumMod val="20000"/>
                  <a:lumOff val="80000"/>
                </a:schemeClr>
              </a:gs>
              <a:gs pos="100000">
                <a:schemeClr val="bg2"/>
              </a:gs>
            </a:gsLst>
            <a:lin ang="5400000" scaled="0"/>
          </a:gradFill>
          <a:ln w="152400">
            <a:noFill/>
            <a:miter lim="800000"/>
          </a:ln>
          <a:scene3d>
            <a:camera prst="orthographicFront"/>
            <a:lightRig rig="threePt" dir="t"/>
          </a:scene3d>
          <a:sp3d>
            <a:contourClr>
              <a:srgbClr val="B0BCBC"/>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ltGray">
          <a:xfrm>
            <a:off x="0" y="1697736"/>
            <a:ext cx="12188825" cy="54864"/>
          </a:xfrm>
          <a:prstGeom prst="rect">
            <a:avLst/>
          </a:prstGeom>
          <a:solidFill>
            <a:schemeClr val="bg1"/>
          </a:solidFill>
          <a:ln w="152400">
            <a:no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bwMode="ltGray">
          <a:xfrm>
            <a:off x="0" y="457200"/>
            <a:ext cx="12188825" cy="54864"/>
          </a:xfrm>
          <a:prstGeom prst="rect">
            <a:avLst/>
          </a:prstGeom>
          <a:solidFill>
            <a:schemeClr val="bg1"/>
          </a:solidFill>
          <a:ln w="152400">
            <a:no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B1BD3024-A370-4736-A073-CFE51D74BDB4}" type="datetimeFigureOut">
              <a:rPr lang="en-US" smtClean="0"/>
              <a:pPr/>
              <a:t>5/3/2019</a:t>
            </a:fld>
            <a:endParaRPr lang="en-US"/>
          </a:p>
        </p:txBody>
      </p:sp>
      <p:sp>
        <p:nvSpPr>
          <p:cNvPr id="5" name="Slide Number Placeholder 4"/>
          <p:cNvSpPr>
            <a:spLocks noGrp="1"/>
          </p:cNvSpPr>
          <p:nvPr>
            <p:ph type="sldNum" sz="quarter" idx="12"/>
          </p:nvPr>
        </p:nvSpPr>
        <p:spPr/>
        <p:txBody>
          <a:bodyPr/>
          <a:lstStyle/>
          <a:p>
            <a:fld id="{5E3DCFCC-8C7B-4574-91B2-C3342261C6C2}" type="slidenum">
              <a:rPr lang="en-US" smtClean="0"/>
              <a:pPr/>
              <a:t>‹#›</a:t>
            </a:fld>
            <a:endParaRPr lang="en-US"/>
          </a:p>
        </p:txBody>
      </p:sp>
    </p:spTree>
    <p:extLst>
      <p:ext uri="{BB962C8B-B14F-4D97-AF65-F5344CB8AC3E}">
        <p14:creationId xmlns="" xmlns:p14="http://schemas.microsoft.com/office/powerpoint/2010/main" val="39929495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7" cstate="email">
            <a:extLst>
              <a:ext uri="{28A0092B-C50C-407E-A947-70E740481C1C}">
                <a14:useLocalDpi xmlns="" xmlns:a14="http://schemas.microsoft.com/office/drawing/2010/main"/>
              </a:ext>
            </a:extLst>
          </a:blip>
          <a:stretch>
            <a:fillRect/>
          </a:stretch>
        </p:blipFill>
        <p:spPr>
          <a:xfrm>
            <a:off x="0" y="0"/>
            <a:ext cx="12188952" cy="455411"/>
          </a:xfrm>
          <a:prstGeom prst="rect">
            <a:avLst/>
          </a:prstGeom>
        </p:spPr>
      </p:pic>
      <p:sp>
        <p:nvSpPr>
          <p:cNvPr id="10" name="Rectangle 9"/>
          <p:cNvSpPr/>
          <p:nvPr/>
        </p:nvSpPr>
        <p:spPr bwMode="ltGray">
          <a:xfrm>
            <a:off x="0" y="457200"/>
            <a:ext cx="12188825" cy="54864"/>
          </a:xfrm>
          <a:prstGeom prst="rect">
            <a:avLst/>
          </a:prstGeom>
          <a:solidFill>
            <a:schemeClr val="bg1"/>
          </a:solidFill>
          <a:ln w="152400">
            <a:noFill/>
            <a:miter lim="800000"/>
          </a:ln>
          <a:scene3d>
            <a:camera prst="orthographicFront"/>
            <a:lightRig rig="threePt" dir="t"/>
          </a:scene3d>
          <a:sp3d contourW="12700">
            <a:contourClr>
              <a:schemeClr val="bg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66800" y="562302"/>
            <a:ext cx="10058400" cy="109728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057400"/>
            <a:ext cx="100584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066800" y="6519333"/>
            <a:ext cx="7086600" cy="202142"/>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382000" y="6519333"/>
            <a:ext cx="1600200" cy="202142"/>
          </a:xfrm>
          <a:prstGeom prst="rect">
            <a:avLst/>
          </a:prstGeom>
        </p:spPr>
        <p:txBody>
          <a:bodyPr vert="horz" lIns="91440" tIns="45720" rIns="91440" bIns="45720" rtlCol="0" anchor="ctr"/>
          <a:lstStyle>
            <a:lvl1pPr algn="r">
              <a:defRPr sz="1100">
                <a:solidFill>
                  <a:schemeClr val="tx1"/>
                </a:solidFill>
              </a:defRPr>
            </a:lvl1pPr>
          </a:lstStyle>
          <a:p>
            <a:fld id="{B1BD3024-A370-4736-A073-CFE51D74BDB4}" type="datetimeFigureOut">
              <a:rPr lang="en-US" smtClean="0"/>
              <a:pPr/>
              <a:t>5/3/2019</a:t>
            </a:fld>
            <a:endParaRPr lang="en-US"/>
          </a:p>
        </p:txBody>
      </p:sp>
      <p:sp>
        <p:nvSpPr>
          <p:cNvPr id="6" name="Slide Number Placeholder 5"/>
          <p:cNvSpPr>
            <a:spLocks noGrp="1"/>
          </p:cNvSpPr>
          <p:nvPr>
            <p:ph type="sldNum" sz="quarter" idx="4"/>
          </p:nvPr>
        </p:nvSpPr>
        <p:spPr>
          <a:xfrm>
            <a:off x="10210800" y="6519333"/>
            <a:ext cx="914400" cy="202142"/>
          </a:xfrm>
          <a:prstGeom prst="rect">
            <a:avLst/>
          </a:prstGeom>
        </p:spPr>
        <p:txBody>
          <a:bodyPr vert="horz" lIns="91440" tIns="45720" rIns="91440" bIns="45720" rtlCol="0" anchor="ctr"/>
          <a:lstStyle>
            <a:lvl1pPr algn="r">
              <a:defRPr sz="1100">
                <a:solidFill>
                  <a:schemeClr val="tx1"/>
                </a:solidFill>
              </a:defRPr>
            </a:lvl1pPr>
          </a:lstStyle>
          <a:p>
            <a:fld id="{5E3DCFCC-8C7B-4574-91B2-C3342261C6C2}" type="slidenum">
              <a:rPr lang="en-US" smtClean="0"/>
              <a:pPr/>
              <a:t>‹#›</a:t>
            </a:fld>
            <a:endParaRPr lang="en-US"/>
          </a:p>
        </p:txBody>
      </p:sp>
    </p:spTree>
    <p:extLst>
      <p:ext uri="{BB962C8B-B14F-4D97-AF65-F5344CB8AC3E}">
        <p14:creationId xmlns="" xmlns:p14="http://schemas.microsoft.com/office/powerpoint/2010/main" val="1796578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cap="sm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bg2"/>
        </a:buClr>
        <a:buSzPct val="90000"/>
        <a:buFont typeface="Wingdings" panose="05000000000000000000" pitchFamily="2" charset="2"/>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bg2"/>
        </a:buClr>
        <a:buSzPct val="90000"/>
        <a:buFont typeface="Wingdings" panose="05000000000000000000" pitchFamily="2" charset="2"/>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800"/>
        </a:spcBef>
        <a:buClr>
          <a:schemeClr val="bg2"/>
        </a:buClr>
        <a:buSzPct val="90000"/>
        <a:buFont typeface="Wingdings" panose="05000000000000000000" pitchFamily="2" charset="2"/>
        <a:buChar char="§"/>
        <a:defRPr sz="1800" kern="1200">
          <a:solidFill>
            <a:schemeClr val="tx1"/>
          </a:solidFill>
          <a:latin typeface="+mn-lt"/>
          <a:ea typeface="+mn-ea"/>
          <a:cs typeface="+mn-cs"/>
        </a:defRPr>
      </a:lvl3pPr>
      <a:lvl4pPr marL="1051560" indent="-182880" algn="l" defTabSz="914400" rtl="0" eaLnBrk="1" latinLnBrk="0" hangingPunct="1">
        <a:lnSpc>
          <a:spcPct val="90000"/>
        </a:lnSpc>
        <a:spcBef>
          <a:spcPts val="600"/>
        </a:spcBef>
        <a:buClr>
          <a:schemeClr val="bg2"/>
        </a:buClr>
        <a:buSzPct val="90000"/>
        <a:buFont typeface="Wingdings" panose="05000000000000000000" pitchFamily="2" charset="2"/>
        <a:buChar char="§"/>
        <a:defRPr sz="1600" kern="1200">
          <a:solidFill>
            <a:schemeClr val="tx1"/>
          </a:solidFill>
          <a:latin typeface="+mn-lt"/>
          <a:ea typeface="+mn-ea"/>
          <a:cs typeface="+mn-cs"/>
        </a:defRPr>
      </a:lvl4pPr>
      <a:lvl5pPr marL="1325880" indent="-182880" algn="l" defTabSz="914400" rtl="0" eaLnBrk="1" latinLnBrk="0" hangingPunct="1">
        <a:lnSpc>
          <a:spcPct val="90000"/>
        </a:lnSpc>
        <a:spcBef>
          <a:spcPts val="600"/>
        </a:spcBef>
        <a:buClr>
          <a:schemeClr val="bg2"/>
        </a:buClr>
        <a:buSzPct val="90000"/>
        <a:buFont typeface="Wingdings" panose="05000000000000000000" pitchFamily="2" charset="2"/>
        <a:buChar char="§"/>
        <a:defRPr sz="1600" kern="1200">
          <a:solidFill>
            <a:schemeClr val="tx1"/>
          </a:solidFill>
          <a:latin typeface="+mn-lt"/>
          <a:ea typeface="+mn-ea"/>
          <a:cs typeface="+mn-cs"/>
        </a:defRPr>
      </a:lvl5pPr>
      <a:lvl6pPr marL="1600200" indent="-182880" algn="l" defTabSz="914400" rtl="0" eaLnBrk="1" latinLnBrk="0" hangingPunct="1">
        <a:lnSpc>
          <a:spcPct val="90000"/>
        </a:lnSpc>
        <a:spcBef>
          <a:spcPts val="600"/>
        </a:spcBef>
        <a:buClr>
          <a:schemeClr val="bg2"/>
        </a:buClr>
        <a:buSzPct val="90000"/>
        <a:buFont typeface="Wingdings" panose="05000000000000000000" pitchFamily="2" charset="2"/>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Clr>
          <a:schemeClr val="bg2"/>
        </a:buClr>
        <a:buSzPct val="90000"/>
        <a:buFont typeface="Wingdings" panose="05000000000000000000" pitchFamily="2" charset="2"/>
        <a:buChar char="§"/>
        <a:defRPr sz="1600" kern="1200">
          <a:solidFill>
            <a:schemeClr val="tx1"/>
          </a:solidFill>
          <a:latin typeface="+mn-lt"/>
          <a:ea typeface="+mn-ea"/>
          <a:cs typeface="+mn-cs"/>
        </a:defRPr>
      </a:lvl7pPr>
      <a:lvl8pPr marL="2148840" indent="-182880" algn="l" defTabSz="914400" rtl="0" eaLnBrk="1" latinLnBrk="0" hangingPunct="1">
        <a:lnSpc>
          <a:spcPct val="90000"/>
        </a:lnSpc>
        <a:spcBef>
          <a:spcPts val="600"/>
        </a:spcBef>
        <a:buClr>
          <a:schemeClr val="bg2"/>
        </a:buClr>
        <a:buSzPct val="90000"/>
        <a:buFont typeface="Wingdings" panose="05000000000000000000" pitchFamily="2" charset="2"/>
        <a:buChar char="§"/>
        <a:defRPr sz="1600" kern="1200">
          <a:solidFill>
            <a:schemeClr val="tx1"/>
          </a:solidFill>
          <a:latin typeface="+mn-lt"/>
          <a:ea typeface="+mn-ea"/>
          <a:cs typeface="+mn-cs"/>
        </a:defRPr>
      </a:lvl8pPr>
      <a:lvl9pPr marL="2423160" indent="-182880" algn="l" defTabSz="914400" rtl="0" eaLnBrk="1" latinLnBrk="0" hangingPunct="1">
        <a:lnSpc>
          <a:spcPct val="90000"/>
        </a:lnSpc>
        <a:spcBef>
          <a:spcPts val="600"/>
        </a:spcBef>
        <a:buClr>
          <a:schemeClr val="bg2"/>
        </a:buClr>
        <a:buSzPct val="90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smtClean="0">
                <a:solidFill>
                  <a:srgbClr val="0033CC"/>
                </a:solidFill>
                <a:latin typeface="Monotype Corsiva" pitchFamily="66" charset="0"/>
              </a:rPr>
              <a:t>Maze Runner </a:t>
            </a:r>
            <a:r>
              <a:rPr lang="en-IN" sz="5000" smtClean="0"/>
              <a:t>Game In Java</a:t>
            </a:r>
            <a:endParaRPr lang="en-US" sz="5000" dirty="0"/>
          </a:p>
        </p:txBody>
      </p:sp>
      <p:sp>
        <p:nvSpPr>
          <p:cNvPr id="3" name="Text Placeholder 2"/>
          <p:cNvSpPr>
            <a:spLocks noGrp="1"/>
          </p:cNvSpPr>
          <p:nvPr>
            <p:ph type="body" idx="1"/>
          </p:nvPr>
        </p:nvSpPr>
        <p:spPr>
          <a:xfrm>
            <a:off x="5684520" y="2970107"/>
            <a:ext cx="5760720" cy="914400"/>
          </a:xfrm>
        </p:spPr>
        <p:txBody>
          <a:bodyPr>
            <a:normAutofit/>
          </a:bodyPr>
          <a:lstStyle/>
          <a:p>
            <a:r>
              <a:rPr lang="en-IN" sz="3000" b="1" dirty="0" smtClean="0"/>
              <a:t>Using Eclipse IDE (for Android)</a:t>
            </a:r>
            <a:endParaRPr lang="en-US" sz="3000" b="1" dirty="0"/>
          </a:p>
        </p:txBody>
      </p:sp>
    </p:spTree>
    <p:extLst>
      <p:ext uri="{BB962C8B-B14F-4D97-AF65-F5344CB8AC3E}">
        <p14:creationId xmlns="" xmlns:p14="http://schemas.microsoft.com/office/powerpoint/2010/main" val="2178455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518160"/>
            <a:ext cx="12192000" cy="63398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ea typeface="Calibri" pitchFamily="34" charset="0"/>
                <a:cs typeface="Times New Roman" pitchFamily="18" charset="0"/>
              </a:rPr>
              <a:t>M</a:t>
            </a:r>
            <a:r>
              <a:rPr kumimoji="0" lang="en-US" sz="2400" b="1" i="0" u="none" strike="noStrike" cap="none" normalizeH="0" baseline="0" dirty="0" smtClean="0" bmk="">
                <a:ln>
                  <a:noFill/>
                </a:ln>
                <a:solidFill>
                  <a:srgbClr val="000000"/>
                </a:solidFill>
                <a:effectLst/>
                <a:ea typeface="Calibri" pitchFamily="34" charset="0"/>
                <a:cs typeface="Times New Roman" pitchFamily="18" charset="0"/>
              </a:rPr>
              <a:t>ethods of Implementation : </a:t>
            </a:r>
            <a:endParaRPr kumimoji="0" lang="en-US" sz="2400" b="0" i="0" u="none" strike="noStrike" cap="none" normalizeH="0" baseline="0" dirty="0" smtClean="0" bmk="">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There are some implemented methods that are very useful for the project game. Like...</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1.Tile</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2.Maze</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3.PrimMazeGenerator</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4.MazeGenerator(interface)</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5.Game</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6.Controller</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7.MazeFrame</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8.GameManager</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9.InstructionFrame</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10.GameFrame</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11.OptionPanel(</a:t>
            </a:r>
            <a:r>
              <a:rPr kumimoji="0" lang="en-US" sz="2300" b="0" i="0" u="none" strike="noStrike" cap="none" normalizeH="0" baseline="0" dirty="0" err="1" smtClean="0" bmk="">
                <a:ln>
                  <a:noFill/>
                </a:ln>
                <a:solidFill>
                  <a:srgbClr val="000000"/>
                </a:solidFill>
                <a:effectLst/>
                <a:ea typeface="Calibri" pitchFamily="34" charset="0"/>
                <a:cs typeface="Times New Roman" pitchFamily="18" charset="0"/>
              </a:rPr>
              <a:t>JPanel</a:t>
            </a: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12.Player</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13.Enemy</a:t>
            </a:r>
            <a:endParaRPr kumimoji="0" lang="en-US" sz="2300" b="0" i="0" u="none" strike="noStrike" cap="none" normalizeH="0" baseline="0" dirty="0" smtClean="0" bmk="">
              <a:ln>
                <a:noFill/>
              </a:ln>
              <a:solidFill>
                <a:schemeClr val="tx1"/>
              </a:solidFill>
              <a:effectLst/>
              <a:cs typeface="Arial" pitchFamily="34" charset="0"/>
            </a:endParaRPr>
          </a:p>
          <a:p>
            <a:pPr lvl="2" algn="just" eaLnBrk="0" fontAlgn="base" hangingPunct="0">
              <a:spcBef>
                <a:spcPct val="0"/>
              </a:spcBef>
              <a:spcAft>
                <a:spcPct val="0"/>
              </a:spcAf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14.TileEdge</a:t>
            </a:r>
            <a:endParaRPr kumimoji="0" lang="en-US" sz="2300" b="0" i="0" u="none" strike="noStrike" cap="none" normalizeH="0" baseline="0" dirty="0" smtClean="0" bmk="">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Like this I implemented such classes in java using eclipse </a:t>
            </a:r>
            <a:r>
              <a:rPr kumimoji="0" lang="en-US" sz="2300" b="0" i="0" u="none" strike="noStrike" cap="none" normalizeH="0" baseline="0" dirty="0" err="1" smtClean="0" bmk="">
                <a:ln>
                  <a:noFill/>
                </a:ln>
                <a:solidFill>
                  <a:srgbClr val="000000"/>
                </a:solidFill>
                <a:effectLst/>
                <a:ea typeface="Calibri" pitchFamily="34" charset="0"/>
                <a:cs typeface="Times New Roman" pitchFamily="18" charset="0"/>
              </a:rPr>
              <a:t>ide</a:t>
            </a:r>
            <a:r>
              <a:rPr kumimoji="0" lang="en-US" sz="2300" b="0" i="0" u="none" strike="noStrike" cap="none" normalizeH="0" baseline="0" dirty="0" smtClean="0" bmk="">
                <a:ln>
                  <a:noFill/>
                </a:ln>
                <a:solidFill>
                  <a:srgbClr val="000000"/>
                </a:solidFill>
                <a:effectLst/>
                <a:ea typeface="Calibri" pitchFamily="34" charset="0"/>
                <a:cs typeface="Times New Roman" pitchFamily="18" charset="0"/>
              </a:rPr>
              <a:t>.</a:t>
            </a:r>
            <a:endParaRPr kumimoji="0" lang="en-US" sz="2300" b="0" i="0" u="none" strike="noStrike" cap="none" normalizeH="0" baseline="0" dirty="0" smtClean="0">
              <a:ln>
                <a:noFill/>
              </a:ln>
              <a:solidFill>
                <a:schemeClr val="tx1"/>
              </a:solidFill>
              <a:effectLst/>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28320"/>
            <a:ext cx="12192000" cy="6329680"/>
          </a:xfrm>
          <a:prstGeom prst="rect">
            <a:avLst/>
          </a:prstGeom>
          <a:noFill/>
        </p:spPr>
        <p:txBody>
          <a:bodyPr wrap="square" rtlCol="0">
            <a:normAutofit/>
          </a:bodyPr>
          <a:lstStyle/>
          <a:p>
            <a:r>
              <a:rPr lang="en-US" sz="3500" b="1" dirty="0" smtClean="0"/>
              <a:t>5. Coding :</a:t>
            </a:r>
          </a:p>
          <a:p>
            <a:r>
              <a:rPr lang="en-US" sz="3000" dirty="0" smtClean="0"/>
              <a:t>The coding of game is in java programming language. It is very simple and efficient to learn from beginning in programming. This is very powerful language in programming. The code have some prim maze generator, player, run, enemy and so on., to be created. For example : </a:t>
            </a:r>
          </a:p>
          <a:p>
            <a:r>
              <a:rPr lang="en-US" sz="3000" b="1" u="sng" dirty="0" smtClean="0"/>
              <a:t>Run.java : </a:t>
            </a:r>
            <a:endParaRPr lang="en-IN" sz="3200" u="sng" dirty="0" smtClean="0"/>
          </a:p>
          <a:p>
            <a:r>
              <a:rPr lang="en-IN" sz="3000" dirty="0" smtClean="0"/>
              <a:t>public class Run{</a:t>
            </a:r>
          </a:p>
          <a:p>
            <a:r>
              <a:rPr lang="en-IN" sz="3000" dirty="0" smtClean="0"/>
              <a:t>public static void main (String args[]) {</a:t>
            </a:r>
          </a:p>
          <a:p>
            <a:r>
              <a:rPr lang="en-IN" sz="3000" dirty="0" smtClean="0"/>
              <a:t>GameManager gameManager = new GameManager();</a:t>
            </a:r>
          </a:p>
          <a:p>
            <a:r>
              <a:rPr lang="en-IN" sz="3000" dirty="0" smtClean="0"/>
              <a:t>gameManager.run();</a:t>
            </a:r>
          </a:p>
          <a:p>
            <a:r>
              <a:rPr lang="en-IN" sz="3000" dirty="0" smtClean="0"/>
              <a:t>}</a:t>
            </a:r>
          </a:p>
          <a:p>
            <a:r>
              <a:rPr lang="en-IN" sz="3000" dirty="0" smtClean="0"/>
              <a:t>}</a:t>
            </a:r>
          </a:p>
          <a:p>
            <a:endParaRPr lang="en-IN" sz="3000" dirty="0" smtClean="0"/>
          </a:p>
          <a:p>
            <a:endParaRPr lang="en-US" sz="3000" b="1" dirty="0" smtClean="0"/>
          </a:p>
          <a:p>
            <a:endParaRPr lang="en-US" sz="3000" b="1" dirty="0" smtClean="0"/>
          </a:p>
          <a:p>
            <a:endParaRPr lang="en-IN" sz="3000" b="1"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12192000" cy="6400800"/>
          </a:xfrm>
          <a:prstGeom prst="rect">
            <a:avLst/>
          </a:prstGeom>
        </p:spPr>
        <p:txBody>
          <a:bodyPr wrap="square">
            <a:noAutofit/>
          </a:bodyPr>
          <a:lstStyle/>
          <a:p>
            <a:r>
              <a:rPr lang="en-US" sz="3000" b="1" u="sng" dirty="0" smtClean="0"/>
              <a:t>Sprite.java : </a:t>
            </a:r>
            <a:endParaRPr lang="en-IN" sz="3000" b="1" u="sng" dirty="0" smtClean="0"/>
          </a:p>
          <a:p>
            <a:r>
              <a:rPr lang="en-IN" sz="2300" dirty="0" smtClean="0"/>
              <a:t>import java.awt.*;</a:t>
            </a:r>
          </a:p>
          <a:p>
            <a:r>
              <a:rPr lang="en-IN" sz="2300" dirty="0" smtClean="0"/>
              <a:t>import javax.swing.ImageIcon;</a:t>
            </a:r>
          </a:p>
          <a:p>
            <a:r>
              <a:rPr lang="en-IN" sz="2300" dirty="0" smtClean="0"/>
              <a:t>public class Sprite {</a:t>
            </a:r>
          </a:p>
          <a:p>
            <a:r>
              <a:rPr lang="en-IN" sz="2300" dirty="0" smtClean="0"/>
              <a:t>private ImageIcon sprite;</a:t>
            </a:r>
          </a:p>
          <a:p>
            <a:r>
              <a:rPr lang="en-IN" sz="2300" dirty="0" smtClean="0"/>
              <a:t>    public Sprite(String imageName, int x, int y) {</a:t>
            </a:r>
          </a:p>
          <a:p>
            <a:r>
              <a:rPr lang="en-IN" sz="2300" dirty="0" smtClean="0"/>
              <a:t>    try {</a:t>
            </a:r>
          </a:p>
          <a:p>
            <a:r>
              <a:rPr lang="en-IN" sz="2300" dirty="0" smtClean="0"/>
              <a:t>    sprite = new ImageIcon(</a:t>
            </a:r>
            <a:r>
              <a:rPr lang="en-IN" sz="2300" dirty="0" err="1" smtClean="0"/>
              <a:t>this.getClass</a:t>
            </a:r>
            <a:r>
              <a:rPr lang="en-IN" sz="2300" dirty="0" smtClean="0"/>
              <a:t>().</a:t>
            </a:r>
            <a:r>
              <a:rPr lang="en-IN" sz="2300" dirty="0" err="1" smtClean="0"/>
              <a:t>getResource</a:t>
            </a:r>
            <a:r>
              <a:rPr lang="en-IN" sz="2300" dirty="0" smtClean="0"/>
              <a:t>("/sprites/" + imageName + ".gif"));</a:t>
            </a:r>
          </a:p>
          <a:p>
            <a:r>
              <a:rPr lang="en-IN" sz="2300" dirty="0" smtClean="0"/>
              <a:t>    Image image = sprite.getImage().</a:t>
            </a:r>
            <a:r>
              <a:rPr lang="en-IN" sz="2300" dirty="0" err="1" smtClean="0"/>
              <a:t>getScaledInstance</a:t>
            </a:r>
            <a:r>
              <a:rPr lang="en-IN" sz="2300" dirty="0" smtClean="0"/>
              <a:t>(x, y, </a:t>
            </a:r>
            <a:r>
              <a:rPr lang="en-IN" sz="2300" dirty="0" err="1" smtClean="0"/>
              <a:t>Image.</a:t>
            </a:r>
            <a:r>
              <a:rPr lang="en-IN" sz="2300" i="1" dirty="0" err="1" smtClean="0"/>
              <a:t>SCALE_FAST</a:t>
            </a:r>
            <a:r>
              <a:rPr lang="en-IN" sz="2300" i="1" dirty="0" smtClean="0"/>
              <a:t>);</a:t>
            </a:r>
          </a:p>
          <a:p>
            <a:r>
              <a:rPr lang="en-IN" sz="2300" dirty="0" smtClean="0"/>
              <a:t>    </a:t>
            </a:r>
            <a:r>
              <a:rPr lang="en-IN" sz="2300" dirty="0" err="1" smtClean="0"/>
              <a:t>sprite.setImage</a:t>
            </a:r>
            <a:r>
              <a:rPr lang="en-IN" sz="2300" dirty="0" smtClean="0"/>
              <a:t>(image);</a:t>
            </a:r>
          </a:p>
          <a:p>
            <a:r>
              <a:rPr lang="en-IN" sz="2300" dirty="0" smtClean="0"/>
              <a:t>    } catch (Exception e) {}</a:t>
            </a:r>
          </a:p>
          <a:p>
            <a:r>
              <a:rPr lang="en-IN" sz="2300" dirty="0" smtClean="0"/>
              <a:t>    }</a:t>
            </a:r>
          </a:p>
          <a:p>
            <a:r>
              <a:rPr lang="en-IN" sz="2300" dirty="0" smtClean="0"/>
              <a:t>    public ImageIcon getSprite()</a:t>
            </a:r>
          </a:p>
          <a:p>
            <a:r>
              <a:rPr lang="en-IN" sz="2300" dirty="0" smtClean="0"/>
              <a:t>    {</a:t>
            </a:r>
          </a:p>
          <a:p>
            <a:r>
              <a:rPr lang="en-IN" sz="2300" dirty="0" smtClean="0"/>
              <a:t>    return this.sprite;</a:t>
            </a:r>
          </a:p>
          <a:p>
            <a:r>
              <a:rPr lang="en-IN" sz="2300" dirty="0" smtClean="0"/>
              <a:t>    }</a:t>
            </a:r>
          </a:p>
          <a:p>
            <a:r>
              <a:rPr lang="en-IN" sz="2300" dirty="0" smtClean="0"/>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08000"/>
            <a:ext cx="12192000" cy="2072641"/>
          </a:xfrm>
          <a:prstGeom prst="rect">
            <a:avLst/>
          </a:prstGeom>
        </p:spPr>
        <p:txBody>
          <a:bodyPr wrap="square">
            <a:noAutofit/>
          </a:bodyPr>
          <a:lstStyle/>
          <a:p>
            <a:r>
              <a:rPr lang="en-US" sz="2900" b="1" dirty="0" smtClean="0"/>
              <a:t>6. Output : </a:t>
            </a:r>
            <a:endParaRPr lang="en-IN" sz="2900" b="1" dirty="0" smtClean="0"/>
          </a:p>
          <a:p>
            <a:r>
              <a:rPr lang="en-IN" sz="2900" dirty="0" smtClean="0"/>
              <a:t>In this game I will create the modules as Continue the last game, Start New Game, High Score, Settings of the game, Save the game, Load the game again, and Exit from the game.</a:t>
            </a:r>
            <a:endParaRPr lang="en-IN" sz="2900" dirty="0"/>
          </a:p>
        </p:txBody>
      </p:sp>
      <p:pic>
        <p:nvPicPr>
          <p:cNvPr id="2050" name="Picture 2" descr="H:\Shamshad\Maze\MazeRunner\How To Play Screen.PNG"/>
          <p:cNvPicPr>
            <a:picLocks noChangeAspect="1" noChangeArrowheads="1"/>
          </p:cNvPicPr>
          <p:nvPr/>
        </p:nvPicPr>
        <p:blipFill>
          <a:blip r:embed="rId2"/>
          <a:srcRect/>
          <a:stretch>
            <a:fillRect/>
          </a:stretch>
        </p:blipFill>
        <p:spPr bwMode="auto">
          <a:xfrm>
            <a:off x="2604770" y="2377440"/>
            <a:ext cx="6819900" cy="4281170"/>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89280"/>
            <a:ext cx="12192000" cy="553998"/>
          </a:xfrm>
          <a:prstGeom prst="rect">
            <a:avLst/>
          </a:prstGeom>
          <a:noFill/>
        </p:spPr>
        <p:txBody>
          <a:bodyPr wrap="square" rtlCol="0">
            <a:spAutoFit/>
          </a:bodyPr>
          <a:lstStyle/>
          <a:p>
            <a:r>
              <a:rPr lang="en-US" sz="3000" b="1" i="1" dirty="0" smtClean="0"/>
              <a:t>Final project output of the game in eclipse.</a:t>
            </a:r>
            <a:endParaRPr lang="en-IN" sz="3000" b="1" i="1" dirty="0"/>
          </a:p>
        </p:txBody>
      </p:sp>
      <p:pic>
        <p:nvPicPr>
          <p:cNvPr id="3074" name="Picture 2" descr="H:\Shamshad\Maze\MazeRunner\On game.png"/>
          <p:cNvPicPr>
            <a:picLocks noChangeAspect="1" noChangeArrowheads="1"/>
          </p:cNvPicPr>
          <p:nvPr/>
        </p:nvPicPr>
        <p:blipFill>
          <a:blip r:embed="rId2"/>
          <a:srcRect/>
          <a:stretch>
            <a:fillRect/>
          </a:stretch>
        </p:blipFill>
        <p:spPr bwMode="auto">
          <a:xfrm>
            <a:off x="221159" y="1229361"/>
            <a:ext cx="5732601" cy="5231386"/>
          </a:xfrm>
          <a:prstGeom prst="rect">
            <a:avLst/>
          </a:prstGeom>
          <a:noFill/>
        </p:spPr>
      </p:pic>
      <p:pic>
        <p:nvPicPr>
          <p:cNvPr id="3075" name="Picture 3" descr="H:\Shamshad\Maze\MazeRunner\Play Game Screen.PNG"/>
          <p:cNvPicPr>
            <a:picLocks noChangeAspect="1" noChangeArrowheads="1"/>
          </p:cNvPicPr>
          <p:nvPr/>
        </p:nvPicPr>
        <p:blipFill>
          <a:blip r:embed="rId3"/>
          <a:srcRect/>
          <a:stretch>
            <a:fillRect/>
          </a:stretch>
        </p:blipFill>
        <p:spPr bwMode="auto">
          <a:xfrm>
            <a:off x="6058535" y="1219200"/>
            <a:ext cx="5886450" cy="5209540"/>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0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5594" y="609600"/>
            <a:ext cx="2524006" cy="707886"/>
          </a:xfrm>
          <a:prstGeom prst="rect">
            <a:avLst/>
          </a:prstGeom>
        </p:spPr>
        <p:txBody>
          <a:bodyPr wrap="square">
            <a:noAutofit/>
          </a:bodyPr>
          <a:lstStyle/>
          <a:p>
            <a:r>
              <a:rPr lang="en-IN" sz="4000" b="1" dirty="0" smtClean="0"/>
              <a:t> </a:t>
            </a:r>
            <a:endParaRPr lang="en-IN" sz="4000" b="1" dirty="0"/>
          </a:p>
        </p:txBody>
      </p:sp>
      <p:sp>
        <p:nvSpPr>
          <p:cNvPr id="3" name="Rectangle 2"/>
          <p:cNvSpPr/>
          <p:nvPr/>
        </p:nvSpPr>
        <p:spPr>
          <a:xfrm>
            <a:off x="430341" y="1203406"/>
            <a:ext cx="10990907" cy="5075474"/>
          </a:xfrm>
          <a:prstGeom prst="rect">
            <a:avLst/>
          </a:prstGeom>
        </p:spPr>
        <p:txBody>
          <a:bodyPr wrap="square">
            <a:noAutofit/>
          </a:bodyPr>
          <a:lstStyle/>
          <a:p>
            <a:endParaRPr lang="en-IN" sz="2900" dirty="0"/>
          </a:p>
        </p:txBody>
      </p:sp>
      <p:sp>
        <p:nvSpPr>
          <p:cNvPr id="5" name="Rectangle 4"/>
          <p:cNvSpPr/>
          <p:nvPr/>
        </p:nvSpPr>
        <p:spPr>
          <a:xfrm>
            <a:off x="447040" y="518160"/>
            <a:ext cx="4653279" cy="802640"/>
          </a:xfrm>
          <a:prstGeom prst="rect">
            <a:avLst/>
          </a:prstGeom>
        </p:spPr>
        <p:txBody>
          <a:bodyPr wrap="square">
            <a:noAutofit/>
          </a:bodyPr>
          <a:lstStyle/>
          <a:p>
            <a:endParaRPr lang="en-IN" dirty="0"/>
          </a:p>
        </p:txBody>
      </p:sp>
      <p:pic>
        <p:nvPicPr>
          <p:cNvPr id="6" name="Picture 5" descr="H:\Shamshad\Maze\MazeRunner\Entry Screen.PNG"/>
          <p:cNvPicPr/>
          <p:nvPr/>
        </p:nvPicPr>
        <p:blipFill>
          <a:blip r:embed="rId2"/>
          <a:srcRect/>
          <a:stretch>
            <a:fillRect/>
          </a:stretch>
        </p:blipFill>
        <p:spPr bwMode="auto">
          <a:xfrm>
            <a:off x="142241" y="707797"/>
            <a:ext cx="5669279" cy="5469483"/>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6040753" y="772794"/>
            <a:ext cx="5740807" cy="5363846"/>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447040"/>
            <a:ext cx="12192000" cy="64109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lnSpcReduction="10000"/>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3000" b="1" i="1" dirty="0" smtClean="0" bmk="_Toc5118803">
                <a:ea typeface="Calibri" pitchFamily="34" charset="0"/>
                <a:cs typeface="Times New Roman" pitchFamily="18" charset="0"/>
              </a:rPr>
              <a:t>	</a:t>
            </a:r>
            <a:r>
              <a:rPr kumimoji="0" lang="en-US" sz="3000" b="1" i="1" u="none" strike="noStrike" cap="none" normalizeH="0" baseline="0" dirty="0" smtClean="0" bmk="_Toc5118803">
                <a:ln>
                  <a:noFill/>
                </a:ln>
                <a:solidFill>
                  <a:schemeClr val="tx1"/>
                </a:solidFill>
                <a:effectLst/>
                <a:ea typeface="Calibri" pitchFamily="34" charset="0"/>
                <a:cs typeface="Times New Roman" pitchFamily="18" charset="0"/>
              </a:rPr>
              <a:t>The Maze Runner</a:t>
            </a:r>
            <a:r>
              <a:rPr kumimoji="0" lang="en-US" sz="3000" b="0" i="0" u="none" strike="noStrike" cap="none" normalizeH="0" baseline="0" dirty="0" smtClean="0" bmk="_Toc5118803">
                <a:ln>
                  <a:noFill/>
                </a:ln>
                <a:solidFill>
                  <a:schemeClr val="tx1"/>
                </a:solidFill>
                <a:effectLst/>
                <a:ea typeface="Calibri" pitchFamily="34" charset="0"/>
                <a:cs typeface="Times New Roman" pitchFamily="18" charset="0"/>
              </a:rPr>
              <a:t> is a simple 2D java game developed using the Eclipse IDE. This is a simple yet very interesting game developed in java programming language. More-over, this game enables your coding ability on writing the 2D sample games and how to handle the data structures so well. This java game involves solving a maze while collecting coins and avoiding enemy monsters. Players can progress through levels of increasingly difficulty up to level 10.</a:t>
            </a:r>
            <a:endParaRPr kumimoji="0" lang="en-US" sz="3000" b="0" i="0" u="none" strike="noStrike" cap="none" normalizeH="0" baseline="0" dirty="0" smtClean="0" bmk="">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000" b="0" i="0" u="none" strike="noStrike" cap="none" normalizeH="0" baseline="0" dirty="0" smtClean="0" bmk="">
                <a:ln>
                  <a:noFill/>
                </a:ln>
                <a:solidFill>
                  <a:schemeClr val="tx1"/>
                </a:solidFill>
                <a:effectLst/>
                <a:ea typeface="Calibri" pitchFamily="34" charset="0"/>
                <a:cs typeface="Times New Roman" pitchFamily="18" charset="0"/>
              </a:rPr>
              <a:t>	Levels are completed by picking up a golden key and unlocking a wooden door which appears in the bottom right corner of the screen.</a:t>
            </a:r>
            <a:endParaRPr kumimoji="0" lang="en-US" sz="3000" b="0" i="0" u="none" strike="noStrike" cap="none" normalizeH="0" baseline="0" dirty="0" smtClean="0" bmk="">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000" b="0" i="0" u="none" strike="noStrike" cap="none" normalizeH="0" baseline="0" dirty="0" smtClean="0" bmk="">
                <a:ln>
                  <a:noFill/>
                </a:ln>
                <a:solidFill>
                  <a:schemeClr val="tx1"/>
                </a:solidFill>
                <a:effectLst/>
                <a:ea typeface="Calibri" pitchFamily="34" charset="0"/>
                <a:cs typeface="Times New Roman" pitchFamily="18" charset="0"/>
              </a:rPr>
              <a:t>	There are also power ups such a 'sword' which can be used to kill enemies and 'freeze' which freezes all enemy movement. Enemies move towards the player each second and the number of enemies increase each level.</a:t>
            </a:r>
            <a:endParaRPr kumimoji="0" lang="en-US" sz="3000" b="0" i="0" u="none" strike="noStrike" cap="none" normalizeH="0" baseline="0" dirty="0" smtClean="0" bmk="">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000" b="0" i="0" u="none" strike="noStrike" cap="none" normalizeH="0" baseline="0" dirty="0" smtClean="0" bmk="">
                <a:ln>
                  <a:noFill/>
                </a:ln>
                <a:solidFill>
                  <a:schemeClr val="tx1"/>
                </a:solidFill>
                <a:effectLst/>
                <a:ea typeface="Calibri" pitchFamily="34" charset="0"/>
                <a:cs typeface="Times New Roman" pitchFamily="18" charset="0"/>
              </a:rPr>
              <a:t>	Players can also press a hint button to be presented with a path that guides them towards the wooden door.</a:t>
            </a:r>
            <a:r>
              <a:rPr kumimoji="0" lang="en-US" sz="3000" b="0" i="0" u="none" strike="noStrike" cap="none" normalizeH="0" baseline="0" dirty="0" smtClean="0">
                <a:ln>
                  <a:noFill/>
                </a:ln>
                <a:solidFill>
                  <a:schemeClr val="tx1"/>
                </a:solidFill>
                <a:effectLst/>
                <a:cs typeface="Arial" pitchFamily="34" charset="0"/>
              </a:rPr>
              <a:t>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5594" y="609600"/>
            <a:ext cx="2524006" cy="707886"/>
          </a:xfrm>
          <a:prstGeom prst="rect">
            <a:avLst/>
          </a:prstGeom>
        </p:spPr>
        <p:txBody>
          <a:bodyPr wrap="square">
            <a:noAutofit/>
          </a:bodyPr>
          <a:lstStyle/>
          <a:p>
            <a:r>
              <a:rPr lang="en-IN" sz="4000" b="1" dirty="0" smtClean="0"/>
              <a:t> </a:t>
            </a:r>
            <a:endParaRPr lang="en-IN" sz="4000" b="1" dirty="0"/>
          </a:p>
        </p:txBody>
      </p:sp>
      <p:sp>
        <p:nvSpPr>
          <p:cNvPr id="3" name="Rectangle 2"/>
          <p:cNvSpPr/>
          <p:nvPr/>
        </p:nvSpPr>
        <p:spPr>
          <a:xfrm>
            <a:off x="430341" y="1203406"/>
            <a:ext cx="10990907" cy="5075474"/>
          </a:xfrm>
          <a:prstGeom prst="rect">
            <a:avLst/>
          </a:prstGeom>
        </p:spPr>
        <p:txBody>
          <a:bodyPr wrap="square">
            <a:noAutofit/>
          </a:bodyPr>
          <a:lstStyle/>
          <a:p>
            <a:pPr>
              <a:buFont typeface="Arial" pitchFamily="34" charset="0"/>
              <a:buChar char="•"/>
            </a:pPr>
            <a:endParaRPr lang="en-IN" sz="3000" dirty="0"/>
          </a:p>
        </p:txBody>
      </p:sp>
      <p:sp>
        <p:nvSpPr>
          <p:cNvPr id="5" name="Rectangle 4"/>
          <p:cNvSpPr/>
          <p:nvPr/>
        </p:nvSpPr>
        <p:spPr>
          <a:xfrm>
            <a:off x="0" y="518160"/>
            <a:ext cx="12192000" cy="6339840"/>
          </a:xfrm>
          <a:prstGeom prst="rect">
            <a:avLst/>
          </a:prstGeom>
        </p:spPr>
        <p:txBody>
          <a:bodyPr wrap="square">
            <a:noAutofit/>
          </a:bodyPr>
          <a:lstStyle/>
          <a:p>
            <a:r>
              <a:rPr lang="en-US" sz="3000" b="1" dirty="0" smtClean="0"/>
              <a:t>1. Scope of the Project</a:t>
            </a:r>
            <a:endParaRPr lang="en-IN" sz="3000" b="1" dirty="0" smtClean="0"/>
          </a:p>
          <a:p>
            <a:r>
              <a:rPr lang="en-US" sz="2300" b="1" dirty="0" smtClean="0"/>
              <a:t>Justification:</a:t>
            </a:r>
            <a:endParaRPr lang="en-IN" sz="2300" dirty="0" smtClean="0"/>
          </a:p>
          <a:p>
            <a:r>
              <a:rPr lang="en-US" sz="2300" dirty="0" smtClean="0"/>
              <a:t>In support of the </a:t>
            </a:r>
            <a:r>
              <a:rPr lang="en-US" sz="2300" b="1" dirty="0" smtClean="0"/>
              <a:t>Eclipse IDE</a:t>
            </a:r>
            <a:r>
              <a:rPr lang="en-US" sz="2300" dirty="0" smtClean="0"/>
              <a:t>, the maze runner game has simplified and developed through </a:t>
            </a:r>
            <a:r>
              <a:rPr lang="en-US" sz="2300" b="1" dirty="0" smtClean="0"/>
              <a:t>Eclipse IDE</a:t>
            </a:r>
            <a:r>
              <a:rPr lang="en-US" sz="2300" dirty="0" smtClean="0"/>
              <a:t>, </a:t>
            </a:r>
            <a:r>
              <a:rPr lang="en-US" sz="2300" b="1" dirty="0" smtClean="0"/>
              <a:t>Java SDK</a:t>
            </a:r>
            <a:r>
              <a:rPr lang="en-US" sz="2300" dirty="0" smtClean="0"/>
              <a:t> and </a:t>
            </a:r>
            <a:r>
              <a:rPr lang="en-US" sz="2300" b="1" dirty="0" smtClean="0"/>
              <a:t>HTML</a:t>
            </a:r>
            <a:r>
              <a:rPr lang="en-US" sz="2300" dirty="0" smtClean="0"/>
              <a:t>. To this end, I worked sincerely to complete The Maze Runner Game.</a:t>
            </a:r>
            <a:endParaRPr lang="en-IN" sz="2300" dirty="0" smtClean="0"/>
          </a:p>
          <a:p>
            <a:r>
              <a:rPr lang="en-US" sz="2300" b="1" dirty="0" smtClean="0"/>
              <a:t>Description:</a:t>
            </a:r>
            <a:endParaRPr lang="en-IN" sz="2300" dirty="0" smtClean="0"/>
          </a:p>
          <a:p>
            <a:r>
              <a:rPr lang="en-US" sz="2300" dirty="0" smtClean="0"/>
              <a:t>The game has the following features : </a:t>
            </a:r>
            <a:endParaRPr lang="en-IN" sz="2300" dirty="0" smtClean="0"/>
          </a:p>
          <a:p>
            <a:pPr lvl="0"/>
            <a:r>
              <a:rPr lang="en-US" sz="2300" b="1" dirty="0" smtClean="0"/>
              <a:t>Maze -</a:t>
            </a:r>
            <a:r>
              <a:rPr lang="en-US" sz="2300" dirty="0" smtClean="0"/>
              <a:t> The mazes are used to looks like a room in the house. And it uses some controls like maze runner in the game he runs through the way.</a:t>
            </a:r>
            <a:endParaRPr lang="en-IN" sz="2300" dirty="0" smtClean="0"/>
          </a:p>
          <a:p>
            <a:pPr lvl="0"/>
            <a:r>
              <a:rPr lang="en-US" sz="2300" b="1" dirty="0" smtClean="0"/>
              <a:t>Tiles -</a:t>
            </a:r>
            <a:r>
              <a:rPr lang="en-US" sz="2300" dirty="0" smtClean="0"/>
              <a:t> Tiles are used in the game as intermission to the runner.</a:t>
            </a:r>
            <a:endParaRPr lang="en-IN" sz="2300" dirty="0" smtClean="0"/>
          </a:p>
          <a:p>
            <a:pPr lvl="0"/>
            <a:r>
              <a:rPr lang="en-US" sz="2300" b="1" dirty="0" smtClean="0"/>
              <a:t>Hero -</a:t>
            </a:r>
            <a:r>
              <a:rPr lang="en-US" sz="2300" dirty="0" smtClean="0"/>
              <a:t> Hero rules are to collect the coins and kill the enemies and runs to the destination.</a:t>
            </a:r>
            <a:endParaRPr lang="en-IN" sz="2300" dirty="0" smtClean="0"/>
          </a:p>
          <a:p>
            <a:pPr lvl="0"/>
            <a:r>
              <a:rPr lang="en-US" sz="2300" b="1" dirty="0" smtClean="0"/>
              <a:t>Enemies -</a:t>
            </a:r>
            <a:r>
              <a:rPr lang="en-US" sz="2300" dirty="0" smtClean="0"/>
              <a:t> They are intruders to the runner the main hero's. They interfere and kills the hero. </a:t>
            </a:r>
            <a:endParaRPr lang="en-IN" sz="2300" dirty="0" smtClean="0"/>
          </a:p>
          <a:p>
            <a:pPr lvl="0"/>
            <a:r>
              <a:rPr lang="en-US" sz="2300" b="1" dirty="0" smtClean="0"/>
              <a:t>Key -</a:t>
            </a:r>
            <a:r>
              <a:rPr lang="en-US" sz="2300" dirty="0" smtClean="0"/>
              <a:t> The runner must find the key before enemy attacks. Without key runner can't escape from the maze.</a:t>
            </a:r>
            <a:endParaRPr lang="en-IN" sz="2300" dirty="0" smtClean="0"/>
          </a:p>
          <a:p>
            <a:pPr lvl="0"/>
            <a:r>
              <a:rPr lang="en-US" sz="2300" b="1" dirty="0" smtClean="0"/>
              <a:t>Sword -</a:t>
            </a:r>
            <a:r>
              <a:rPr lang="en-US" sz="2300" dirty="0" smtClean="0"/>
              <a:t> The runner must find the sword to defend himself from enemy.</a:t>
            </a:r>
            <a:endParaRPr lang="en-IN" sz="2300" dirty="0" smtClean="0"/>
          </a:p>
          <a:p>
            <a:pPr lvl="0"/>
            <a:r>
              <a:rPr lang="en-US" sz="2300" b="1" dirty="0" smtClean="0"/>
              <a:t>Coin -</a:t>
            </a:r>
            <a:r>
              <a:rPr lang="en-US" sz="2300" dirty="0" smtClean="0"/>
              <a:t> The coins are useful to power up the runner game points.</a:t>
            </a:r>
            <a:endParaRPr lang="en-IN" sz="2300" dirty="0" smtClean="0"/>
          </a:p>
          <a:p>
            <a:pPr lvl="0"/>
            <a:r>
              <a:rPr lang="en-US" sz="2300" b="1" dirty="0" smtClean="0"/>
              <a:t>Hint -</a:t>
            </a:r>
            <a:r>
              <a:rPr lang="en-US" sz="2300" dirty="0" smtClean="0"/>
              <a:t> The runner can use hint from the player to reach the door. </a:t>
            </a:r>
            <a:endParaRPr lang="en-IN" sz="2300" dirty="0" smtClean="0"/>
          </a:p>
          <a:p>
            <a:pPr lvl="0"/>
            <a:r>
              <a:rPr lang="en-US" sz="2300" b="1" dirty="0" smtClean="0"/>
              <a:t>Door -</a:t>
            </a:r>
            <a:r>
              <a:rPr lang="en-US" sz="2300" dirty="0" smtClean="0"/>
              <a:t> The runner after finding the key should reach the door to enter the next level.</a:t>
            </a:r>
            <a:endParaRPr lang="en-IN" sz="2300" dirty="0" smtClean="0"/>
          </a:p>
          <a:p>
            <a:r>
              <a:rPr lang="en-IN" sz="2000" b="1" dirty="0" smtClean="0"/>
              <a:t> </a:t>
            </a:r>
            <a:endParaRPr lang="en-IN" sz="20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18160"/>
            <a:ext cx="12192000" cy="6339840"/>
          </a:xfrm>
          <a:prstGeom prst="rect">
            <a:avLst/>
          </a:prstGeom>
        </p:spPr>
        <p:txBody>
          <a:bodyPr wrap="square">
            <a:noAutofit/>
          </a:bodyPr>
          <a:lstStyle/>
          <a:p>
            <a:pPr algn="just"/>
            <a:r>
              <a:rPr lang="en-IN" sz="2000" b="1" dirty="0" smtClean="0"/>
              <a:t>2. </a:t>
            </a:r>
            <a:r>
              <a:rPr lang="en-US" sz="2000" b="1" dirty="0" smtClean="0"/>
              <a:t>SYSTEM REQUIREMENTS</a:t>
            </a:r>
            <a:endParaRPr lang="en-IN" sz="2000" dirty="0" smtClean="0"/>
          </a:p>
          <a:p>
            <a:pPr algn="just"/>
            <a:r>
              <a:rPr lang="en-IN" sz="2000" b="1" dirty="0" smtClean="0"/>
              <a:t>Hardware and Software Requirements : </a:t>
            </a:r>
            <a:endParaRPr lang="en-IN" sz="2000" dirty="0" smtClean="0"/>
          </a:p>
          <a:p>
            <a:pPr algn="just"/>
            <a:r>
              <a:rPr lang="en-IN" sz="2000" b="1" dirty="0" smtClean="0"/>
              <a:t>About development platform : </a:t>
            </a:r>
            <a:r>
              <a:rPr lang="en-IN" sz="2000" dirty="0" smtClean="0"/>
              <a:t>Eclipse is the development platform of Objects Java. It is a cross-platform Java development environment.</a:t>
            </a:r>
          </a:p>
          <a:p>
            <a:pPr algn="just"/>
            <a:r>
              <a:rPr lang="en-IN" sz="2000" b="1" dirty="0" smtClean="0"/>
              <a:t>System Requirements : </a:t>
            </a:r>
            <a:r>
              <a:rPr lang="en-IN" sz="2000" dirty="0" smtClean="0"/>
              <a:t>The secondary development based on Objects Java can use Eclipse IDE 3.2 for Java Developers or higher version, the system requirements are as follows:</a:t>
            </a:r>
          </a:p>
          <a:p>
            <a:pPr lvl="0" algn="just"/>
            <a:r>
              <a:rPr lang="en-IN" sz="2000" dirty="0" smtClean="0"/>
              <a:t>Windows System Minimum Hardware Requirements:</a:t>
            </a:r>
          </a:p>
          <a:p>
            <a:pPr lvl="1" algn="just"/>
            <a:r>
              <a:rPr lang="en-IN" sz="2000" dirty="0" smtClean="0"/>
              <a:t>CPU: 2.00GHz single core processor</a:t>
            </a:r>
          </a:p>
          <a:p>
            <a:pPr lvl="1" algn="just"/>
            <a:r>
              <a:rPr lang="en-IN" sz="2000" dirty="0" smtClean="0"/>
              <a:t>RAM: 512 MB</a:t>
            </a:r>
          </a:p>
          <a:p>
            <a:pPr lvl="1" algn="just"/>
            <a:r>
              <a:rPr lang="en-IN" sz="2000" dirty="0" smtClean="0"/>
              <a:t>Free disk space: 10 GB</a:t>
            </a:r>
          </a:p>
          <a:p>
            <a:pPr lvl="1" algn="just"/>
            <a:r>
              <a:rPr lang="en-IN" sz="2000" dirty="0" smtClean="0"/>
              <a:t>Video card: 128 MB</a:t>
            </a:r>
          </a:p>
          <a:p>
            <a:pPr lvl="0" algn="just"/>
            <a:r>
              <a:rPr lang="en-IN" sz="2000" dirty="0" smtClean="0"/>
              <a:t>Windows System Recommended Hardware Requirements:</a:t>
            </a:r>
          </a:p>
          <a:p>
            <a:pPr lvl="1" algn="just"/>
            <a:r>
              <a:rPr lang="en-IN" sz="2000" dirty="0" smtClean="0"/>
              <a:t>CPU: 3.00 GHz single core processor/2.00 GHz dual core processor</a:t>
            </a:r>
          </a:p>
          <a:p>
            <a:pPr lvl="1" algn="just"/>
            <a:r>
              <a:rPr lang="en-IN" sz="2000" dirty="0" smtClean="0"/>
              <a:t>RAM: 2GB</a:t>
            </a:r>
          </a:p>
          <a:p>
            <a:pPr lvl="1" algn="just"/>
            <a:r>
              <a:rPr lang="en-IN" sz="2000" dirty="0" smtClean="0"/>
              <a:t>Free disk space: 80 GB</a:t>
            </a:r>
          </a:p>
          <a:p>
            <a:pPr lvl="1" algn="just"/>
            <a:r>
              <a:rPr lang="en-IN" sz="2000" dirty="0" smtClean="0"/>
              <a:t>Video card: Discrete graphics with 256MB video memory</a:t>
            </a:r>
          </a:p>
          <a:p>
            <a:pPr lvl="0" algn="just"/>
            <a:r>
              <a:rPr lang="en-IN" sz="2000" dirty="0" smtClean="0"/>
              <a:t>Operating Systems:</a:t>
            </a:r>
          </a:p>
          <a:p>
            <a:pPr lvl="0" algn="just"/>
            <a:r>
              <a:rPr lang="en-IN" sz="2000" dirty="0" smtClean="0"/>
              <a:t>        Microsoft Windows Vista Series</a:t>
            </a:r>
          </a:p>
          <a:p>
            <a:pPr lvl="1" algn="just"/>
            <a:r>
              <a:rPr lang="en-IN" sz="2000" dirty="0" smtClean="0"/>
              <a:t>Microsoft Windows Server 2008 Series</a:t>
            </a:r>
          </a:p>
          <a:p>
            <a:pPr lvl="1" algn="just"/>
            <a:r>
              <a:rPr lang="en-IN" sz="2000" dirty="0" smtClean="0"/>
              <a:t>Microsoft Windows 7 Series</a:t>
            </a:r>
          </a:p>
          <a:p>
            <a:r>
              <a:rPr lang="en-IN" sz="4400" b="1" dirty="0" smtClean="0"/>
              <a:t> </a:t>
            </a:r>
            <a:endParaRPr lang="en-IN" sz="4400" dirty="0"/>
          </a:p>
        </p:txBody>
      </p:sp>
      <p:sp>
        <p:nvSpPr>
          <p:cNvPr id="4" name="Rectangle 3"/>
          <p:cNvSpPr/>
          <p:nvPr/>
        </p:nvSpPr>
        <p:spPr>
          <a:xfrm>
            <a:off x="558800" y="1341121"/>
            <a:ext cx="10759440" cy="1940559"/>
          </a:xfrm>
          <a:prstGeom prst="rect">
            <a:avLst/>
          </a:prstGeom>
        </p:spPr>
        <p:txBody>
          <a:bodyPr wrap="square">
            <a:noAutofit/>
          </a:bodyPr>
          <a:lstStyle/>
          <a:p>
            <a:endParaRPr lang="en-IN" sz="2900" dirty="0"/>
          </a:p>
        </p:txBody>
      </p:sp>
      <p:sp>
        <p:nvSpPr>
          <p:cNvPr id="5" name="Rectangle 4"/>
          <p:cNvSpPr/>
          <p:nvPr/>
        </p:nvSpPr>
        <p:spPr>
          <a:xfrm>
            <a:off x="487680" y="3657600"/>
            <a:ext cx="7172959" cy="802640"/>
          </a:xfrm>
          <a:prstGeom prst="rect">
            <a:avLst/>
          </a:prstGeom>
        </p:spPr>
        <p:txBody>
          <a:bodyPr wrap="square">
            <a:noAutofit/>
          </a:bodyPr>
          <a:lstStyle/>
          <a:p>
            <a:endParaRPr lang="en-IN" sz="4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8160"/>
            <a:ext cx="8188959" cy="802640"/>
          </a:xfrm>
          <a:prstGeom prst="rect">
            <a:avLst/>
          </a:prstGeom>
        </p:spPr>
        <p:txBody>
          <a:bodyPr wrap="square">
            <a:noAutofit/>
          </a:bodyPr>
          <a:lstStyle/>
          <a:p>
            <a:r>
              <a:rPr lang="en-IN" sz="4400" b="1" dirty="0" smtClean="0"/>
              <a:t>3</a:t>
            </a:r>
            <a:r>
              <a:rPr lang="en-IN" sz="4400" b="1" dirty="0" smtClean="0"/>
              <a:t>. </a:t>
            </a:r>
            <a:r>
              <a:rPr lang="en-IN" sz="4400" b="1" dirty="0" smtClean="0"/>
              <a:t>Installation and Configuration</a:t>
            </a:r>
            <a:endParaRPr lang="en-IN" sz="4400" dirty="0"/>
          </a:p>
        </p:txBody>
      </p:sp>
      <p:sp>
        <p:nvSpPr>
          <p:cNvPr id="4" name="Rectangle 3"/>
          <p:cNvSpPr/>
          <p:nvPr/>
        </p:nvSpPr>
        <p:spPr>
          <a:xfrm>
            <a:off x="132080" y="1473201"/>
            <a:ext cx="4622800" cy="4647426"/>
          </a:xfrm>
          <a:prstGeom prst="rect">
            <a:avLst/>
          </a:prstGeom>
        </p:spPr>
        <p:txBody>
          <a:bodyPr wrap="square">
            <a:spAutoFit/>
          </a:bodyPr>
          <a:lstStyle/>
          <a:p>
            <a:r>
              <a:rPr lang="en-IN" sz="3200" b="1" i="1" dirty="0" smtClean="0"/>
              <a:t>3</a:t>
            </a:r>
            <a:r>
              <a:rPr lang="en-IN" sz="3200" b="1" i="1" dirty="0" smtClean="0"/>
              <a:t>.1</a:t>
            </a:r>
            <a:r>
              <a:rPr lang="en-IN" sz="3200" b="1" i="1" dirty="0" smtClean="0"/>
              <a:t>. Download and Configure Eclipse IDE </a:t>
            </a:r>
          </a:p>
          <a:p>
            <a:r>
              <a:rPr lang="en-IN" sz="2900" dirty="0" smtClean="0"/>
              <a:t>Eclipse is the preferred development environment for Android. You can download eclipse at </a:t>
            </a:r>
            <a:r>
              <a:rPr lang="en-IN" sz="2900" b="1" i="1" dirty="0" smtClean="0">
                <a:solidFill>
                  <a:schemeClr val="accent3">
                    <a:lumMod val="50000"/>
                  </a:schemeClr>
                </a:solidFill>
              </a:rPr>
              <a:t>http://www.eclipse.org/downloads/</a:t>
            </a:r>
            <a:r>
              <a:rPr lang="en-IN" sz="2900" b="1" i="1" dirty="0" smtClean="0"/>
              <a:t>. </a:t>
            </a:r>
            <a:r>
              <a:rPr lang="en-IN" sz="2900" dirty="0" smtClean="0"/>
              <a:t>It is recommended that you install either classic or the Java Version of eclipse. </a:t>
            </a:r>
            <a:endParaRPr lang="en-IN" sz="2900" dirty="0"/>
          </a:p>
        </p:txBody>
      </p:sp>
      <p:pic>
        <p:nvPicPr>
          <p:cNvPr id="2050" name="Picture 2"/>
          <p:cNvPicPr>
            <a:picLocks noChangeAspect="1" noChangeArrowheads="1"/>
          </p:cNvPicPr>
          <p:nvPr/>
        </p:nvPicPr>
        <p:blipFill>
          <a:blip r:embed="rId2"/>
          <a:srcRect/>
          <a:stretch>
            <a:fillRect/>
          </a:stretch>
        </p:blipFill>
        <p:spPr bwMode="auto">
          <a:xfrm>
            <a:off x="4795520" y="1249680"/>
            <a:ext cx="7203440" cy="4648635"/>
          </a:xfrm>
          <a:prstGeom prst="rect">
            <a:avLst/>
          </a:prstGeom>
          <a:noFill/>
          <a:ln w="9525">
            <a:noFill/>
            <a:miter lim="800000"/>
            <a:headEnd/>
            <a:tailEnd/>
          </a:ln>
          <a:effectLst/>
        </p:spPr>
      </p:pic>
      <p:sp>
        <p:nvSpPr>
          <p:cNvPr id="5" name="Rectangle 4"/>
          <p:cNvSpPr/>
          <p:nvPr/>
        </p:nvSpPr>
        <p:spPr>
          <a:xfrm>
            <a:off x="4897120" y="5963920"/>
            <a:ext cx="7051040" cy="538609"/>
          </a:xfrm>
          <a:prstGeom prst="rect">
            <a:avLst/>
          </a:prstGeom>
        </p:spPr>
        <p:txBody>
          <a:bodyPr wrap="square">
            <a:spAutoFit/>
          </a:bodyPr>
          <a:lstStyle/>
          <a:p>
            <a:r>
              <a:rPr lang="en-IN" sz="2900" dirty="0" smtClean="0"/>
              <a:t>Home screen of Eclipse for Java Developers </a:t>
            </a:r>
            <a:endParaRPr lang="en-IN" sz="29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95371" y="6319391"/>
            <a:ext cx="5771388" cy="538609"/>
          </a:xfrm>
          <a:prstGeom prst="rect">
            <a:avLst/>
          </a:prstGeom>
        </p:spPr>
        <p:txBody>
          <a:bodyPr wrap="none">
            <a:spAutoFit/>
          </a:bodyPr>
          <a:lstStyle/>
          <a:p>
            <a:r>
              <a:rPr lang="en-IN" sz="2900" dirty="0" smtClean="0"/>
              <a:t>Figure: Screen after project creation. </a:t>
            </a:r>
            <a:endParaRPr lang="en-IN" sz="2900" dirty="0"/>
          </a:p>
        </p:txBody>
      </p:sp>
      <p:pic>
        <p:nvPicPr>
          <p:cNvPr id="1026" name="Picture 2" descr="H:\Shamshad\Maze\MazeRunner\Eclipse.PNG"/>
          <p:cNvPicPr>
            <a:picLocks noChangeAspect="1" noChangeArrowheads="1"/>
          </p:cNvPicPr>
          <p:nvPr/>
        </p:nvPicPr>
        <p:blipFill>
          <a:blip r:embed="rId2"/>
          <a:srcRect/>
          <a:stretch>
            <a:fillRect/>
          </a:stretch>
        </p:blipFill>
        <p:spPr bwMode="auto">
          <a:xfrm>
            <a:off x="1757680" y="670560"/>
            <a:ext cx="8872220" cy="5730239"/>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Sc\Game\Design Documents\UML Diagram\index.jpg"/>
          <p:cNvPicPr/>
          <p:nvPr/>
        </p:nvPicPr>
        <p:blipFill>
          <a:blip r:embed="rId2"/>
          <a:srcRect/>
          <a:stretch>
            <a:fillRect/>
          </a:stretch>
        </p:blipFill>
        <p:spPr bwMode="auto">
          <a:xfrm>
            <a:off x="2936874" y="858535"/>
            <a:ext cx="6440805" cy="4601498"/>
          </a:xfrm>
          <a:prstGeom prst="rect">
            <a:avLst/>
          </a:prstGeom>
          <a:noFill/>
          <a:ln w="9525">
            <a:noFill/>
            <a:miter lim="800000"/>
            <a:headEnd/>
            <a:tailEnd/>
          </a:ln>
        </p:spPr>
      </p:pic>
      <p:sp>
        <p:nvSpPr>
          <p:cNvPr id="3" name="TextBox 2"/>
          <p:cNvSpPr txBox="1"/>
          <p:nvPr/>
        </p:nvSpPr>
        <p:spPr>
          <a:xfrm>
            <a:off x="0" y="568960"/>
            <a:ext cx="12192000" cy="553998"/>
          </a:xfrm>
          <a:prstGeom prst="rect">
            <a:avLst/>
          </a:prstGeom>
          <a:noFill/>
        </p:spPr>
        <p:txBody>
          <a:bodyPr wrap="square" rtlCol="0">
            <a:spAutoFit/>
          </a:bodyPr>
          <a:lstStyle/>
          <a:p>
            <a:r>
              <a:rPr lang="en-US" sz="3000" b="1" dirty="0" smtClean="0"/>
              <a:t>4. E-R Diagrams : </a:t>
            </a:r>
            <a:endParaRPr lang="en-IN" sz="3000" b="1" dirty="0"/>
          </a:p>
        </p:txBody>
      </p:sp>
      <p:sp>
        <p:nvSpPr>
          <p:cNvPr id="1025" name="Rectangle 1"/>
          <p:cNvSpPr>
            <a:spLocks noChangeArrowheads="1"/>
          </p:cNvSpPr>
          <p:nvPr/>
        </p:nvSpPr>
        <p:spPr bwMode="auto">
          <a:xfrm>
            <a:off x="0" y="5364480"/>
            <a:ext cx="12192000" cy="14935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a:t>
            </a:r>
            <a:r>
              <a:rPr kumimoji="0" lang="en-US" sz="2400" b="0" i="0" u="none" strike="noStrike" cap="none" normalizeH="0" baseline="0" dirty="0" smtClean="0" bmk="">
                <a:ln>
                  <a:noFill/>
                </a:ln>
                <a:solidFill>
                  <a:schemeClr val="tx1"/>
                </a:solidFill>
                <a:effectLst/>
                <a:latin typeface="Calibri" pitchFamily="34" charset="0"/>
                <a:ea typeface="Calibri" pitchFamily="34" charset="0"/>
                <a:cs typeface="Times New Roman" pitchFamily="18" charset="0"/>
              </a:rPr>
              <a:t>n this the E-R Diagram is implemented by using Run application and the Maze interface and Game and Tile and Player concept that can be used to run the game in real time system environment. In this way the code is written by using java in eclipse </a:t>
            </a:r>
            <a:r>
              <a:rPr kumimoji="0" lang="en-US" sz="2400" b="0" i="0" u="none" strike="noStrike" cap="none" normalizeH="0" baseline="0" dirty="0" err="1" smtClean="0" bmk="">
                <a:ln>
                  <a:noFill/>
                </a:ln>
                <a:solidFill>
                  <a:schemeClr val="tx1"/>
                </a:solidFill>
                <a:effectLst/>
                <a:latin typeface="Calibri" pitchFamily="34" charset="0"/>
                <a:ea typeface="Calibri" pitchFamily="34" charset="0"/>
                <a:cs typeface="Times New Roman" pitchFamily="18" charset="0"/>
              </a:rPr>
              <a:t>ide</a:t>
            </a:r>
            <a:r>
              <a:rPr kumimoji="0" lang="en-US" sz="2400" b="0" i="0" u="none" strike="noStrike" cap="none" normalizeH="0" baseline="0" dirty="0" smtClean="0" bmk="">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97840"/>
            <a:ext cx="12192000" cy="553998"/>
          </a:xfrm>
          <a:prstGeom prst="rect">
            <a:avLst/>
          </a:prstGeom>
          <a:noFill/>
        </p:spPr>
        <p:txBody>
          <a:bodyPr wrap="square" rtlCol="0">
            <a:spAutoFit/>
          </a:bodyPr>
          <a:lstStyle/>
          <a:p>
            <a:r>
              <a:rPr lang="en-US" sz="3000" b="1" dirty="0" smtClean="0"/>
              <a:t>UML Diagrams : </a:t>
            </a:r>
            <a:endParaRPr lang="en-IN" sz="3000" b="1" dirty="0"/>
          </a:p>
        </p:txBody>
      </p:sp>
      <p:pic>
        <p:nvPicPr>
          <p:cNvPr id="3" name="Picture 2"/>
          <p:cNvPicPr/>
          <p:nvPr/>
        </p:nvPicPr>
        <p:blipFill>
          <a:blip r:embed="rId2"/>
          <a:srcRect/>
          <a:stretch>
            <a:fillRect/>
          </a:stretch>
        </p:blipFill>
        <p:spPr bwMode="auto">
          <a:xfrm>
            <a:off x="2594610" y="600204"/>
            <a:ext cx="8754110" cy="4500116"/>
          </a:xfrm>
          <a:prstGeom prst="rect">
            <a:avLst/>
          </a:prstGeom>
          <a:noFill/>
          <a:ln w="9525">
            <a:noFill/>
            <a:miter lim="800000"/>
            <a:headEnd/>
            <a:tailEnd/>
          </a:ln>
        </p:spPr>
      </p:pic>
      <p:sp>
        <p:nvSpPr>
          <p:cNvPr id="31745" name="Rectangle 1"/>
          <p:cNvSpPr>
            <a:spLocks noChangeArrowheads="1"/>
          </p:cNvSpPr>
          <p:nvPr/>
        </p:nvSpPr>
        <p:spPr bwMode="auto">
          <a:xfrm>
            <a:off x="0" y="4886960"/>
            <a:ext cx="12192000" cy="1828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chemeClr val="tx1"/>
                </a:solidFill>
                <a:effectLst/>
                <a:ea typeface="Calibri" pitchFamily="34" charset="0"/>
                <a:cs typeface="Times New Roman" pitchFamily="18" charset="0"/>
              </a:rPr>
              <a:t>I</a:t>
            </a:r>
            <a:r>
              <a:rPr kumimoji="0" lang="en-US" sz="2100" b="0" i="0" u="none" strike="noStrike" cap="none" normalizeH="0" baseline="0" dirty="0" smtClean="0" bmk="">
                <a:ln>
                  <a:noFill/>
                </a:ln>
                <a:solidFill>
                  <a:schemeClr val="tx1"/>
                </a:solidFill>
                <a:effectLst/>
                <a:ea typeface="Calibri" pitchFamily="34" charset="0"/>
                <a:cs typeface="Times New Roman" pitchFamily="18" charset="0"/>
              </a:rPr>
              <a:t>n this I implemented the game frame and players that can easily play the game such as picking up coins, killing enemy and special thing is with sound effects will give some energy to the player.</a:t>
            </a:r>
            <a:endParaRPr kumimoji="0" lang="en-US" sz="2100" b="0" i="0" u="none" strike="noStrike" cap="none" normalizeH="0" baseline="0" dirty="0" smtClean="0" bmk="">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smtClean="0" bmk="">
                <a:ln>
                  <a:noFill/>
                </a:ln>
                <a:solidFill>
                  <a:schemeClr val="tx1"/>
                </a:solidFill>
                <a:effectLst/>
                <a:ea typeface="Calibri" pitchFamily="34" charset="0"/>
                <a:cs typeface="Times New Roman" pitchFamily="18" charset="0"/>
              </a:rPr>
              <a:t>This </a:t>
            </a:r>
            <a:r>
              <a:rPr kumimoji="0" lang="en-US" sz="2100" b="0" i="0" u="none" strike="noStrike" cap="none" normalizeH="0" baseline="0" dirty="0" err="1" smtClean="0" bmk="">
                <a:ln>
                  <a:noFill/>
                </a:ln>
                <a:solidFill>
                  <a:schemeClr val="tx1"/>
                </a:solidFill>
                <a:effectLst/>
                <a:ea typeface="Calibri" pitchFamily="34" charset="0"/>
                <a:cs typeface="Times New Roman" pitchFamily="18" charset="0"/>
              </a:rPr>
              <a:t>uml</a:t>
            </a:r>
            <a:r>
              <a:rPr kumimoji="0" lang="en-US" sz="2100" b="0" i="0" u="none" strike="noStrike" cap="none" normalizeH="0" baseline="0" dirty="0" smtClean="0" bmk="">
                <a:ln>
                  <a:noFill/>
                </a:ln>
                <a:solidFill>
                  <a:schemeClr val="tx1"/>
                </a:solidFill>
                <a:effectLst/>
                <a:ea typeface="Calibri" pitchFamily="34" charset="0"/>
                <a:cs typeface="Times New Roman" pitchFamily="18" charset="0"/>
              </a:rPr>
              <a:t> diagram show how to implement the game such as giving some rules to the project.</a:t>
            </a:r>
            <a:endParaRPr kumimoji="0" lang="en-US" sz="2100" b="0" i="0" u="none" strike="noStrike" cap="none" normalizeH="0" baseline="0" dirty="0" smtClean="0" bmk="">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smtClean="0" bmk="">
                <a:ln>
                  <a:noFill/>
                </a:ln>
                <a:solidFill>
                  <a:schemeClr val="tx1"/>
                </a:solidFill>
                <a:effectLst/>
                <a:ea typeface="Calibri" pitchFamily="34" charset="0"/>
                <a:cs typeface="Times New Roman" pitchFamily="18" charset="0"/>
              </a:rPr>
              <a:t>Some interfaces, classes were done by using some useful modules implemented by using java in eclipse </a:t>
            </a:r>
            <a:r>
              <a:rPr kumimoji="0" lang="en-US" sz="2100" b="0" i="0" u="none" strike="noStrike" cap="none" normalizeH="0" baseline="0" dirty="0" err="1" smtClean="0" bmk="">
                <a:ln>
                  <a:noFill/>
                </a:ln>
                <a:solidFill>
                  <a:schemeClr val="tx1"/>
                </a:solidFill>
                <a:effectLst/>
                <a:ea typeface="Calibri" pitchFamily="34" charset="0"/>
                <a:cs typeface="Times New Roman" pitchFamily="18" charset="0"/>
              </a:rPr>
              <a:t>ide</a:t>
            </a:r>
            <a:r>
              <a:rPr kumimoji="0" lang="en-US" sz="2100" b="0" i="0" u="none" strike="noStrike" cap="none" normalizeH="0" baseline="0" dirty="0" smtClean="0" bmk="">
                <a:ln>
                  <a:noFill/>
                </a:ln>
                <a:solidFill>
                  <a:schemeClr val="tx1"/>
                </a:solidFill>
                <a:effectLst/>
                <a:ea typeface="Calibri" pitchFamily="34" charset="0"/>
                <a:cs typeface="Times New Roman" pitchFamily="18" charset="0"/>
              </a:rPr>
              <a:t>.</a:t>
            </a:r>
            <a:endParaRPr kumimoji="0" lang="en-US" sz="2100" b="0" i="0" u="none" strike="noStrike" cap="none" normalizeH="0" baseline="0" dirty="0" smtClean="0">
              <a:ln>
                <a:noFill/>
              </a:ln>
              <a:solidFill>
                <a:schemeClr val="tx1"/>
              </a:solidFill>
              <a:effectLst/>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F04001541">
  <a:themeElements>
    <a:clrScheme name="Four Seasons">
      <a:dk1>
        <a:sysClr val="windowText" lastClr="000000"/>
      </a:dk1>
      <a:lt1>
        <a:sysClr val="window" lastClr="FFFFFF"/>
      </a:lt1>
      <a:dk2>
        <a:srgbClr val="6B7F7F"/>
      </a:dk2>
      <a:lt2>
        <a:srgbClr val="B0BCBC"/>
      </a:lt2>
      <a:accent1>
        <a:srgbClr val="7DB41B"/>
      </a:accent1>
      <a:accent2>
        <a:srgbClr val="ED8A05"/>
      </a:accent2>
      <a:accent3>
        <a:srgbClr val="288DFC"/>
      </a:accent3>
      <a:accent4>
        <a:srgbClr val="36D2B8"/>
      </a:accent4>
      <a:accent5>
        <a:srgbClr val="F5B605"/>
      </a:accent5>
      <a:accent6>
        <a:srgbClr val="E75524"/>
      </a:accent6>
      <a:hlink>
        <a:srgbClr val="ED8A05"/>
      </a:hlink>
      <a:folHlink>
        <a:srgbClr val="B0BCBC"/>
      </a:folHlink>
    </a:clrScheme>
    <a:fontScheme name="Constantia-Calibri">
      <a:majorFont>
        <a:latin typeface="Constanti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easonal celebrations presentation.potx" id="{BD9AEA96-E390-41F9-9661-0C671905DB2C}" vid="{E3974F56-9D26-4D1A-896F-E22CFE04D790}"/>
    </a:ext>
  </a:extLst>
</a:theme>
</file>

<file path=ppt/theme/theme2.xml><?xml version="1.0" encoding="utf-8"?>
<a:theme xmlns:a="http://schemas.openxmlformats.org/drawingml/2006/main" name="Office Theme">
  <a:themeElements>
    <a:clrScheme name="Four Seasons">
      <a:dk1>
        <a:sysClr val="windowText" lastClr="000000"/>
      </a:dk1>
      <a:lt1>
        <a:sysClr val="window" lastClr="FFFFFF"/>
      </a:lt1>
      <a:dk2>
        <a:srgbClr val="6B7F7F"/>
      </a:dk2>
      <a:lt2>
        <a:srgbClr val="B0BCBC"/>
      </a:lt2>
      <a:accent1>
        <a:srgbClr val="7DB41B"/>
      </a:accent1>
      <a:accent2>
        <a:srgbClr val="ED8A05"/>
      </a:accent2>
      <a:accent3>
        <a:srgbClr val="288DFC"/>
      </a:accent3>
      <a:accent4>
        <a:srgbClr val="36D2B8"/>
      </a:accent4>
      <a:accent5>
        <a:srgbClr val="F5B605"/>
      </a:accent5>
      <a:accent6>
        <a:srgbClr val="E75524"/>
      </a:accent6>
      <a:hlink>
        <a:srgbClr val="ED8A05"/>
      </a:hlink>
      <a:folHlink>
        <a:srgbClr val="B0BCBC"/>
      </a:folHlink>
    </a:clrScheme>
    <a:fontScheme name="Constantia-Calibri">
      <a:majorFont>
        <a:latin typeface="Constanti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Four Seasons">
      <a:dk1>
        <a:sysClr val="windowText" lastClr="000000"/>
      </a:dk1>
      <a:lt1>
        <a:sysClr val="window" lastClr="FFFFFF"/>
      </a:lt1>
      <a:dk2>
        <a:srgbClr val="6B7F7F"/>
      </a:dk2>
      <a:lt2>
        <a:srgbClr val="B0BCBC"/>
      </a:lt2>
      <a:accent1>
        <a:srgbClr val="7DB41B"/>
      </a:accent1>
      <a:accent2>
        <a:srgbClr val="ED8A05"/>
      </a:accent2>
      <a:accent3>
        <a:srgbClr val="288DFC"/>
      </a:accent3>
      <a:accent4>
        <a:srgbClr val="36D2B8"/>
      </a:accent4>
      <a:accent5>
        <a:srgbClr val="F5B605"/>
      </a:accent5>
      <a:accent6>
        <a:srgbClr val="E75524"/>
      </a:accent6>
      <a:hlink>
        <a:srgbClr val="ED8A05"/>
      </a:hlink>
      <a:folHlink>
        <a:srgbClr val="B0BCBC"/>
      </a:folHlink>
    </a:clrScheme>
    <a:fontScheme name="Constantia-Calibri">
      <a:majorFont>
        <a:latin typeface="Constanti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TF04001541</Template>
  <TotalTime>434</TotalTime>
  <Words>839</Words>
  <PresentationFormat>Custom</PresentationFormat>
  <Paragraphs>101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TF04001541</vt:lpstr>
      <vt:lpstr>Maze Runner Game In Java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Runner Game In Java</dc:title>
  <dc:creator>HOME</dc:creator>
  <cp:lastModifiedBy>HOME</cp:lastModifiedBy>
  <cp:revision>45</cp:revision>
  <dcterms:created xsi:type="dcterms:W3CDTF">2019-02-13T10:05:57Z</dcterms:created>
  <dcterms:modified xsi:type="dcterms:W3CDTF">2019-05-03T11:57:45Z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