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  <p:sldMasterId id="2147483867" r:id="rId2"/>
    <p:sldMasterId id="2147483908" r:id="rId3"/>
  </p:sldMasterIdLst>
  <p:notesMasterIdLst>
    <p:notesMasterId r:id="rId9"/>
  </p:notesMasterIdLst>
  <p:handoutMasterIdLst>
    <p:handoutMasterId r:id="rId10"/>
  </p:handoutMasterIdLst>
  <p:sldIdLst>
    <p:sldId id="550" r:id="rId4"/>
    <p:sldId id="549" r:id="rId5"/>
    <p:sldId id="553" r:id="rId6"/>
    <p:sldId id="554" r:id="rId7"/>
    <p:sldId id="552" r:id="rId8"/>
  </p:sldIdLst>
  <p:sldSz cx="9144000" cy="5143500" type="screen16x9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2" userDrawn="1">
          <p15:clr>
            <a:srgbClr val="A4A3A4"/>
          </p15:clr>
        </p15:guide>
        <p15:guide id="2" pos="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r, John (Cognizant)" initials="BJ(" lastIdx="6" clrIdx="0">
    <p:extLst>
      <p:ext uri="{19B8F6BF-5375-455C-9EA6-DF929625EA0E}">
        <p15:presenceInfo xmlns:p15="http://schemas.microsoft.com/office/powerpoint/2012/main" userId="S-1-5-21-1178368992-402679808-390482200-1524767" providerId="AD"/>
      </p:ext>
    </p:extLst>
  </p:cmAuthor>
  <p:cmAuthor id="2" name="Iverson, Erik (Cognizant)" initials="IE(" lastIdx="16" clrIdx="1">
    <p:extLst>
      <p:ext uri="{19B8F6BF-5375-455C-9EA6-DF929625EA0E}">
        <p15:presenceInfo xmlns:p15="http://schemas.microsoft.com/office/powerpoint/2012/main" userId="S-1-5-21-1178368992-402679808-390482200-2292914" providerId="AD"/>
      </p:ext>
    </p:extLst>
  </p:cmAuthor>
  <p:cmAuthor id="3" name="Kothari, Sandeep (Cognizant)" initials="KS(" lastIdx="5" clrIdx="2">
    <p:extLst>
      <p:ext uri="{19B8F6BF-5375-455C-9EA6-DF929625EA0E}">
        <p15:presenceInfo xmlns:p15="http://schemas.microsoft.com/office/powerpoint/2012/main" userId="S-1-5-21-1178368992-402679808-390482200-1956319" providerId="AD"/>
      </p:ext>
    </p:extLst>
  </p:cmAuthor>
  <p:cmAuthor id="4" name="Singh, Pradyum (Cognizant)" initials="SP(" lastIdx="1" clrIdx="3">
    <p:extLst>
      <p:ext uri="{19B8F6BF-5375-455C-9EA6-DF929625EA0E}">
        <p15:presenceInfo xmlns:p15="http://schemas.microsoft.com/office/powerpoint/2012/main" userId="S::919906@cognizant.com::643fba4d-0747-42b2-a7bc-2b0af8af6a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2FF"/>
    <a:srgbClr val="C800A1"/>
    <a:srgbClr val="FFFFCC"/>
    <a:srgbClr val="F4633A"/>
    <a:srgbClr val="FF8F1C"/>
    <a:srgbClr val="840B55"/>
    <a:srgbClr val="3C1053"/>
    <a:srgbClr val="5C068C"/>
    <a:srgbClr val="5C338C"/>
    <a:srgbClr val="6BB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28D43-216A-454F-8B1F-882D932EFC0F}" v="4" dt="2021-11-30T05:31:40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2892"/>
        <p:guide pos="2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Pradyum (Cognizant)" userId="643fba4d-0747-42b2-a7bc-2b0af8af6ae3" providerId="ADAL" clId="{45628D43-216A-454F-8B1F-882D932EFC0F}"/>
    <pc:docChg chg="undo custSel modSld">
      <pc:chgData name="Singh, Pradyum (Cognizant)" userId="643fba4d-0747-42b2-a7bc-2b0af8af6ae3" providerId="ADAL" clId="{45628D43-216A-454F-8B1F-882D932EFC0F}" dt="2021-12-16T06:32:53.276" v="924" actId="14100"/>
      <pc:docMkLst>
        <pc:docMk/>
      </pc:docMkLst>
      <pc:sldChg chg="modSp mod">
        <pc:chgData name="Singh, Pradyum (Cognizant)" userId="643fba4d-0747-42b2-a7bc-2b0af8af6ae3" providerId="ADAL" clId="{45628D43-216A-454F-8B1F-882D932EFC0F}" dt="2021-11-30T11:03:21.464" v="912" actId="20577"/>
        <pc:sldMkLst>
          <pc:docMk/>
          <pc:sldMk cId="597152811" sldId="549"/>
        </pc:sldMkLst>
        <pc:spChg chg="mod">
          <ac:chgData name="Singh, Pradyum (Cognizant)" userId="643fba4d-0747-42b2-a7bc-2b0af8af6ae3" providerId="ADAL" clId="{45628D43-216A-454F-8B1F-882D932EFC0F}" dt="2021-11-30T08:18:39.004" v="904" actId="115"/>
          <ac:spMkLst>
            <pc:docMk/>
            <pc:sldMk cId="597152811" sldId="549"/>
            <ac:spMk id="2" creationId="{0AC2D3CB-7148-4E5C-A990-54E894E46224}"/>
          </ac:spMkLst>
        </pc:spChg>
        <pc:spChg chg="mod">
          <ac:chgData name="Singh, Pradyum (Cognizant)" userId="643fba4d-0747-42b2-a7bc-2b0af8af6ae3" providerId="ADAL" clId="{45628D43-216A-454F-8B1F-882D932EFC0F}" dt="2021-11-30T11:03:21.464" v="912" actId="20577"/>
          <ac:spMkLst>
            <pc:docMk/>
            <pc:sldMk cId="597152811" sldId="549"/>
            <ac:spMk id="5" creationId="{AB9876C6-FBA5-4843-9653-1E2C7C6D67C2}"/>
          </ac:spMkLst>
        </pc:spChg>
      </pc:sldChg>
      <pc:sldChg chg="addSp delSp modSp mod">
        <pc:chgData name="Singh, Pradyum (Cognizant)" userId="643fba4d-0747-42b2-a7bc-2b0af8af6ae3" providerId="ADAL" clId="{45628D43-216A-454F-8B1F-882D932EFC0F}" dt="2021-11-30T05:25:29.670" v="628" actId="20577"/>
        <pc:sldMkLst>
          <pc:docMk/>
          <pc:sldMk cId="1394257254" sldId="550"/>
        </pc:sldMkLst>
        <pc:spChg chg="add del mod">
          <ac:chgData name="Singh, Pradyum (Cognizant)" userId="643fba4d-0747-42b2-a7bc-2b0af8af6ae3" providerId="ADAL" clId="{45628D43-216A-454F-8B1F-882D932EFC0F}" dt="2021-11-30T05:24:46.112" v="569"/>
          <ac:spMkLst>
            <pc:docMk/>
            <pc:sldMk cId="1394257254" sldId="550"/>
            <ac:spMk id="2" creationId="{B4105C17-DDAF-4483-9FA7-B504D2E06890}"/>
          </ac:spMkLst>
        </pc:spChg>
        <pc:spChg chg="mod">
          <ac:chgData name="Singh, Pradyum (Cognizant)" userId="643fba4d-0747-42b2-a7bc-2b0af8af6ae3" providerId="ADAL" clId="{45628D43-216A-454F-8B1F-882D932EFC0F}" dt="2021-11-30T05:25:29.670" v="628" actId="20577"/>
          <ac:spMkLst>
            <pc:docMk/>
            <pc:sldMk cId="1394257254" sldId="550"/>
            <ac:spMk id="23" creationId="{00000000-0000-0000-0000-000000000000}"/>
          </ac:spMkLst>
        </pc:spChg>
      </pc:sldChg>
      <pc:sldChg chg="modSp mod">
        <pc:chgData name="Singh, Pradyum (Cognizant)" userId="643fba4d-0747-42b2-a7bc-2b0af8af6ae3" providerId="ADAL" clId="{45628D43-216A-454F-8B1F-882D932EFC0F}" dt="2021-11-30T11:56:40.675" v="923" actId="6549"/>
        <pc:sldMkLst>
          <pc:docMk/>
          <pc:sldMk cId="2041277363" sldId="553"/>
        </pc:sldMkLst>
        <pc:spChg chg="mod">
          <ac:chgData name="Singh, Pradyum (Cognizant)" userId="643fba4d-0747-42b2-a7bc-2b0af8af6ae3" providerId="ADAL" clId="{45628D43-216A-454F-8B1F-882D932EFC0F}" dt="2021-11-30T08:18:32.640" v="903" actId="115"/>
          <ac:spMkLst>
            <pc:docMk/>
            <pc:sldMk cId="2041277363" sldId="553"/>
            <ac:spMk id="2" creationId="{0AC2D3CB-7148-4E5C-A990-54E894E46224}"/>
          </ac:spMkLst>
        </pc:spChg>
        <pc:spChg chg="mod">
          <ac:chgData name="Singh, Pradyum (Cognizant)" userId="643fba4d-0747-42b2-a7bc-2b0af8af6ae3" providerId="ADAL" clId="{45628D43-216A-454F-8B1F-882D932EFC0F}" dt="2021-11-30T11:56:40.675" v="923" actId="6549"/>
          <ac:spMkLst>
            <pc:docMk/>
            <pc:sldMk cId="2041277363" sldId="553"/>
            <ac:spMk id="10" creationId="{5826EF19-AE86-47E7-9E95-27DF9EB27714}"/>
          </ac:spMkLst>
        </pc:spChg>
      </pc:sldChg>
      <pc:sldChg chg="addSp delSp modSp mod">
        <pc:chgData name="Singh, Pradyum (Cognizant)" userId="643fba4d-0747-42b2-a7bc-2b0af8af6ae3" providerId="ADAL" clId="{45628D43-216A-454F-8B1F-882D932EFC0F}" dt="2021-12-16T06:32:53.276" v="924" actId="14100"/>
        <pc:sldMkLst>
          <pc:docMk/>
          <pc:sldMk cId="195095999" sldId="554"/>
        </pc:sldMkLst>
        <pc:spChg chg="add mod">
          <ac:chgData name="Singh, Pradyum (Cognizant)" userId="643fba4d-0747-42b2-a7bc-2b0af8af6ae3" providerId="ADAL" clId="{45628D43-216A-454F-8B1F-882D932EFC0F}" dt="2021-11-30T06:14:00.692" v="891" actId="20577"/>
          <ac:spMkLst>
            <pc:docMk/>
            <pc:sldMk cId="195095999" sldId="554"/>
            <ac:spMk id="4" creationId="{D4C636B2-B280-43B5-864C-00DC394F2879}"/>
          </ac:spMkLst>
        </pc:spChg>
        <pc:spChg chg="add mod">
          <ac:chgData name="Singh, Pradyum (Cognizant)" userId="643fba4d-0747-42b2-a7bc-2b0af8af6ae3" providerId="ADAL" clId="{45628D43-216A-454F-8B1F-882D932EFC0F}" dt="2021-11-30T05:34:11.613" v="888" actId="14100"/>
          <ac:spMkLst>
            <pc:docMk/>
            <pc:sldMk cId="195095999" sldId="554"/>
            <ac:spMk id="5" creationId="{2FA09337-4E32-4F5C-BE0A-06620442A651}"/>
          </ac:spMkLst>
        </pc:spChg>
        <pc:spChg chg="add del mod">
          <ac:chgData name="Singh, Pradyum (Cognizant)" userId="643fba4d-0747-42b2-a7bc-2b0af8af6ae3" providerId="ADAL" clId="{45628D43-216A-454F-8B1F-882D932EFC0F}" dt="2021-11-30T05:33:42.195" v="871" actId="404"/>
          <ac:spMkLst>
            <pc:docMk/>
            <pc:sldMk cId="195095999" sldId="554"/>
            <ac:spMk id="6" creationId="{C73F1748-DAF6-4823-A791-DA9D9D440AF2}"/>
          </ac:spMkLst>
        </pc:spChg>
        <pc:spChg chg="add mod">
          <ac:chgData name="Singh, Pradyum (Cognizant)" userId="643fba4d-0747-42b2-a7bc-2b0af8af6ae3" providerId="ADAL" clId="{45628D43-216A-454F-8B1F-882D932EFC0F}" dt="2021-11-30T06:14:45.401" v="892" actId="1076"/>
          <ac:spMkLst>
            <pc:docMk/>
            <pc:sldMk cId="195095999" sldId="554"/>
            <ac:spMk id="28" creationId="{D09F0300-016A-4A24-8489-A96D9DDA1AB4}"/>
          </ac:spMkLst>
        </pc:spChg>
        <pc:spChg chg="add mod ord">
          <ac:chgData name="Singh, Pradyum (Cognizant)" userId="643fba4d-0747-42b2-a7bc-2b0af8af6ae3" providerId="ADAL" clId="{45628D43-216A-454F-8B1F-882D932EFC0F}" dt="2021-11-30T05:33:54.857" v="884" actId="1035"/>
          <ac:spMkLst>
            <pc:docMk/>
            <pc:sldMk cId="195095999" sldId="554"/>
            <ac:spMk id="31" creationId="{1B67DDA4-DD1A-49C2-9456-994010A9B26F}"/>
          </ac:spMkLst>
        </pc:spChg>
        <pc:spChg chg="add del mod">
          <ac:chgData name="Singh, Pradyum (Cognizant)" userId="643fba4d-0747-42b2-a7bc-2b0af8af6ae3" providerId="ADAL" clId="{45628D43-216A-454F-8B1F-882D932EFC0F}" dt="2021-11-30T05:05:53.755" v="361" actId="478"/>
          <ac:spMkLst>
            <pc:docMk/>
            <pc:sldMk cId="195095999" sldId="554"/>
            <ac:spMk id="36" creationId="{C25CE475-75A0-461F-B891-8087864B9FA4}"/>
          </ac:spMkLst>
        </pc:spChg>
        <pc:spChg chg="add mod ord">
          <ac:chgData name="Singh, Pradyum (Cognizant)" userId="643fba4d-0747-42b2-a7bc-2b0af8af6ae3" providerId="ADAL" clId="{45628D43-216A-454F-8B1F-882D932EFC0F}" dt="2021-11-30T05:34:13.989" v="889" actId="14100"/>
          <ac:spMkLst>
            <pc:docMk/>
            <pc:sldMk cId="195095999" sldId="554"/>
            <ac:spMk id="37" creationId="{36CDB7D4-E799-43D0-BBE0-00002E86570B}"/>
          </ac:spMkLst>
        </pc:spChg>
        <pc:spChg chg="add del mod">
          <ac:chgData name="Singh, Pradyum (Cognizant)" userId="643fba4d-0747-42b2-a7bc-2b0af8af6ae3" providerId="ADAL" clId="{45628D43-216A-454F-8B1F-882D932EFC0F}" dt="2021-11-30T05:14:53.377" v="449"/>
          <ac:spMkLst>
            <pc:docMk/>
            <pc:sldMk cId="195095999" sldId="554"/>
            <ac:spMk id="49" creationId="{710DDCC4-5D37-437A-8ECB-06ADCAF74148}"/>
          </ac:spMkLst>
        </pc:spChg>
        <pc:spChg chg="add del">
          <ac:chgData name="Singh, Pradyum (Cognizant)" userId="643fba4d-0747-42b2-a7bc-2b0af8af6ae3" providerId="ADAL" clId="{45628D43-216A-454F-8B1F-882D932EFC0F}" dt="2021-11-30T05:15:40.431" v="451" actId="11529"/>
          <ac:spMkLst>
            <pc:docMk/>
            <pc:sldMk cId="195095999" sldId="554"/>
            <ac:spMk id="50" creationId="{1A711FA0-B899-4D03-9A13-74C9CE88E186}"/>
          </ac:spMkLst>
        </pc:spChg>
        <pc:spChg chg="add del">
          <ac:chgData name="Singh, Pradyum (Cognizant)" userId="643fba4d-0747-42b2-a7bc-2b0af8af6ae3" providerId="ADAL" clId="{45628D43-216A-454F-8B1F-882D932EFC0F}" dt="2021-11-30T05:16:04.160" v="454" actId="478"/>
          <ac:spMkLst>
            <pc:docMk/>
            <pc:sldMk cId="195095999" sldId="554"/>
            <ac:spMk id="51" creationId="{D494FD48-871C-4D6D-8C6C-AB40ADC468CA}"/>
          </ac:spMkLst>
        </pc:spChg>
        <pc:spChg chg="add mod ord">
          <ac:chgData name="Singh, Pradyum (Cognizant)" userId="643fba4d-0747-42b2-a7bc-2b0af8af6ae3" providerId="ADAL" clId="{45628D43-216A-454F-8B1F-882D932EFC0F}" dt="2021-11-30T05:33:54.857" v="884" actId="1035"/>
          <ac:spMkLst>
            <pc:docMk/>
            <pc:sldMk cId="195095999" sldId="554"/>
            <ac:spMk id="52" creationId="{9D5E45DC-0689-4195-8909-049F7370DDB5}"/>
          </ac:spMkLst>
        </pc:spChg>
        <pc:spChg chg="add mod">
          <ac:chgData name="Singh, Pradyum (Cognizant)" userId="643fba4d-0747-42b2-a7bc-2b0af8af6ae3" providerId="ADAL" clId="{45628D43-216A-454F-8B1F-882D932EFC0F}" dt="2021-11-30T06:46:29.634" v="901" actId="14100"/>
          <ac:spMkLst>
            <pc:docMk/>
            <pc:sldMk cId="195095999" sldId="554"/>
            <ac:spMk id="53" creationId="{414CDA1E-6655-4A73-96B6-76DDCC4F404B}"/>
          </ac:spMkLst>
        </pc:spChg>
        <pc:spChg chg="add mod">
          <ac:chgData name="Singh, Pradyum (Cognizant)" userId="643fba4d-0747-42b2-a7bc-2b0af8af6ae3" providerId="ADAL" clId="{45628D43-216A-454F-8B1F-882D932EFC0F}" dt="2021-11-30T07:52:59.007" v="902" actId="1076"/>
          <ac:spMkLst>
            <pc:docMk/>
            <pc:sldMk cId="195095999" sldId="554"/>
            <ac:spMk id="54" creationId="{6247A075-1A8D-4F3C-AB37-3E720D300A49}"/>
          </ac:spMkLst>
        </pc:spChg>
        <pc:spChg chg="add del mod">
          <ac:chgData name="Singh, Pradyum (Cognizant)" userId="643fba4d-0747-42b2-a7bc-2b0af8af6ae3" providerId="ADAL" clId="{45628D43-216A-454F-8B1F-882D932EFC0F}" dt="2021-11-30T05:20:29.550" v="534" actId="478"/>
          <ac:spMkLst>
            <pc:docMk/>
            <pc:sldMk cId="195095999" sldId="554"/>
            <ac:spMk id="55" creationId="{8123F5E4-51FC-41CE-9817-19D3C18FFD31}"/>
          </ac:spMkLst>
        </pc:spChg>
        <pc:spChg chg="add mod">
          <ac:chgData name="Singh, Pradyum (Cognizant)" userId="643fba4d-0747-42b2-a7bc-2b0af8af6ae3" providerId="ADAL" clId="{45628D43-216A-454F-8B1F-882D932EFC0F}" dt="2021-11-30T06:46:23.852" v="900" actId="14100"/>
          <ac:spMkLst>
            <pc:docMk/>
            <pc:sldMk cId="195095999" sldId="554"/>
            <ac:spMk id="56" creationId="{88D55005-1489-45A8-892E-4EDD2E490D3A}"/>
          </ac:spMkLst>
        </pc:spChg>
        <pc:spChg chg="del">
          <ac:chgData name="Singh, Pradyum (Cognizant)" userId="643fba4d-0747-42b2-a7bc-2b0af8af6ae3" providerId="ADAL" clId="{45628D43-216A-454F-8B1F-882D932EFC0F}" dt="2021-11-30T04:11:01.752" v="12" actId="478"/>
          <ac:spMkLst>
            <pc:docMk/>
            <pc:sldMk cId="195095999" sldId="554"/>
            <ac:spMk id="98" creationId="{DEAC4208-5F75-42FB-8155-5DCE96B68D72}"/>
          </ac:spMkLst>
        </pc:spChg>
        <pc:spChg chg="del">
          <ac:chgData name="Singh, Pradyum (Cognizant)" userId="643fba4d-0747-42b2-a7bc-2b0af8af6ae3" providerId="ADAL" clId="{45628D43-216A-454F-8B1F-882D932EFC0F}" dt="2021-11-30T04:11:01.752" v="12" actId="478"/>
          <ac:spMkLst>
            <pc:docMk/>
            <pc:sldMk cId="195095999" sldId="554"/>
            <ac:spMk id="99" creationId="{EB679F0C-9E2A-486A-AD85-02ABEECF6615}"/>
          </ac:spMkLst>
        </pc:spChg>
        <pc:spChg chg="del">
          <ac:chgData name="Singh, Pradyum (Cognizant)" userId="643fba4d-0747-42b2-a7bc-2b0af8af6ae3" providerId="ADAL" clId="{45628D43-216A-454F-8B1F-882D932EFC0F}" dt="2021-11-30T04:11:01.752" v="12" actId="478"/>
          <ac:spMkLst>
            <pc:docMk/>
            <pc:sldMk cId="195095999" sldId="554"/>
            <ac:spMk id="100" creationId="{44BC0CF9-F1E8-480A-A929-3D6FBB4DBA75}"/>
          </ac:spMkLst>
        </pc:spChg>
        <pc:spChg chg="del">
          <ac:chgData name="Singh, Pradyum (Cognizant)" userId="643fba4d-0747-42b2-a7bc-2b0af8af6ae3" providerId="ADAL" clId="{45628D43-216A-454F-8B1F-882D932EFC0F}" dt="2021-11-30T04:11:01.752" v="12" actId="478"/>
          <ac:spMkLst>
            <pc:docMk/>
            <pc:sldMk cId="195095999" sldId="554"/>
            <ac:spMk id="101" creationId="{3DED20C0-75F4-4E7A-B964-2ADAAB175D94}"/>
          </ac:spMkLst>
        </pc:spChg>
        <pc:spChg chg="del mod">
          <ac:chgData name="Singh, Pradyum (Cognizant)" userId="643fba4d-0747-42b2-a7bc-2b0af8af6ae3" providerId="ADAL" clId="{45628D43-216A-454F-8B1F-882D932EFC0F}" dt="2021-11-30T04:11:01.752" v="12" actId="478"/>
          <ac:spMkLst>
            <pc:docMk/>
            <pc:sldMk cId="195095999" sldId="554"/>
            <ac:spMk id="102" creationId="{1499F628-27C2-467E-A120-E03EAF464410}"/>
          </ac:spMkLst>
        </pc:spChg>
        <pc:spChg chg="del">
          <ac:chgData name="Singh, Pradyum (Cognizant)" userId="643fba4d-0747-42b2-a7bc-2b0af8af6ae3" providerId="ADAL" clId="{45628D43-216A-454F-8B1F-882D932EFC0F}" dt="2021-11-30T04:11:05.378" v="13" actId="478"/>
          <ac:spMkLst>
            <pc:docMk/>
            <pc:sldMk cId="195095999" sldId="554"/>
            <ac:spMk id="103" creationId="{0FD08EF4-2942-480E-9E73-B82190823AD2}"/>
          </ac:spMkLst>
        </pc:spChg>
        <pc:spChg chg="del">
          <ac:chgData name="Singh, Pradyum (Cognizant)" userId="643fba4d-0747-42b2-a7bc-2b0af8af6ae3" providerId="ADAL" clId="{45628D43-216A-454F-8B1F-882D932EFC0F}" dt="2021-11-30T04:11:14.222" v="15" actId="478"/>
          <ac:spMkLst>
            <pc:docMk/>
            <pc:sldMk cId="195095999" sldId="554"/>
            <ac:spMk id="104" creationId="{9162CF56-7B38-40F0-8CD4-96C5DA3768CF}"/>
          </ac:spMkLst>
        </pc:spChg>
        <pc:spChg chg="del">
          <ac:chgData name="Singh, Pradyum (Cognizant)" userId="643fba4d-0747-42b2-a7bc-2b0af8af6ae3" providerId="ADAL" clId="{45628D43-216A-454F-8B1F-882D932EFC0F}" dt="2021-11-30T04:11:14.222" v="15" actId="478"/>
          <ac:spMkLst>
            <pc:docMk/>
            <pc:sldMk cId="195095999" sldId="554"/>
            <ac:spMk id="105" creationId="{ABB93C1A-9B69-42A7-9F49-9BDC22A7C7AA}"/>
          </ac:spMkLst>
        </pc:spChg>
        <pc:spChg chg="del">
          <ac:chgData name="Singh, Pradyum (Cognizant)" userId="643fba4d-0747-42b2-a7bc-2b0af8af6ae3" providerId="ADAL" clId="{45628D43-216A-454F-8B1F-882D932EFC0F}" dt="2021-11-30T04:11:14.222" v="15" actId="478"/>
          <ac:spMkLst>
            <pc:docMk/>
            <pc:sldMk cId="195095999" sldId="554"/>
            <ac:spMk id="106" creationId="{BA80AF49-3C2A-4A81-861D-40A1D2EEF0E0}"/>
          </ac:spMkLst>
        </pc:spChg>
        <pc:spChg chg="del">
          <ac:chgData name="Singh, Pradyum (Cognizant)" userId="643fba4d-0747-42b2-a7bc-2b0af8af6ae3" providerId="ADAL" clId="{45628D43-216A-454F-8B1F-882D932EFC0F}" dt="2021-11-30T04:11:14.222" v="15" actId="478"/>
          <ac:spMkLst>
            <pc:docMk/>
            <pc:sldMk cId="195095999" sldId="554"/>
            <ac:spMk id="107" creationId="{91E7F2F1-A754-4620-8A58-BC39ABA5D7FD}"/>
          </ac:spMkLst>
        </pc:spChg>
        <pc:spChg chg="del mod">
          <ac:chgData name="Singh, Pradyum (Cognizant)" userId="643fba4d-0747-42b2-a7bc-2b0af8af6ae3" providerId="ADAL" clId="{45628D43-216A-454F-8B1F-882D932EFC0F}" dt="2021-11-30T04:11:17.944" v="16" actId="478"/>
          <ac:spMkLst>
            <pc:docMk/>
            <pc:sldMk cId="195095999" sldId="554"/>
            <ac:spMk id="108" creationId="{E9B40985-853C-4A9C-BC7D-2DF347B22798}"/>
          </ac:spMkLst>
        </pc:spChg>
        <pc:spChg chg="del">
          <ac:chgData name="Singh, Pradyum (Cognizant)" userId="643fba4d-0747-42b2-a7bc-2b0af8af6ae3" providerId="ADAL" clId="{45628D43-216A-454F-8B1F-882D932EFC0F}" dt="2021-11-30T04:11:17.944" v="16" actId="478"/>
          <ac:spMkLst>
            <pc:docMk/>
            <pc:sldMk cId="195095999" sldId="554"/>
            <ac:spMk id="109" creationId="{C8D92F64-8460-4A62-B930-E14918A3606A}"/>
          </ac:spMkLst>
        </pc:spChg>
        <pc:spChg chg="del">
          <ac:chgData name="Singh, Pradyum (Cognizant)" userId="643fba4d-0747-42b2-a7bc-2b0af8af6ae3" providerId="ADAL" clId="{45628D43-216A-454F-8B1F-882D932EFC0F}" dt="2021-11-30T04:11:17.944" v="16" actId="478"/>
          <ac:spMkLst>
            <pc:docMk/>
            <pc:sldMk cId="195095999" sldId="554"/>
            <ac:spMk id="149" creationId="{2DB281E9-BB72-47F9-A897-0D87EA240769}"/>
          </ac:spMkLst>
        </pc:spChg>
        <pc:spChg chg="del">
          <ac:chgData name="Singh, Pradyum (Cognizant)" userId="643fba4d-0747-42b2-a7bc-2b0af8af6ae3" providerId="ADAL" clId="{45628D43-216A-454F-8B1F-882D932EFC0F}" dt="2021-11-30T04:11:14.222" v="15" actId="478"/>
          <ac:spMkLst>
            <pc:docMk/>
            <pc:sldMk cId="195095999" sldId="554"/>
            <ac:spMk id="150" creationId="{76C0B771-43FF-4A42-8B6A-783DE76DC35B}"/>
          </ac:spMkLst>
        </pc:spChg>
        <pc:spChg chg="mod">
          <ac:chgData name="Singh, Pradyum (Cognizant)" userId="643fba4d-0747-42b2-a7bc-2b0af8af6ae3" providerId="ADAL" clId="{45628D43-216A-454F-8B1F-882D932EFC0F}" dt="2021-11-30T05:33:54.857" v="884" actId="1035"/>
          <ac:spMkLst>
            <pc:docMk/>
            <pc:sldMk cId="195095999" sldId="554"/>
            <ac:spMk id="152" creationId="{4DEE13C2-452C-4DED-97B1-00EBD0550FA5}"/>
          </ac:spMkLst>
        </pc:spChg>
        <pc:spChg chg="mod">
          <ac:chgData name="Singh, Pradyum (Cognizant)" userId="643fba4d-0747-42b2-a7bc-2b0af8af6ae3" providerId="ADAL" clId="{45628D43-216A-454F-8B1F-882D932EFC0F}" dt="2021-11-30T06:45:56.035" v="897" actId="20577"/>
          <ac:spMkLst>
            <pc:docMk/>
            <pc:sldMk cId="195095999" sldId="554"/>
            <ac:spMk id="154" creationId="{8CFB0D9E-BEB1-4C5A-B2DB-52A8DC56C81F}"/>
          </ac:spMkLst>
        </pc:spChg>
        <pc:picChg chg="add del">
          <ac:chgData name="Singh, Pradyum (Cognizant)" userId="643fba4d-0747-42b2-a7bc-2b0af8af6ae3" providerId="ADAL" clId="{45628D43-216A-454F-8B1F-882D932EFC0F}" dt="2021-11-30T04:13:52.190" v="123" actId="22"/>
          <ac:picMkLst>
            <pc:docMk/>
            <pc:sldMk cId="195095999" sldId="554"/>
            <ac:picMk id="7" creationId="{01083806-1217-4123-9221-912DAA44E103}"/>
          </ac:picMkLst>
        </pc:picChg>
        <pc:picChg chg="add del">
          <ac:chgData name="Singh, Pradyum (Cognizant)" userId="643fba4d-0747-42b2-a7bc-2b0af8af6ae3" providerId="ADAL" clId="{45628D43-216A-454F-8B1F-882D932EFC0F}" dt="2021-11-30T04:13:56.304" v="125" actId="22"/>
          <ac:picMkLst>
            <pc:docMk/>
            <pc:sldMk cId="195095999" sldId="554"/>
            <ac:picMk id="9" creationId="{3B919A91-5CA6-4306-A91C-563E1A39C9E0}"/>
          </ac:picMkLst>
        </pc:picChg>
        <pc:cxnChg chg="add del mod">
          <ac:chgData name="Singh, Pradyum (Cognizant)" userId="643fba4d-0747-42b2-a7bc-2b0af8af6ae3" providerId="ADAL" clId="{45628D43-216A-454F-8B1F-882D932EFC0F}" dt="2021-11-30T04:18:04.114" v="186" actId="478"/>
          <ac:cxnSpMkLst>
            <pc:docMk/>
            <pc:sldMk cId="195095999" sldId="554"/>
            <ac:cxnSpMk id="11" creationId="{EC74A336-DC16-4325-AFDB-92DEF1F4A636}"/>
          </ac:cxnSpMkLst>
        </pc:cxnChg>
        <pc:cxnChg chg="add mod">
          <ac:chgData name="Singh, Pradyum (Cognizant)" userId="643fba4d-0747-42b2-a7bc-2b0af8af6ae3" providerId="ADAL" clId="{45628D43-216A-454F-8B1F-882D932EFC0F}" dt="2021-11-30T05:33:54.857" v="884" actId="1035"/>
          <ac:cxnSpMkLst>
            <pc:docMk/>
            <pc:sldMk cId="195095999" sldId="554"/>
            <ac:cxnSpMk id="13" creationId="{33F99F7C-7490-4898-AFE9-A70AA79C629F}"/>
          </ac:cxnSpMkLst>
        </pc:cxnChg>
        <pc:cxnChg chg="add mod">
          <ac:chgData name="Singh, Pradyum (Cognizant)" userId="643fba4d-0747-42b2-a7bc-2b0af8af6ae3" providerId="ADAL" clId="{45628D43-216A-454F-8B1F-882D932EFC0F}" dt="2021-11-30T05:33:54.857" v="884" actId="1035"/>
          <ac:cxnSpMkLst>
            <pc:docMk/>
            <pc:sldMk cId="195095999" sldId="554"/>
            <ac:cxnSpMk id="15" creationId="{594C230F-B904-4302-BC13-ED732C7F8237}"/>
          </ac:cxnSpMkLst>
        </pc:cxnChg>
        <pc:cxnChg chg="add del mod">
          <ac:chgData name="Singh, Pradyum (Cognizant)" userId="643fba4d-0747-42b2-a7bc-2b0af8af6ae3" providerId="ADAL" clId="{45628D43-216A-454F-8B1F-882D932EFC0F}" dt="2021-12-16T06:32:53.276" v="924" actId="14100"/>
          <ac:cxnSpMkLst>
            <pc:docMk/>
            <pc:sldMk cId="195095999" sldId="554"/>
            <ac:cxnSpMk id="23" creationId="{0C58BA4C-B5DE-465F-9D54-3EEB4EA0BB99}"/>
          </ac:cxnSpMkLst>
        </pc:cxnChg>
        <pc:cxnChg chg="add mod">
          <ac:chgData name="Singh, Pradyum (Cognizant)" userId="643fba4d-0747-42b2-a7bc-2b0af8af6ae3" providerId="ADAL" clId="{45628D43-216A-454F-8B1F-882D932EFC0F}" dt="2021-11-30T05:33:54.857" v="884" actId="1035"/>
          <ac:cxnSpMkLst>
            <pc:docMk/>
            <pc:sldMk cId="195095999" sldId="554"/>
            <ac:cxnSpMk id="26" creationId="{78EC0EE8-2B10-4D4A-A920-A7EA7D2F24B3}"/>
          </ac:cxnSpMkLst>
        </pc:cxnChg>
        <pc:cxnChg chg="del mod">
          <ac:chgData name="Singh, Pradyum (Cognizant)" userId="643fba4d-0747-42b2-a7bc-2b0af8af6ae3" providerId="ADAL" clId="{45628D43-216A-454F-8B1F-882D932EFC0F}" dt="2021-11-30T04:11:05.378" v="13" actId="478"/>
          <ac:cxnSpMkLst>
            <pc:docMk/>
            <pc:sldMk cId="195095999" sldId="554"/>
            <ac:cxnSpMk id="110" creationId="{38D24782-C1BB-47C7-A626-AD38FAD50446}"/>
          </ac:cxnSpMkLst>
        </pc:cxnChg>
        <pc:cxnChg chg="del mod">
          <ac:chgData name="Singh, Pradyum (Cognizant)" userId="643fba4d-0747-42b2-a7bc-2b0af8af6ae3" providerId="ADAL" clId="{45628D43-216A-454F-8B1F-882D932EFC0F}" dt="2021-11-30T04:11:01.752" v="12" actId="478"/>
          <ac:cxnSpMkLst>
            <pc:docMk/>
            <pc:sldMk cId="195095999" sldId="554"/>
            <ac:cxnSpMk id="111" creationId="{419E8002-0D7C-42BB-A19C-35BB9D3CC8F3}"/>
          </ac:cxnSpMkLst>
        </pc:cxnChg>
        <pc:cxnChg chg="del mod">
          <ac:chgData name="Singh, Pradyum (Cognizant)" userId="643fba4d-0747-42b2-a7bc-2b0af8af6ae3" providerId="ADAL" clId="{45628D43-216A-454F-8B1F-882D932EFC0F}" dt="2021-11-30T04:11:01.752" v="12" actId="478"/>
          <ac:cxnSpMkLst>
            <pc:docMk/>
            <pc:sldMk cId="195095999" sldId="554"/>
            <ac:cxnSpMk id="112" creationId="{750C7A9B-F115-4636-B71E-054883D0FA34}"/>
          </ac:cxnSpMkLst>
        </pc:cxnChg>
        <pc:cxnChg chg="del mod">
          <ac:chgData name="Singh, Pradyum (Cognizant)" userId="643fba4d-0747-42b2-a7bc-2b0af8af6ae3" providerId="ADAL" clId="{45628D43-216A-454F-8B1F-882D932EFC0F}" dt="2021-11-30T04:11:01.752" v="12" actId="478"/>
          <ac:cxnSpMkLst>
            <pc:docMk/>
            <pc:sldMk cId="195095999" sldId="554"/>
            <ac:cxnSpMk id="113" creationId="{056EBE20-9124-4771-9E5A-7367094D0A24}"/>
          </ac:cxnSpMkLst>
        </pc:cxnChg>
        <pc:cxnChg chg="del mod">
          <ac:chgData name="Singh, Pradyum (Cognizant)" userId="643fba4d-0747-42b2-a7bc-2b0af8af6ae3" providerId="ADAL" clId="{45628D43-216A-454F-8B1F-882D932EFC0F}" dt="2021-11-30T04:11:05.378" v="13" actId="478"/>
          <ac:cxnSpMkLst>
            <pc:docMk/>
            <pc:sldMk cId="195095999" sldId="554"/>
            <ac:cxnSpMk id="114" creationId="{C3CA4F0A-1305-46D4-ADF5-2893DD681D28}"/>
          </ac:cxnSpMkLst>
        </pc:cxnChg>
        <pc:cxnChg chg="del mod">
          <ac:chgData name="Singh, Pradyum (Cognizant)" userId="643fba4d-0747-42b2-a7bc-2b0af8af6ae3" providerId="ADAL" clId="{45628D43-216A-454F-8B1F-882D932EFC0F}" dt="2021-11-30T04:11:01.752" v="12" actId="478"/>
          <ac:cxnSpMkLst>
            <pc:docMk/>
            <pc:sldMk cId="195095999" sldId="554"/>
            <ac:cxnSpMk id="115" creationId="{C331C745-09A7-4745-A05C-C1B12D8A935F}"/>
          </ac:cxnSpMkLst>
        </pc:cxnChg>
        <pc:cxnChg chg="del mod">
          <ac:chgData name="Singh, Pradyum (Cognizant)" userId="643fba4d-0747-42b2-a7bc-2b0af8af6ae3" providerId="ADAL" clId="{45628D43-216A-454F-8B1F-882D932EFC0F}" dt="2021-11-30T04:11:01.752" v="12" actId="478"/>
          <ac:cxnSpMkLst>
            <pc:docMk/>
            <pc:sldMk cId="195095999" sldId="554"/>
            <ac:cxnSpMk id="116" creationId="{1A6DAF4E-E05B-4529-BD46-2C5AEB9FEDA8}"/>
          </ac:cxnSpMkLst>
        </pc:cxnChg>
        <pc:cxnChg chg="del mod">
          <ac:chgData name="Singh, Pradyum (Cognizant)" userId="643fba4d-0747-42b2-a7bc-2b0af8af6ae3" providerId="ADAL" clId="{45628D43-216A-454F-8B1F-882D932EFC0F}" dt="2021-11-30T04:11:01.752" v="12" actId="478"/>
          <ac:cxnSpMkLst>
            <pc:docMk/>
            <pc:sldMk cId="195095999" sldId="554"/>
            <ac:cxnSpMk id="117" creationId="{8F7C34DF-A263-4C19-8002-6017DF4E79D7}"/>
          </ac:cxnSpMkLst>
        </pc:cxnChg>
        <pc:cxnChg chg="del mod">
          <ac:chgData name="Singh, Pradyum (Cognizant)" userId="643fba4d-0747-42b2-a7bc-2b0af8af6ae3" providerId="ADAL" clId="{45628D43-216A-454F-8B1F-882D932EFC0F}" dt="2021-11-30T04:11:20.251" v="17" actId="478"/>
          <ac:cxnSpMkLst>
            <pc:docMk/>
            <pc:sldMk cId="195095999" sldId="554"/>
            <ac:cxnSpMk id="118" creationId="{2B888A3F-57F6-4DE2-8443-CAB9CE9B3F66}"/>
          </ac:cxnSpMkLst>
        </pc:cxnChg>
        <pc:cxnChg chg="del mod">
          <ac:chgData name="Singh, Pradyum (Cognizant)" userId="643fba4d-0747-42b2-a7bc-2b0af8af6ae3" providerId="ADAL" clId="{45628D43-216A-454F-8B1F-882D932EFC0F}" dt="2021-11-30T04:11:14.222" v="15" actId="478"/>
          <ac:cxnSpMkLst>
            <pc:docMk/>
            <pc:sldMk cId="195095999" sldId="554"/>
            <ac:cxnSpMk id="119" creationId="{0139FB6B-6BC0-47EF-8D2F-F7920B186CC9}"/>
          </ac:cxnSpMkLst>
        </pc:cxnChg>
        <pc:cxnChg chg="del mod">
          <ac:chgData name="Singh, Pradyum (Cognizant)" userId="643fba4d-0747-42b2-a7bc-2b0af8af6ae3" providerId="ADAL" clId="{45628D43-216A-454F-8B1F-882D932EFC0F}" dt="2021-11-30T04:11:14.222" v="15" actId="478"/>
          <ac:cxnSpMkLst>
            <pc:docMk/>
            <pc:sldMk cId="195095999" sldId="554"/>
            <ac:cxnSpMk id="120" creationId="{35E9F479-F52A-4CA6-8697-9DAC356CDA8C}"/>
          </ac:cxnSpMkLst>
        </pc:cxnChg>
        <pc:cxnChg chg="del mod">
          <ac:chgData name="Singh, Pradyum (Cognizant)" userId="643fba4d-0747-42b2-a7bc-2b0af8af6ae3" providerId="ADAL" clId="{45628D43-216A-454F-8B1F-882D932EFC0F}" dt="2021-11-30T04:11:14.222" v="15" actId="478"/>
          <ac:cxnSpMkLst>
            <pc:docMk/>
            <pc:sldMk cId="195095999" sldId="554"/>
            <ac:cxnSpMk id="121" creationId="{D5E75A44-F32C-480E-B47D-98270A0FE660}"/>
          </ac:cxnSpMkLst>
        </pc:cxnChg>
        <pc:cxnChg chg="del mod">
          <ac:chgData name="Singh, Pradyum (Cognizant)" userId="643fba4d-0747-42b2-a7bc-2b0af8af6ae3" providerId="ADAL" clId="{45628D43-216A-454F-8B1F-882D932EFC0F}" dt="2021-11-30T04:11:14.222" v="15" actId="478"/>
          <ac:cxnSpMkLst>
            <pc:docMk/>
            <pc:sldMk cId="195095999" sldId="554"/>
            <ac:cxnSpMk id="122" creationId="{FA00C165-ED3A-44EF-8819-198ACC72A8CC}"/>
          </ac:cxnSpMkLst>
        </pc:cxnChg>
        <pc:cxnChg chg="del mod">
          <ac:chgData name="Singh, Pradyum (Cognizant)" userId="643fba4d-0747-42b2-a7bc-2b0af8af6ae3" providerId="ADAL" clId="{45628D43-216A-454F-8B1F-882D932EFC0F}" dt="2021-11-30T04:11:14.222" v="15" actId="478"/>
          <ac:cxnSpMkLst>
            <pc:docMk/>
            <pc:sldMk cId="195095999" sldId="554"/>
            <ac:cxnSpMk id="123" creationId="{4327B6AD-897E-4227-A6B5-E1CC0B42F759}"/>
          </ac:cxnSpMkLst>
        </pc:cxnChg>
        <pc:cxnChg chg="del">
          <ac:chgData name="Singh, Pradyum (Cognizant)" userId="643fba4d-0747-42b2-a7bc-2b0af8af6ae3" providerId="ADAL" clId="{45628D43-216A-454F-8B1F-882D932EFC0F}" dt="2021-11-30T04:11:17.944" v="16" actId="478"/>
          <ac:cxnSpMkLst>
            <pc:docMk/>
            <pc:sldMk cId="195095999" sldId="554"/>
            <ac:cxnSpMk id="135" creationId="{33FAB224-CDC1-4255-BD68-9238CDFC55E8}"/>
          </ac:cxnSpMkLst>
        </pc:cxnChg>
        <pc:cxnChg chg="del">
          <ac:chgData name="Singh, Pradyum (Cognizant)" userId="643fba4d-0747-42b2-a7bc-2b0af8af6ae3" providerId="ADAL" clId="{45628D43-216A-454F-8B1F-882D932EFC0F}" dt="2021-11-30T04:11:14.222" v="15" actId="478"/>
          <ac:cxnSpMkLst>
            <pc:docMk/>
            <pc:sldMk cId="195095999" sldId="554"/>
            <ac:cxnSpMk id="137" creationId="{B5A37145-6FCE-439A-A3FE-F104777227DC}"/>
          </ac:cxnSpMkLst>
        </pc:cxnChg>
        <pc:cxnChg chg="del">
          <ac:chgData name="Singh, Pradyum (Cognizant)" userId="643fba4d-0747-42b2-a7bc-2b0af8af6ae3" providerId="ADAL" clId="{45628D43-216A-454F-8B1F-882D932EFC0F}" dt="2021-11-30T04:11:17.944" v="16" actId="478"/>
          <ac:cxnSpMkLst>
            <pc:docMk/>
            <pc:sldMk cId="195095999" sldId="554"/>
            <ac:cxnSpMk id="139" creationId="{45E04485-CCA2-4DE4-BC72-89274B85F374}"/>
          </ac:cxnSpMkLst>
        </pc:cxnChg>
        <pc:cxnChg chg="del">
          <ac:chgData name="Singh, Pradyum (Cognizant)" userId="643fba4d-0747-42b2-a7bc-2b0af8af6ae3" providerId="ADAL" clId="{45628D43-216A-454F-8B1F-882D932EFC0F}" dt="2021-11-30T04:11:14.222" v="15" actId="478"/>
          <ac:cxnSpMkLst>
            <pc:docMk/>
            <pc:sldMk cId="195095999" sldId="554"/>
            <ac:cxnSpMk id="142" creationId="{C9C0CC5F-8F5E-4B3E-988F-48F0711B4E01}"/>
          </ac:cxnSpMkLst>
        </pc:cxnChg>
        <pc:cxnChg chg="del">
          <ac:chgData name="Singh, Pradyum (Cognizant)" userId="643fba4d-0747-42b2-a7bc-2b0af8af6ae3" providerId="ADAL" clId="{45628D43-216A-454F-8B1F-882D932EFC0F}" dt="2021-11-30T04:11:14.222" v="15" actId="478"/>
          <ac:cxnSpMkLst>
            <pc:docMk/>
            <pc:sldMk cId="195095999" sldId="554"/>
            <ac:cxnSpMk id="146" creationId="{7CA0F188-9DBB-4A09-9ADA-597120AE3781}"/>
          </ac:cxnSpMkLst>
        </pc:cxnChg>
        <pc:cxnChg chg="del">
          <ac:chgData name="Singh, Pradyum (Cognizant)" userId="643fba4d-0747-42b2-a7bc-2b0af8af6ae3" providerId="ADAL" clId="{45628D43-216A-454F-8B1F-882D932EFC0F}" dt="2021-11-30T04:11:17.944" v="16" actId="478"/>
          <ac:cxnSpMkLst>
            <pc:docMk/>
            <pc:sldMk cId="195095999" sldId="554"/>
            <ac:cxnSpMk id="162" creationId="{F7A08F40-B9CB-4DED-BBC7-B1D5780A088E}"/>
          </ac:cxnSpMkLst>
        </pc:cxnChg>
      </pc:sldChg>
    </pc:docChg>
  </pc:docChgLst>
  <pc:docChgLst>
    <pc:chgData clId="Web-{DC8B7E6A-0495-F519-CA32-39BFF88D7EB9}"/>
    <pc:docChg chg="modSld">
      <pc:chgData name="" userId="" providerId="" clId="Web-{DC8B7E6A-0495-F519-CA32-39BFF88D7EB9}" dt="2021-12-03T11:39:54.894" v="0" actId="20577"/>
      <pc:docMkLst>
        <pc:docMk/>
      </pc:docMkLst>
      <pc:sldChg chg="modSp">
        <pc:chgData name="" userId="" providerId="" clId="Web-{DC8B7E6A-0495-F519-CA32-39BFF88D7EB9}" dt="2021-12-03T11:39:54.894" v="0" actId="20577"/>
        <pc:sldMkLst>
          <pc:docMk/>
          <pc:sldMk cId="2041277363" sldId="553"/>
        </pc:sldMkLst>
        <pc:spChg chg="mod">
          <ac:chgData name="" userId="" providerId="" clId="Web-{DC8B7E6A-0495-F519-CA32-39BFF88D7EB9}" dt="2021-12-03T11:39:54.894" v="0" actId="20577"/>
          <ac:spMkLst>
            <pc:docMk/>
            <pc:sldMk cId="2041277363" sldId="553"/>
            <ac:spMk id="10" creationId="{5826EF19-AE86-47E7-9E95-27DF9EB27714}"/>
          </ac:spMkLst>
        </pc:spChg>
      </pc:sldChg>
    </pc:docChg>
  </pc:docChgLst>
  <pc:docChgLst>
    <pc:chgData name="Singh, Pradyum (Cognizant)" userId="S::919906@cognizant.com::643fba4d-0747-42b2-a7bc-2b0af8af6ae3" providerId="AD" clId="Web-{DC8B7E6A-0495-F519-CA32-39BFF88D7EB9}"/>
    <pc:docChg chg="modSld">
      <pc:chgData name="Singh, Pradyum (Cognizant)" userId="S::919906@cognizant.com::643fba4d-0747-42b2-a7bc-2b0af8af6ae3" providerId="AD" clId="Web-{DC8B7E6A-0495-F519-CA32-39BFF88D7EB9}" dt="2021-12-03T11:39:55.707" v="0" actId="20577"/>
      <pc:docMkLst>
        <pc:docMk/>
      </pc:docMkLst>
      <pc:sldChg chg="modSp">
        <pc:chgData name="Singh, Pradyum (Cognizant)" userId="S::919906@cognizant.com::643fba4d-0747-42b2-a7bc-2b0af8af6ae3" providerId="AD" clId="Web-{DC8B7E6A-0495-F519-CA32-39BFF88D7EB9}" dt="2021-12-03T11:39:55.707" v="0" actId="20577"/>
        <pc:sldMkLst>
          <pc:docMk/>
          <pc:sldMk cId="2041277363" sldId="553"/>
        </pc:sldMkLst>
        <pc:spChg chg="mod">
          <ac:chgData name="Singh, Pradyum (Cognizant)" userId="S::919906@cognizant.com::643fba4d-0747-42b2-a7bc-2b0af8af6ae3" providerId="AD" clId="Web-{DC8B7E6A-0495-F519-CA32-39BFF88D7EB9}" dt="2021-12-03T11:39:55.707" v="0" actId="20577"/>
          <ac:spMkLst>
            <pc:docMk/>
            <pc:sldMk cId="2041277363" sldId="553"/>
            <ac:spMk id="10" creationId="{5826EF19-AE86-47E7-9E95-27DF9EB27714}"/>
          </ac:spMkLst>
        </pc:spChg>
      </pc:sldChg>
    </pc:docChg>
  </pc:docChgLst>
  <pc:docChgLst>
    <pc:chgData name="Singh, Pradyum (Cognizant)" userId="S::919906@cognizant.com::643fba4d-0747-42b2-a7bc-2b0af8af6ae3" providerId="AD" clId="Web-{97DC3E84-DECC-128F-FE8D-669C0801F37F}"/>
    <pc:docChg chg="modSld">
      <pc:chgData name="Singh, Pradyum (Cognizant)" userId="S::919906@cognizant.com::643fba4d-0747-42b2-a7bc-2b0af8af6ae3" providerId="AD" clId="Web-{97DC3E84-DECC-128F-FE8D-669C0801F37F}" dt="2021-12-03T10:55:30.705" v="5" actId="20577"/>
      <pc:docMkLst>
        <pc:docMk/>
      </pc:docMkLst>
      <pc:sldChg chg="modSp">
        <pc:chgData name="Singh, Pradyum (Cognizant)" userId="S::919906@cognizant.com::643fba4d-0747-42b2-a7bc-2b0af8af6ae3" providerId="AD" clId="Web-{97DC3E84-DECC-128F-FE8D-669C0801F37F}" dt="2021-12-03T10:55:30.705" v="5" actId="20577"/>
        <pc:sldMkLst>
          <pc:docMk/>
          <pc:sldMk cId="597152811" sldId="549"/>
        </pc:sldMkLst>
        <pc:spChg chg="mod">
          <ac:chgData name="Singh, Pradyum (Cognizant)" userId="S::919906@cognizant.com::643fba4d-0747-42b2-a7bc-2b0af8af6ae3" providerId="AD" clId="Web-{97DC3E84-DECC-128F-FE8D-669C0801F37F}" dt="2021-12-03T10:55:30.705" v="5" actId="20577"/>
          <ac:spMkLst>
            <pc:docMk/>
            <pc:sldMk cId="597152811" sldId="549"/>
            <ac:spMk id="5" creationId="{AB9876C6-FBA5-4843-9653-1E2C7C6D67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20774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20002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7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Drag picture to placeholder or click icon to add</a:t>
            </a:r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12/16/2021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7338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99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9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12/16/2021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_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3733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7947146-9954-4458-9279-AA08A3B071CD}" type="datetime1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latin typeface="+mn-lt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2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2-Column_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7947146-9954-4458-9279-AA08A3B071CD}" type="datetime1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© 2021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latin typeface="+mn-lt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55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20774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2407748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76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2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37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9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09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99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44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20774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42015247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9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34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58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12/16/2021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048" y="4800600"/>
            <a:ext cx="228600" cy="15544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01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12/16/2021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43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12/16/2021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49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33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16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833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Drag picture to placeholder or click icon to add</a:t>
            </a:r>
          </a:p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 txBox="1">
            <a:spLocks/>
          </p:cNvSpPr>
          <p:nvPr userDrawn="1"/>
        </p:nvSpPr>
        <p:spPr>
          <a:xfrm>
            <a:off x="386588" y="4800600"/>
            <a:ext cx="228600" cy="155448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20774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42128642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74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883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25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28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441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AFAD228-14B6-1F48-924D-6BF2A3BD12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8036" y="222196"/>
            <a:ext cx="8507016" cy="741631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42687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993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2-Column_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53772"/>
            <a:ext cx="8385048" cy="372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DBC7-9186-41E8-97B5-CA5DCD8328D7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551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83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12843" y="4774043"/>
            <a:ext cx="5029200" cy="20774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50">
                <a:solidFill>
                  <a:schemeClr val="tx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en-US">
                <a:ea typeface="ＭＳ Ｐゴシック" charset="-128"/>
              </a:rPr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26571723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43529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7947146-9954-4458-9279-AA08A3B071CD}" type="datetime1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91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9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12843" y="4774043"/>
            <a:ext cx="5029200" cy="20774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50">
                <a:solidFill>
                  <a:schemeClr val="tx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en-US">
                <a:ea typeface="ＭＳ Ｐゴシック" charset="-128"/>
              </a:rPr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27466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20" y="382877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Double Line Title Here</a:t>
            </a:r>
            <a:br>
              <a:rPr lang="en-US"/>
            </a:br>
            <a:r>
              <a:rPr lang="en-US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8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4" y="2730313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594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3485245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759542"/>
            <a:ext cx="4572000" cy="1231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2021 Cognizant </a:t>
            </a:r>
          </a:p>
        </p:txBody>
      </p:sp>
    </p:spTree>
    <p:extLst>
      <p:ext uri="{BB962C8B-B14F-4D97-AF65-F5344CB8AC3E}">
        <p14:creationId xmlns:p14="http://schemas.microsoft.com/office/powerpoint/2010/main" val="64650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5979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5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9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7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2021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71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37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5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43.xml"/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 txBox="1">
            <a:spLocks/>
          </p:cNvSpPr>
          <p:nvPr userDrawn="1"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FEF571-C9B4-4D92-A7F7-315B894862A8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B14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00B14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838358" y="-336040"/>
            <a:ext cx="182880" cy="182880"/>
          </a:xfrm>
          <a:prstGeom prst="rect">
            <a:avLst/>
          </a:prstGeom>
          <a:solidFill>
            <a:srgbClr val="5C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62910" y="-336040"/>
            <a:ext cx="182880" cy="182880"/>
          </a:xfrm>
          <a:prstGeom prst="rect">
            <a:avLst/>
          </a:prstGeom>
          <a:solidFill>
            <a:srgbClr val="C80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287462" y="-336040"/>
            <a:ext cx="182880" cy="182880"/>
          </a:xfrm>
          <a:prstGeom prst="rect">
            <a:avLst/>
          </a:prstGeom>
          <a:solidFill>
            <a:srgbClr val="FF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512014" y="-336040"/>
            <a:ext cx="182880" cy="182880"/>
          </a:xfrm>
          <a:prstGeom prst="rect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36566" y="-336040"/>
            <a:ext cx="182880" cy="182880"/>
          </a:xfrm>
          <a:prstGeom prst="rect">
            <a:avLst/>
          </a:prstGeom>
          <a:solidFill>
            <a:srgbClr val="840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-336040"/>
            <a:ext cx="182880" cy="182880"/>
          </a:xfrm>
          <a:prstGeom prst="rect">
            <a:avLst/>
          </a:prstGeom>
          <a:solidFill>
            <a:srgbClr val="F46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7464103" y="-336040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239549" y="-336040"/>
            <a:ext cx="18288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612648" y="4786641"/>
            <a:ext cx="5029200" cy="20774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50">
                <a:solidFill>
                  <a:schemeClr val="tx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pPr>
              <a:defRPr/>
            </a:pPr>
            <a:r>
              <a:rPr lang="en-US">
                <a:ea typeface="ＭＳ Ｐゴシック" charset="-128"/>
              </a:rPr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1356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20" r:id="rId5"/>
    <p:sldLayoutId id="2147483821" r:id="rId6"/>
    <p:sldLayoutId id="2147483913" r:id="rId7"/>
    <p:sldLayoutId id="2147483914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24">
          <p15:clr>
            <a:srgbClr val="F26B43"/>
          </p15:clr>
        </p15:guide>
        <p15:guide id="3" orient="horz" pos="2885">
          <p15:clr>
            <a:srgbClr val="F26B43"/>
          </p15:clr>
        </p15:guide>
        <p15:guide id="4" pos="241">
          <p15:clr>
            <a:srgbClr val="F26B43"/>
          </p15:clr>
        </p15:guide>
        <p15:guide id="5" orient="horz" pos="4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12/16/2021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2021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  <p:sldLayoutId id="2147483895" r:id="rId28"/>
    <p:sldLayoutId id="2147483896" r:id="rId29"/>
    <p:sldLayoutId id="2147483897" r:id="rId30"/>
    <p:sldLayoutId id="2147483898" r:id="rId31"/>
    <p:sldLayoutId id="2147483899" r:id="rId32"/>
    <p:sldLayoutId id="2147483900" r:id="rId33"/>
    <p:sldLayoutId id="2147483901" r:id="rId34"/>
    <p:sldLayoutId id="2147483902" r:id="rId35"/>
    <p:sldLayoutId id="2147483903" r:id="rId36"/>
    <p:sldLayoutId id="2147483904" r:id="rId37"/>
    <p:sldLayoutId id="2147483905" r:id="rId38"/>
    <p:sldLayoutId id="2147483906" r:id="rId3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8378952" cy="4349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28675"/>
            <a:ext cx="8378952" cy="37524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2C7141F-1075-416F-B85B-2A67B4DBA6BF}" type="datetime1">
              <a:rPr lang="en-US" smtClean="0"/>
              <a:pPr/>
              <a:t>12/16/2021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2925">
          <p15:clr>
            <a:srgbClr val="F26B43"/>
          </p15:clr>
        </p15:guide>
        <p15:guide id="7" orient="horz" pos="522">
          <p15:clr>
            <a:srgbClr val="F26B43"/>
          </p15:clr>
        </p15:guide>
        <p15:guide id="8" pos="240">
          <p15:clr>
            <a:srgbClr val="F26B43"/>
          </p15:clr>
        </p15:guide>
        <p15:guide id="9" pos="5520">
          <p15:clr>
            <a:srgbClr val="F26B43"/>
          </p15:clr>
        </p15:guide>
        <p15:guide id="10" orient="horz" pos="4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81001" y="2125623"/>
            <a:ext cx="8348837" cy="1107996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Packet Forwarding Control Protocol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30 November 2021					       Pradyum Kumar Singh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 </a:t>
            </a:r>
          </a:p>
        </p:txBody>
      </p:sp>
    </p:spTree>
    <p:extLst>
      <p:ext uri="{BB962C8B-B14F-4D97-AF65-F5344CB8AC3E}">
        <p14:creationId xmlns:p14="http://schemas.microsoft.com/office/powerpoint/2010/main" val="13942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CB-7148-4E5C-A990-54E894E4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382771"/>
            <a:ext cx="8385048" cy="457201"/>
          </a:xfrm>
        </p:spPr>
        <p:txBody>
          <a:bodyPr>
            <a:noAutofit/>
          </a:bodyPr>
          <a:lstStyle/>
          <a:p>
            <a:pPr algn="ctr"/>
            <a:r>
              <a:rPr lang="en-IN" sz="2800" u="sng"/>
              <a:t>PFCP PROTOCOL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9D80B-4C60-4BC9-B835-CE8097C5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© 2021 Cognizant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876C6-FBA5-4843-9653-1E2C7C6D67C2}"/>
              </a:ext>
            </a:extLst>
          </p:cNvPr>
          <p:cNvSpPr txBox="1"/>
          <p:nvPr/>
        </p:nvSpPr>
        <p:spPr>
          <a:xfrm>
            <a:off x="379476" y="1010093"/>
            <a:ext cx="8115938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Packet Forwarding Control Protocol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PFCP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3GPP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protocol used on the N4 interface between the control plane and the user plane function.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Basic architecture of 5G core 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4" descr="PFCP in the 5G Core (aka NGC) - the N4 interface">
            <a:extLst>
              <a:ext uri="{FF2B5EF4-FFF2-40B4-BE49-F238E27FC236}">
                <a16:creationId xmlns:a16="http://schemas.microsoft.com/office/drawing/2014/main" id="{23B9CBF3-6884-47C1-B256-FD408B714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71" y="1637415"/>
            <a:ext cx="4924477" cy="28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5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CB-7148-4E5C-A990-54E894E4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316516"/>
            <a:ext cx="8385048" cy="320650"/>
          </a:xfrm>
        </p:spPr>
        <p:txBody>
          <a:bodyPr>
            <a:noAutofit/>
          </a:bodyPr>
          <a:lstStyle/>
          <a:p>
            <a:pPr algn="ctr"/>
            <a:r>
              <a:rPr lang="en-US" u="sng"/>
              <a:t>Message Format in PFCP</a:t>
            </a:r>
            <a:endParaRPr lang="en-IN" u="s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9D80B-4C60-4BC9-B835-CE8097C5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© 2021 Cognizant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0C80A43-D99A-4FF1-9F72-1125FB09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7" y="750599"/>
            <a:ext cx="8892145" cy="2035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6EF19-AE86-47E7-9E95-27DF9EB27714}"/>
              </a:ext>
            </a:extLst>
          </p:cNvPr>
          <p:cNvSpPr txBox="1"/>
          <p:nvPr/>
        </p:nvSpPr>
        <p:spPr>
          <a:xfrm>
            <a:off x="273150" y="3007906"/>
            <a:ext cx="8030877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>
                <a:solidFill>
                  <a:schemeClr val="tx2"/>
                </a:solidFill>
              </a:rPr>
              <a:t>The Message Header length PFCP shall be of multiple of 4 Octets </a:t>
            </a:r>
          </a:p>
          <a:p>
            <a:pPr algn="l"/>
            <a:endParaRPr lang="en-IN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tx2"/>
                </a:solidFill>
              </a:rPr>
              <a:t>S : If </a:t>
            </a:r>
            <a:r>
              <a:rPr lang="en-IN" b="1">
                <a:solidFill>
                  <a:schemeClr val="tx2"/>
                </a:solidFill>
              </a:rPr>
              <a:t>set</a:t>
            </a:r>
            <a:r>
              <a:rPr lang="en-IN">
                <a:solidFill>
                  <a:schemeClr val="tx2"/>
                </a:solidFill>
              </a:rPr>
              <a:t> then we will have </a:t>
            </a:r>
            <a:r>
              <a:rPr lang="en-IN" b="1">
                <a:solidFill>
                  <a:schemeClr val="tx2"/>
                </a:solidFill>
              </a:rPr>
              <a:t>4 to 11</a:t>
            </a:r>
            <a:r>
              <a:rPr lang="en-IN">
                <a:solidFill>
                  <a:schemeClr val="tx2"/>
                </a:solidFill>
              </a:rPr>
              <a:t> bytes for </a:t>
            </a:r>
            <a:r>
              <a:rPr lang="en-IN" b="1">
                <a:solidFill>
                  <a:schemeClr val="tx2"/>
                </a:solidFill>
              </a:rPr>
              <a:t>session Endpoint Identifier</a:t>
            </a:r>
            <a:r>
              <a:rPr lang="en-IN">
                <a:solidFill>
                  <a:schemeClr val="tx2"/>
                </a:solidFill>
              </a:rPr>
              <a:t> else we will have </a:t>
            </a:r>
            <a:r>
              <a:rPr lang="en-IN" b="1">
                <a:solidFill>
                  <a:schemeClr val="tx2"/>
                </a:solidFill>
              </a:rPr>
              <a:t>4 to 7</a:t>
            </a:r>
            <a:r>
              <a:rPr lang="en-IN">
                <a:solidFill>
                  <a:schemeClr val="tx2"/>
                </a:solidFill>
              </a:rPr>
              <a:t> bytes for </a:t>
            </a:r>
            <a:r>
              <a:rPr lang="en-IN" b="1">
                <a:solidFill>
                  <a:schemeClr val="tx2"/>
                </a:solidFill>
              </a:rPr>
              <a:t>Sequence number</a:t>
            </a:r>
            <a:r>
              <a:rPr lang="en-IN">
                <a:solidFill>
                  <a:schemeClr val="tx2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>
                <a:solidFill>
                  <a:schemeClr val="tx2"/>
                </a:solidFill>
              </a:rPr>
              <a:t>MP : If </a:t>
            </a:r>
            <a:r>
              <a:rPr lang="en-IN" b="1">
                <a:solidFill>
                  <a:schemeClr val="tx2"/>
                </a:solidFill>
              </a:rPr>
              <a:t>set</a:t>
            </a:r>
            <a:r>
              <a:rPr lang="en-IN">
                <a:solidFill>
                  <a:schemeClr val="tx2"/>
                </a:solidFill>
              </a:rPr>
              <a:t> then </a:t>
            </a:r>
            <a:r>
              <a:rPr lang="en-IN" b="1">
                <a:solidFill>
                  <a:schemeClr val="tx2"/>
                </a:solidFill>
              </a:rPr>
              <a:t>bit 4 to 7 of 15</a:t>
            </a:r>
            <a:r>
              <a:rPr lang="en-IN" b="1" baseline="30000">
                <a:solidFill>
                  <a:schemeClr val="tx2"/>
                </a:solidFill>
              </a:rPr>
              <a:t>th</a:t>
            </a:r>
            <a:r>
              <a:rPr lang="en-IN" b="1">
                <a:solidFill>
                  <a:schemeClr val="tx2"/>
                </a:solidFill>
              </a:rPr>
              <a:t> byte</a:t>
            </a:r>
            <a:r>
              <a:rPr lang="en-IN">
                <a:solidFill>
                  <a:schemeClr val="tx2"/>
                </a:solidFill>
              </a:rPr>
              <a:t> will denote </a:t>
            </a:r>
            <a:r>
              <a:rPr lang="en-IN" b="1">
                <a:solidFill>
                  <a:schemeClr val="tx2"/>
                </a:solidFill>
              </a:rPr>
              <a:t>message priority</a:t>
            </a:r>
            <a:r>
              <a:rPr lang="en-IN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27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6CDB7D4-E799-43D0-BBE0-00002E86570B}"/>
              </a:ext>
            </a:extLst>
          </p:cNvPr>
          <p:cNvSpPr/>
          <p:nvPr/>
        </p:nvSpPr>
        <p:spPr>
          <a:xfrm>
            <a:off x="5876410" y="1026312"/>
            <a:ext cx="2587557" cy="307225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67DDA4-DD1A-49C2-9456-994010A9B26F}"/>
              </a:ext>
            </a:extLst>
          </p:cNvPr>
          <p:cNvSpPr/>
          <p:nvPr/>
        </p:nvSpPr>
        <p:spPr>
          <a:xfrm>
            <a:off x="651028" y="1026312"/>
            <a:ext cx="2587557" cy="3072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2D3CB-7148-4E5C-A990-54E894E4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76" y="170955"/>
            <a:ext cx="8385048" cy="338229"/>
          </a:xfrm>
        </p:spPr>
        <p:txBody>
          <a:bodyPr>
            <a:noAutofit/>
          </a:bodyPr>
          <a:lstStyle/>
          <a:p>
            <a:pPr algn="ctr"/>
            <a:r>
              <a:rPr lang="en-US" u="sng"/>
              <a:t>PFCP Application In NSM</a:t>
            </a:r>
            <a:endParaRPr lang="en-IN" u="s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9D80B-4C60-4BC9-B835-CE8097C5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© 2021 Cognizant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DEE13C2-452C-4DED-97B1-00EBD0550FA5}"/>
              </a:ext>
            </a:extLst>
          </p:cNvPr>
          <p:cNvSpPr txBox="1"/>
          <p:nvPr/>
        </p:nvSpPr>
        <p:spPr>
          <a:xfrm>
            <a:off x="1498737" y="699758"/>
            <a:ext cx="163741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>
                <a:solidFill>
                  <a:schemeClr val="tx2"/>
                </a:solidFill>
              </a:rPr>
              <a:t>Cluster 1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CFB0D9E-BEB1-4C5A-B2DB-52A8DC56C81F}"/>
              </a:ext>
            </a:extLst>
          </p:cNvPr>
          <p:cNvSpPr txBox="1"/>
          <p:nvPr/>
        </p:nvSpPr>
        <p:spPr>
          <a:xfrm>
            <a:off x="6826558" y="699757"/>
            <a:ext cx="163740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C</a:t>
            </a:r>
            <a:r>
              <a:rPr lang="en-IN" err="1">
                <a:solidFill>
                  <a:schemeClr val="tx2"/>
                </a:solidFill>
              </a:rPr>
              <a:t>luster</a:t>
            </a:r>
            <a:r>
              <a:rPr lang="en-IN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636B2-B280-43B5-864C-00DC394F2879}"/>
              </a:ext>
            </a:extLst>
          </p:cNvPr>
          <p:cNvSpPr/>
          <p:nvPr/>
        </p:nvSpPr>
        <p:spPr>
          <a:xfrm>
            <a:off x="978196" y="1367900"/>
            <a:ext cx="1935126" cy="246790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VL3 NSE ( </a:t>
            </a:r>
            <a:r>
              <a:rPr lang="en-US" sz="1600"/>
              <a:t>Having remote IP of cluster 2</a:t>
            </a:r>
            <a:r>
              <a:rPr lang="en-US"/>
              <a:t>)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PFCP Client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09337-4E32-4F5C-BE0A-06620442A651}"/>
              </a:ext>
            </a:extLst>
          </p:cNvPr>
          <p:cNvSpPr/>
          <p:nvPr/>
        </p:nvSpPr>
        <p:spPr>
          <a:xfrm>
            <a:off x="6218124" y="1423603"/>
            <a:ext cx="1947680" cy="241220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VL3 NSE ( </a:t>
            </a:r>
            <a:r>
              <a:rPr lang="en-US" sz="1400" dirty="0"/>
              <a:t>Having remote IP of cluster 1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r>
              <a:rPr lang="en-IN" dirty="0"/>
              <a:t>PFCP 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F99F7C-7490-4898-AFE9-A70AA79C629F}"/>
              </a:ext>
            </a:extLst>
          </p:cNvPr>
          <p:cNvCxnSpPr>
            <a:cxnSpLocks/>
          </p:cNvCxnSpPr>
          <p:nvPr/>
        </p:nvCxnSpPr>
        <p:spPr>
          <a:xfrm>
            <a:off x="1945759" y="2562441"/>
            <a:ext cx="0" cy="5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4C230F-B904-4302-BC13-ED732C7F8237}"/>
              </a:ext>
            </a:extLst>
          </p:cNvPr>
          <p:cNvCxnSpPr>
            <a:cxnSpLocks/>
          </p:cNvCxnSpPr>
          <p:nvPr/>
        </p:nvCxnSpPr>
        <p:spPr>
          <a:xfrm>
            <a:off x="7255760" y="2562441"/>
            <a:ext cx="0" cy="6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58BA4C-B5DE-465F-9D54-3EEB4EA0BB99}"/>
              </a:ext>
            </a:extLst>
          </p:cNvPr>
          <p:cNvCxnSpPr>
            <a:cxnSpLocks/>
          </p:cNvCxnSpPr>
          <p:nvPr/>
        </p:nvCxnSpPr>
        <p:spPr>
          <a:xfrm>
            <a:off x="2392323" y="1957112"/>
            <a:ext cx="3572542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C0EE8-2B10-4D4A-A920-A7EA7D2F24B3}"/>
              </a:ext>
            </a:extLst>
          </p:cNvPr>
          <p:cNvCxnSpPr>
            <a:cxnSpLocks/>
          </p:cNvCxnSpPr>
          <p:nvPr/>
        </p:nvCxnSpPr>
        <p:spPr>
          <a:xfrm>
            <a:off x="2690037" y="3306720"/>
            <a:ext cx="3726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9F0300-016A-4A24-8489-A96D9DDA1AB4}"/>
              </a:ext>
            </a:extLst>
          </p:cNvPr>
          <p:cNvSpPr txBox="1"/>
          <p:nvPr/>
        </p:nvSpPr>
        <p:spPr>
          <a:xfrm>
            <a:off x="3691676" y="3349667"/>
            <a:ext cx="1760648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tx2">
                    <a:lumMod val="95000"/>
                    <a:lumOff val="5000"/>
                  </a:schemeClr>
                </a:solidFill>
              </a:rPr>
              <a:t>Vl3 Service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>
                <a:solidFill>
                  <a:schemeClr val="tx1">
                    <a:lumMod val="75000"/>
                  </a:schemeClr>
                </a:solidFill>
              </a:rPr>
              <a:t>nsm0</a:t>
            </a:r>
            <a:r>
              <a:rPr lang="en-IN" sz="140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en-US" sz="1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5E45DC-0689-4195-8909-049F7370DDB5}"/>
              </a:ext>
            </a:extLst>
          </p:cNvPr>
          <p:cNvSpPr/>
          <p:nvPr/>
        </p:nvSpPr>
        <p:spPr>
          <a:xfrm>
            <a:off x="1143007" y="3156050"/>
            <a:ext cx="1541716" cy="3013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PFCP Client</a:t>
            </a:r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4CDA1E-6655-4A73-96B6-76DDCC4F404B}"/>
              </a:ext>
            </a:extLst>
          </p:cNvPr>
          <p:cNvSpPr/>
          <p:nvPr/>
        </p:nvSpPr>
        <p:spPr>
          <a:xfrm>
            <a:off x="6416748" y="3156050"/>
            <a:ext cx="1584243" cy="3013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PFCP Server</a:t>
            </a:r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47A075-1A8D-4F3C-AB37-3E720D300A49}"/>
              </a:ext>
            </a:extLst>
          </p:cNvPr>
          <p:cNvSpPr/>
          <p:nvPr/>
        </p:nvSpPr>
        <p:spPr>
          <a:xfrm>
            <a:off x="1329071" y="1796898"/>
            <a:ext cx="1063253" cy="301339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VL3 NSE</a:t>
            </a:r>
            <a:endParaRPr lang="en-IN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D55005-1489-45A8-892E-4EDD2E490D3A}"/>
              </a:ext>
            </a:extLst>
          </p:cNvPr>
          <p:cNvSpPr/>
          <p:nvPr/>
        </p:nvSpPr>
        <p:spPr>
          <a:xfrm>
            <a:off x="6628444" y="1796898"/>
            <a:ext cx="1069528" cy="355228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VL3 NSE</a:t>
            </a:r>
            <a:endParaRPr lang="en-I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F1748-DAF6-4823-A791-DA9D9D440AF2}"/>
              </a:ext>
            </a:extLst>
          </p:cNvPr>
          <p:cNvSpPr txBox="1"/>
          <p:nvPr/>
        </p:nvSpPr>
        <p:spPr>
          <a:xfrm>
            <a:off x="612843" y="4325744"/>
            <a:ext cx="791831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>
                <a:solidFill>
                  <a:schemeClr val="tx2"/>
                </a:solidFill>
              </a:rPr>
              <a:t>Note:</a:t>
            </a:r>
            <a:r>
              <a:rPr lang="en-US" sz="1200">
                <a:solidFill>
                  <a:schemeClr val="tx2"/>
                </a:solidFill>
              </a:rPr>
              <a:t> Here the nsm service is annotated in client, so that the endpoint can reach the client when a connection request is received.</a:t>
            </a:r>
            <a:endParaRPr lang="en-I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1590874"/>
      </p:ext>
    </p:extLst>
  </p:cSld>
  <p:clrMapOvr>
    <a:masterClrMapping/>
  </p:clrMapOvr>
</p:sld>
</file>

<file path=ppt/theme/theme1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sign_Enhanced" id="{077B5FF2-AA66-4709-B058-37CD1BB98FAC}" vid="{A281FF15-EAE9-4CF7-ADC7-BBED1B0E01C8}"/>
    </a:ext>
  </a:extLst>
</a:theme>
</file>

<file path=ppt/theme/theme3.xml><?xml version="1.0" encoding="utf-8"?>
<a:theme xmlns:a="http://schemas.openxmlformats.org/drawingml/2006/main" name="2_Cognizant">
  <a:themeElements>
    <a:clrScheme name="Cognizant-New2018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-PPT-2018" id="{619C1D8C-2567-4787-A6C0-D205FD9519A4}" vid="{7A5CAAD7-9EE8-4561-AE1B-583B13405E9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0</TotalTime>
  <Words>198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1_Cognizant</vt:lpstr>
      <vt:lpstr>Cognizant</vt:lpstr>
      <vt:lpstr>2_Cognizant</vt:lpstr>
      <vt:lpstr>Packet Forwarding Control Protocol</vt:lpstr>
      <vt:lpstr>PFCP PROTOCOL</vt:lpstr>
      <vt:lpstr>Message Format in PFCP</vt:lpstr>
      <vt:lpstr>PFCP Application In NSM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swati.gupta2@cognizant.com</dc:creator>
  <cp:lastModifiedBy>Singh, Pradyum (Cognizant)</cp:lastModifiedBy>
  <cp:revision>1</cp:revision>
  <cp:lastPrinted>2017-02-17T19:35:46Z</cp:lastPrinted>
  <dcterms:created xsi:type="dcterms:W3CDTF">2018-07-26T22:53:09Z</dcterms:created>
  <dcterms:modified xsi:type="dcterms:W3CDTF">2021-12-16T06:33:04Z</dcterms:modified>
</cp:coreProperties>
</file>