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4" r:id="rId6"/>
    <p:sldId id="265" r:id="rId7"/>
    <p:sldId id="260" r:id="rId8"/>
    <p:sldId id="262" r:id="rId9"/>
    <p:sldId id="263"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56523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3BC9-B81A-4F3B-BA8A-EE0E944ED941}"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1798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18046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351946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1831046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3845117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612789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37993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64923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151287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3BC9-B81A-4F3B-BA8A-EE0E944ED941}"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130791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A3BC9-B81A-4F3B-BA8A-EE0E944ED941}"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75071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A3BC9-B81A-4F3B-BA8A-EE0E944ED941}"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84578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A3BC9-B81A-4F3B-BA8A-EE0E944ED941}"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91331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A3BC9-B81A-4F3B-BA8A-EE0E944ED941}"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91841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3BC9-B81A-4F3B-BA8A-EE0E944ED941}"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289984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3BC9-B81A-4F3B-BA8A-EE0E944ED941}"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DEAB9-CF49-47FE-AD5C-C99043ED98CE}" type="slidenum">
              <a:rPr lang="en-IN" smtClean="0"/>
              <a:t>‹#›</a:t>
            </a:fld>
            <a:endParaRPr lang="en-IN"/>
          </a:p>
        </p:txBody>
      </p:sp>
    </p:spTree>
    <p:extLst>
      <p:ext uri="{BB962C8B-B14F-4D97-AF65-F5344CB8AC3E}">
        <p14:creationId xmlns:p14="http://schemas.microsoft.com/office/powerpoint/2010/main" val="177905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FA3BC9-B81A-4F3B-BA8A-EE0E944ED941}" type="datetimeFigureOut">
              <a:rPr lang="en-IN" smtClean="0"/>
              <a:t>26-04-2023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DEAB9-CF49-47FE-AD5C-C99043ED98CE}" type="slidenum">
              <a:rPr lang="en-IN" smtClean="0"/>
              <a:t>‹#›</a:t>
            </a:fld>
            <a:endParaRPr lang="en-IN"/>
          </a:p>
        </p:txBody>
      </p:sp>
    </p:spTree>
    <p:extLst>
      <p:ext uri="{BB962C8B-B14F-4D97-AF65-F5344CB8AC3E}">
        <p14:creationId xmlns:p14="http://schemas.microsoft.com/office/powerpoint/2010/main" val="30852389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108EFC-7DE2-CDCB-6D40-D21B92EAF02B}"/>
              </a:ext>
            </a:extLst>
          </p:cNvPr>
          <p:cNvSpPr>
            <a:spLocks noGrp="1"/>
          </p:cNvSpPr>
          <p:nvPr>
            <p:ph idx="1"/>
          </p:nvPr>
        </p:nvSpPr>
        <p:spPr>
          <a:xfrm>
            <a:off x="1484310" y="2666999"/>
            <a:ext cx="10018713" cy="3124201"/>
          </a:xfrm>
        </p:spPr>
        <p:txBody>
          <a:bodyPr>
            <a:normAutofit/>
          </a:bodyPr>
          <a:lstStyle/>
          <a:p>
            <a:r>
              <a:rPr lang="en-IN" sz="6000" dirty="0">
                <a:latin typeface="Aharoni" panose="02010803020104030203" pitchFamily="2" charset="-79"/>
                <a:cs typeface="Aharoni" panose="02010803020104030203" pitchFamily="2" charset="-79"/>
              </a:rPr>
              <a:t>GUESSING THE NUMBER- A JAVA JOURNEY</a:t>
            </a:r>
          </a:p>
        </p:txBody>
      </p:sp>
    </p:spTree>
    <p:extLst>
      <p:ext uri="{BB962C8B-B14F-4D97-AF65-F5344CB8AC3E}">
        <p14:creationId xmlns:p14="http://schemas.microsoft.com/office/powerpoint/2010/main" val="2840840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369D-4408-B0AF-2BAC-521AE8D31EEA}"/>
              </a:ext>
            </a:extLst>
          </p:cNvPr>
          <p:cNvSpPr>
            <a:spLocks noGrp="1"/>
          </p:cNvSpPr>
          <p:nvPr>
            <p:ph type="title"/>
          </p:nvPr>
        </p:nvSpPr>
        <p:spPr/>
        <p:txBody>
          <a:bodyPr>
            <a:normAutofit/>
          </a:bodyPr>
          <a:lstStyle/>
          <a:p>
            <a:r>
              <a:rPr lang="en-IN" sz="5400" dirty="0">
                <a:latin typeface="Aharoni" panose="02010803020104030203" pitchFamily="2" charset="-79"/>
                <a:cs typeface="Aharoni" panose="02010803020104030203" pitchFamily="2" charset="-79"/>
              </a:rPr>
              <a:t>Conclusion</a:t>
            </a:r>
          </a:p>
        </p:txBody>
      </p:sp>
      <p:sp>
        <p:nvSpPr>
          <p:cNvPr id="3" name="Content Placeholder 2">
            <a:extLst>
              <a:ext uri="{FF2B5EF4-FFF2-40B4-BE49-F238E27FC236}">
                <a16:creationId xmlns:a16="http://schemas.microsoft.com/office/drawing/2014/main" id="{7FE22F3C-3432-065B-2758-FBC3CEA24142}"/>
              </a:ext>
            </a:extLst>
          </p:cNvPr>
          <p:cNvSpPr>
            <a:spLocks noGrp="1"/>
          </p:cNvSpPr>
          <p:nvPr>
            <p:ph idx="1"/>
          </p:nvPr>
        </p:nvSpPr>
        <p:spPr/>
        <p:txBody>
          <a:bodyPr>
            <a:normAutofit/>
          </a:bodyPr>
          <a:lstStyle/>
          <a:p>
            <a:r>
              <a:rPr lang="en-US" dirty="0">
                <a:latin typeface="Bahnschrift Condensed" panose="020B0502040204020203" pitchFamily="34" charset="0"/>
              </a:rPr>
              <a:t>In conclusion, the Java project on guessing the number is a fun and challenging game that utilizes various gameplay mechanics and object-oriented programming principles. The project was developed using basic java operations and tested on multiple operating systems. testing and debugging were conducted to ensure a smooth and error-free experience for the user.</a:t>
            </a:r>
          </a:p>
          <a:p>
            <a:r>
              <a:rPr lang="en-US" dirty="0">
                <a:latin typeface="Bahnschrift Condensed" panose="020B0502040204020203" pitchFamily="34" charset="0"/>
              </a:rPr>
              <a:t>Overall, the Java project on guessing the number serves as a testament to the versatility and power of the Java programming language, and demonstrates the importance of good coding practices and attention to detail in software development.</a:t>
            </a:r>
          </a:p>
          <a:p>
            <a:endParaRPr lang="en-IN" dirty="0"/>
          </a:p>
        </p:txBody>
      </p:sp>
    </p:spTree>
    <p:extLst>
      <p:ext uri="{BB962C8B-B14F-4D97-AF65-F5344CB8AC3E}">
        <p14:creationId xmlns:p14="http://schemas.microsoft.com/office/powerpoint/2010/main" val="4201754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38818-B263-A7EF-34D1-A6ADAB079106}"/>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TABLE OF CONTENT</a:t>
            </a:r>
          </a:p>
        </p:txBody>
      </p:sp>
      <p:sp>
        <p:nvSpPr>
          <p:cNvPr id="4" name="Content Placeholder 3">
            <a:extLst>
              <a:ext uri="{FF2B5EF4-FFF2-40B4-BE49-F238E27FC236}">
                <a16:creationId xmlns:a16="http://schemas.microsoft.com/office/drawing/2014/main" id="{D0A85787-CB59-9E0E-2A09-CFB771EED025}"/>
              </a:ext>
            </a:extLst>
          </p:cNvPr>
          <p:cNvSpPr>
            <a:spLocks noGrp="1"/>
          </p:cNvSpPr>
          <p:nvPr>
            <p:ph idx="1"/>
          </p:nvPr>
        </p:nvSpPr>
        <p:spPr/>
        <p:txBody>
          <a:bodyPr/>
          <a:lstStyle/>
          <a:p>
            <a:r>
              <a:rPr lang="en-IN" b="1" dirty="0">
                <a:latin typeface="Bahnschrift Condensed" panose="020B0502040204020203" pitchFamily="34" charset="0"/>
              </a:rPr>
              <a:t>Introduction</a:t>
            </a:r>
          </a:p>
          <a:p>
            <a:r>
              <a:rPr lang="en-IN" b="1" dirty="0">
                <a:latin typeface="Bahnschrift Condensed" panose="020B0502040204020203" pitchFamily="34" charset="0"/>
              </a:rPr>
              <a:t>Gameplay Mechanics</a:t>
            </a:r>
          </a:p>
          <a:p>
            <a:r>
              <a:rPr lang="en-IN" b="1" dirty="0">
                <a:latin typeface="Bahnschrift Condensed" panose="020B0502040204020203" pitchFamily="34" charset="0"/>
              </a:rPr>
              <a:t>Code Structure</a:t>
            </a:r>
          </a:p>
          <a:p>
            <a:r>
              <a:rPr lang="en-IN" b="1" dirty="0">
                <a:latin typeface="Bahnschrift Condensed" panose="020B0502040204020203" pitchFamily="34" charset="0"/>
              </a:rPr>
              <a:t>Implementation Details</a:t>
            </a:r>
          </a:p>
          <a:p>
            <a:r>
              <a:rPr lang="en-IN" b="1" dirty="0">
                <a:latin typeface="Bahnschrift Condensed" panose="020B0502040204020203" pitchFamily="34" charset="0"/>
              </a:rPr>
              <a:t>Challenges Faced</a:t>
            </a:r>
          </a:p>
          <a:p>
            <a:r>
              <a:rPr lang="en-IN" b="1" dirty="0">
                <a:latin typeface="Bahnschrift Condensed" panose="020B0502040204020203" pitchFamily="34" charset="0"/>
              </a:rPr>
              <a:t>Conclusion</a:t>
            </a:r>
          </a:p>
          <a:p>
            <a:endParaRPr lang="en-IN" dirty="0"/>
          </a:p>
        </p:txBody>
      </p:sp>
    </p:spTree>
    <p:extLst>
      <p:ext uri="{BB962C8B-B14F-4D97-AF65-F5344CB8AC3E}">
        <p14:creationId xmlns:p14="http://schemas.microsoft.com/office/powerpoint/2010/main" val="547240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34D9-18F7-7C9B-3AFF-612BA97CF694}"/>
              </a:ext>
            </a:extLst>
          </p:cNvPr>
          <p:cNvSpPr>
            <a:spLocks noGrp="1"/>
          </p:cNvSpPr>
          <p:nvPr>
            <p:ph type="title"/>
          </p:nvPr>
        </p:nvSpPr>
        <p:spPr>
          <a:xfrm>
            <a:off x="1484311" y="685801"/>
            <a:ext cx="10018713" cy="1051560"/>
          </a:xfrm>
        </p:spPr>
        <p:txBody>
          <a:bodyPr/>
          <a:lstStyle/>
          <a:p>
            <a:r>
              <a:rPr lang="en-IN" dirty="0">
                <a:latin typeface="Aharoni" panose="02010803020104030203" pitchFamily="2" charset="-79"/>
                <a:cs typeface="Aharoni" panose="02010803020104030203" pitchFamily="2" charset="-79"/>
              </a:rPr>
              <a:t>INTRODUCTION</a:t>
            </a:r>
          </a:p>
        </p:txBody>
      </p:sp>
      <p:sp>
        <p:nvSpPr>
          <p:cNvPr id="3" name="Content Placeholder 2">
            <a:extLst>
              <a:ext uri="{FF2B5EF4-FFF2-40B4-BE49-F238E27FC236}">
                <a16:creationId xmlns:a16="http://schemas.microsoft.com/office/drawing/2014/main" id="{410CAEF8-A2AC-B547-1501-06CE4EE0DBA6}"/>
              </a:ext>
            </a:extLst>
          </p:cNvPr>
          <p:cNvSpPr>
            <a:spLocks noGrp="1"/>
          </p:cNvSpPr>
          <p:nvPr>
            <p:ph idx="1"/>
          </p:nvPr>
        </p:nvSpPr>
        <p:spPr>
          <a:xfrm>
            <a:off x="1484310" y="1991361"/>
            <a:ext cx="10018713" cy="3799840"/>
          </a:xfrm>
        </p:spPr>
        <p:txBody>
          <a:bodyPr>
            <a:normAutofit/>
          </a:bodyPr>
          <a:lstStyle/>
          <a:p>
            <a:r>
              <a:rPr lang="en-US" dirty="0">
                <a:latin typeface="Bahnschrift Condensed" panose="020B0502040204020203" pitchFamily="34" charset="0"/>
              </a:rPr>
              <a:t>The Java project on guessing the number is a fun and interactive game that allows users to guess a randomly generated number within a certain range. The game is designed to test the user's logical thinking and problem-solving skills, while also providing an entertaining experience.</a:t>
            </a:r>
          </a:p>
          <a:p>
            <a:r>
              <a:rPr lang="en-US" dirty="0">
                <a:latin typeface="Bahnschrift Condensed" panose="020B0502040204020203" pitchFamily="34" charset="0"/>
              </a:rPr>
              <a:t>The game begins with the COMPUTER being prompted to enter a range of numbers within which the randomly generated number will be chosen. Once the range is set, the user can begin guessing the number by inputting their data into the program.</a:t>
            </a:r>
          </a:p>
          <a:p>
            <a:endParaRPr lang="en-IN" sz="1600" dirty="0"/>
          </a:p>
        </p:txBody>
      </p:sp>
    </p:spTree>
    <p:extLst>
      <p:ext uri="{BB962C8B-B14F-4D97-AF65-F5344CB8AC3E}">
        <p14:creationId xmlns:p14="http://schemas.microsoft.com/office/powerpoint/2010/main" val="27709181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481E-F13E-4489-8EDF-86DB7C726A95}"/>
              </a:ext>
            </a:extLst>
          </p:cNvPr>
          <p:cNvSpPr>
            <a:spLocks noGrp="1"/>
          </p:cNvSpPr>
          <p:nvPr>
            <p:ph type="title"/>
          </p:nvPr>
        </p:nvSpPr>
        <p:spPr/>
        <p:txBody>
          <a:bodyPr>
            <a:normAutofit/>
          </a:bodyPr>
          <a:lstStyle/>
          <a:p>
            <a:r>
              <a:rPr lang="en-IN" sz="4400" dirty="0">
                <a:latin typeface="Aharoni" panose="02010803020104030203" pitchFamily="2" charset="-79"/>
                <a:cs typeface="Aharoni" panose="02010803020104030203" pitchFamily="2" charset="-79"/>
              </a:rPr>
              <a:t>Gameplay Mechanics</a:t>
            </a:r>
          </a:p>
        </p:txBody>
      </p:sp>
      <p:sp>
        <p:nvSpPr>
          <p:cNvPr id="3" name="Content Placeholder 2">
            <a:extLst>
              <a:ext uri="{FF2B5EF4-FFF2-40B4-BE49-F238E27FC236}">
                <a16:creationId xmlns:a16="http://schemas.microsoft.com/office/drawing/2014/main" id="{07EDA726-1306-ABB7-0CE5-8349E674A229}"/>
              </a:ext>
            </a:extLst>
          </p:cNvPr>
          <p:cNvSpPr>
            <a:spLocks noGrp="1"/>
          </p:cNvSpPr>
          <p:nvPr>
            <p:ph idx="1"/>
          </p:nvPr>
        </p:nvSpPr>
        <p:spPr/>
        <p:txBody>
          <a:bodyPr/>
          <a:lstStyle/>
          <a:p>
            <a:r>
              <a:rPr lang="en-US" dirty="0">
                <a:latin typeface="Bahnschrift Condensed" panose="020B0502040204020203" pitchFamily="34" charset="0"/>
              </a:rPr>
              <a:t>The Java project on guessing the number utilizes various gameplay mechanics to provide an engaging experience for the user. One such mechanic is the use of hints, which are provided to the user when they guess incorrectly. These hints may include whether the guessed number is too high or too low.</a:t>
            </a:r>
            <a:endParaRPr lang="en-IN" dirty="0">
              <a:latin typeface="Bahnschrift Condensed" panose="020B0502040204020203" pitchFamily="34" charset="0"/>
            </a:endParaRPr>
          </a:p>
        </p:txBody>
      </p:sp>
    </p:spTree>
    <p:extLst>
      <p:ext uri="{BB962C8B-B14F-4D97-AF65-F5344CB8AC3E}">
        <p14:creationId xmlns:p14="http://schemas.microsoft.com/office/powerpoint/2010/main" val="35572546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26167D-F46A-2F0B-8421-9A4DC1C2A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133" y="-93133"/>
            <a:ext cx="7857067" cy="5664200"/>
          </a:xfrm>
          <a:prstGeom prst="rect">
            <a:avLst/>
          </a:prstGeom>
        </p:spPr>
      </p:pic>
    </p:spTree>
    <p:extLst>
      <p:ext uri="{BB962C8B-B14F-4D97-AF65-F5344CB8AC3E}">
        <p14:creationId xmlns:p14="http://schemas.microsoft.com/office/powerpoint/2010/main" val="181590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9F463-6480-A50D-49A6-B74C07C89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6333"/>
            <a:ext cx="8686800" cy="5452533"/>
          </a:xfrm>
          <a:prstGeom prst="rect">
            <a:avLst/>
          </a:prstGeom>
        </p:spPr>
      </p:pic>
    </p:spTree>
    <p:extLst>
      <p:ext uri="{BB962C8B-B14F-4D97-AF65-F5344CB8AC3E}">
        <p14:creationId xmlns:p14="http://schemas.microsoft.com/office/powerpoint/2010/main" val="9114858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8FF3-CBBA-3050-D69E-5CC43B2E4BC1}"/>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Code Structure</a:t>
            </a:r>
          </a:p>
        </p:txBody>
      </p:sp>
      <p:sp>
        <p:nvSpPr>
          <p:cNvPr id="3" name="Content Placeholder 2">
            <a:extLst>
              <a:ext uri="{FF2B5EF4-FFF2-40B4-BE49-F238E27FC236}">
                <a16:creationId xmlns:a16="http://schemas.microsoft.com/office/drawing/2014/main" id="{D0718D1B-A688-725E-9682-5AE8CB506BCA}"/>
              </a:ext>
            </a:extLst>
          </p:cNvPr>
          <p:cNvSpPr>
            <a:spLocks noGrp="1"/>
          </p:cNvSpPr>
          <p:nvPr>
            <p:ph idx="1"/>
          </p:nvPr>
        </p:nvSpPr>
        <p:spPr/>
        <p:txBody>
          <a:bodyPr>
            <a:normAutofit/>
          </a:bodyPr>
          <a:lstStyle/>
          <a:p>
            <a:r>
              <a:rPr lang="en-US" dirty="0">
                <a:latin typeface="Bahnschrift Condensed" panose="020B0502040204020203" pitchFamily="34" charset="0"/>
              </a:rPr>
              <a:t>The Java project on guessing the number is built using object-oriented programming principles. The code is structured in a way that allows for easy maintenance and scalability. The main class of the program is the </a:t>
            </a:r>
            <a:r>
              <a:rPr lang="en-US" dirty="0" err="1">
                <a:latin typeface="Bahnschrift Condensed" panose="020B0502040204020203" pitchFamily="34" charset="0"/>
              </a:rPr>
              <a:t>StartGame</a:t>
            </a:r>
            <a:r>
              <a:rPr lang="en-US" dirty="0">
                <a:latin typeface="Bahnschrift Condensed" panose="020B0502040204020203" pitchFamily="34" charset="0"/>
              </a:rPr>
              <a:t> class, which contains methods for generating a random number, accepting user input.</a:t>
            </a:r>
          </a:p>
          <a:p>
            <a:r>
              <a:rPr lang="en-IN" dirty="0">
                <a:latin typeface="Bahnschrift Condensed" panose="020B0502040204020203" pitchFamily="34" charset="0"/>
              </a:rPr>
              <a:t>GUI has been used to provide this game a simple and good looking interface using </a:t>
            </a:r>
            <a:r>
              <a:rPr lang="en-IN" dirty="0" err="1">
                <a:latin typeface="Bahnschrift Condensed" panose="020B0502040204020203" pitchFamily="34" charset="0"/>
              </a:rPr>
              <a:t>jframes</a:t>
            </a:r>
            <a:r>
              <a:rPr lang="en-IN" dirty="0">
                <a:latin typeface="Bahnschrift Condensed" panose="020B0502040204020203" pitchFamily="34" charset="0"/>
              </a:rPr>
              <a:t>.</a:t>
            </a:r>
          </a:p>
        </p:txBody>
      </p:sp>
    </p:spTree>
    <p:extLst>
      <p:ext uri="{BB962C8B-B14F-4D97-AF65-F5344CB8AC3E}">
        <p14:creationId xmlns:p14="http://schemas.microsoft.com/office/powerpoint/2010/main" val="752498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DCBB-2E35-4AAD-0470-82C937E4E945}"/>
              </a:ext>
            </a:extLst>
          </p:cNvPr>
          <p:cNvSpPr>
            <a:spLocks noGrp="1"/>
          </p:cNvSpPr>
          <p:nvPr>
            <p:ph type="title"/>
          </p:nvPr>
        </p:nvSpPr>
        <p:spPr/>
        <p:txBody>
          <a:bodyPr>
            <a:normAutofit/>
          </a:bodyPr>
          <a:lstStyle/>
          <a:p>
            <a:r>
              <a:rPr lang="en-IN" sz="4400" dirty="0">
                <a:latin typeface="Aharoni" panose="02010803020104030203" pitchFamily="2" charset="-79"/>
                <a:cs typeface="Aharoni" panose="02010803020104030203" pitchFamily="2" charset="-79"/>
              </a:rPr>
              <a:t>Implementation Details</a:t>
            </a:r>
          </a:p>
        </p:txBody>
      </p:sp>
      <p:sp>
        <p:nvSpPr>
          <p:cNvPr id="3" name="Content Placeholder 2">
            <a:extLst>
              <a:ext uri="{FF2B5EF4-FFF2-40B4-BE49-F238E27FC236}">
                <a16:creationId xmlns:a16="http://schemas.microsoft.com/office/drawing/2014/main" id="{AD7BA56B-519F-EAA3-54F0-769854241683}"/>
              </a:ext>
            </a:extLst>
          </p:cNvPr>
          <p:cNvSpPr>
            <a:spLocks noGrp="1"/>
          </p:cNvSpPr>
          <p:nvPr>
            <p:ph idx="1"/>
          </p:nvPr>
        </p:nvSpPr>
        <p:spPr/>
        <p:txBody>
          <a:bodyPr>
            <a:normAutofit/>
          </a:bodyPr>
          <a:lstStyle/>
          <a:p>
            <a:r>
              <a:rPr lang="en-US" dirty="0">
                <a:latin typeface="Bahnschrift Condensed" panose="020B0502040204020203" pitchFamily="34" charset="0"/>
              </a:rPr>
              <a:t>The Java project on guessing the number was implemented using the Eclipse Integrated Development Environment (IDE). The project was built using the Java Development Kit (JDK) version 8 and was tested on Windows and Mac operating systems.</a:t>
            </a:r>
          </a:p>
          <a:p>
            <a:r>
              <a:rPr lang="en-US" dirty="0">
                <a:latin typeface="Bahnschrift Condensed" panose="020B0502040204020203" pitchFamily="34" charset="0"/>
              </a:rPr>
              <a:t>The project utilizes various Java libraries, including the </a:t>
            </a:r>
            <a:r>
              <a:rPr lang="en-US" dirty="0" err="1">
                <a:latin typeface="Bahnschrift Condensed" panose="020B0502040204020203" pitchFamily="34" charset="0"/>
              </a:rPr>
              <a:t>java.util.Random</a:t>
            </a:r>
            <a:r>
              <a:rPr lang="en-US" dirty="0">
                <a:latin typeface="Bahnschrift Condensed" panose="020B0502040204020203" pitchFamily="34" charset="0"/>
              </a:rPr>
              <a:t> library for generating random numbers and the </a:t>
            </a:r>
            <a:r>
              <a:rPr lang="en-US" dirty="0" err="1">
                <a:latin typeface="Bahnschrift Condensed" panose="020B0502040204020203" pitchFamily="34" charset="0"/>
              </a:rPr>
              <a:t>jframes</a:t>
            </a:r>
            <a:r>
              <a:rPr lang="en-US" dirty="0">
                <a:latin typeface="Bahnschrift Condensed" panose="020B0502040204020203" pitchFamily="34" charset="0"/>
              </a:rPr>
              <a:t> library for GUI representation. The project also uses exception handling to ensure that the program runs smoothly and without errors.</a:t>
            </a:r>
          </a:p>
          <a:p>
            <a:endParaRPr lang="en-IN" dirty="0"/>
          </a:p>
        </p:txBody>
      </p:sp>
    </p:spTree>
    <p:extLst>
      <p:ext uri="{BB962C8B-B14F-4D97-AF65-F5344CB8AC3E}">
        <p14:creationId xmlns:p14="http://schemas.microsoft.com/office/powerpoint/2010/main" val="3692584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14F5-4B36-2878-BE39-D7957AF6BD99}"/>
              </a:ext>
            </a:extLst>
          </p:cNvPr>
          <p:cNvSpPr>
            <a:spLocks noGrp="1"/>
          </p:cNvSpPr>
          <p:nvPr>
            <p:ph type="title"/>
          </p:nvPr>
        </p:nvSpPr>
        <p:spPr/>
        <p:txBody>
          <a:bodyPr>
            <a:normAutofit/>
          </a:bodyPr>
          <a:lstStyle/>
          <a:p>
            <a:r>
              <a:rPr lang="en-IN" sz="4800" dirty="0">
                <a:latin typeface="Aharoni" panose="02010803020104030203" pitchFamily="2" charset="-79"/>
                <a:cs typeface="Aharoni" panose="02010803020104030203" pitchFamily="2" charset="-79"/>
              </a:rPr>
              <a:t>Challenges Faced</a:t>
            </a:r>
          </a:p>
        </p:txBody>
      </p:sp>
      <p:sp>
        <p:nvSpPr>
          <p:cNvPr id="3" name="Content Placeholder 2">
            <a:extLst>
              <a:ext uri="{FF2B5EF4-FFF2-40B4-BE49-F238E27FC236}">
                <a16:creationId xmlns:a16="http://schemas.microsoft.com/office/drawing/2014/main" id="{EB770361-D499-60DA-055C-C42D09E2761A}"/>
              </a:ext>
            </a:extLst>
          </p:cNvPr>
          <p:cNvSpPr>
            <a:spLocks noGrp="1"/>
          </p:cNvSpPr>
          <p:nvPr>
            <p:ph idx="1"/>
          </p:nvPr>
        </p:nvSpPr>
        <p:spPr/>
        <p:txBody>
          <a:bodyPr>
            <a:normAutofit/>
          </a:bodyPr>
          <a:lstStyle/>
          <a:p>
            <a:r>
              <a:rPr lang="en-US" dirty="0">
                <a:latin typeface="Bahnschrift Condensed" panose="020B0502040204020203" pitchFamily="34" charset="0"/>
              </a:rPr>
              <a:t>During the development of the Java project on guessing the number, several challenges were faced. One of the major challenges was implementing the scrolling system in the GUI in a way that accurately reflected the user’s guesses. Another challenge was ensuring that the program could handle unexpected user input without crashing.</a:t>
            </a:r>
          </a:p>
          <a:p>
            <a:r>
              <a:rPr lang="en-US" dirty="0">
                <a:latin typeface="Bahnschrift Condensed" panose="020B0502040204020203" pitchFamily="34" charset="0"/>
              </a:rPr>
              <a:t>To overcome these challenges, testing and debugging were conducted. The program was also reviewed by teammates colleagues to identify any potential issues or areas for improvement in this game.</a:t>
            </a:r>
          </a:p>
          <a:p>
            <a:endParaRPr lang="en-IN" dirty="0"/>
          </a:p>
        </p:txBody>
      </p:sp>
    </p:spTree>
    <p:extLst>
      <p:ext uri="{BB962C8B-B14F-4D97-AF65-F5344CB8AC3E}">
        <p14:creationId xmlns:p14="http://schemas.microsoft.com/office/powerpoint/2010/main" val="1164727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TotalTime>
  <Words>517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Bahnschrift Condensed</vt:lpstr>
      <vt:lpstr>Corbel</vt:lpstr>
      <vt:lpstr>Parallax</vt:lpstr>
      <vt:lpstr>PowerPoint Presentation</vt:lpstr>
      <vt:lpstr>TABLE OF CONTENT</vt:lpstr>
      <vt:lpstr>INTRODUCTION</vt:lpstr>
      <vt:lpstr>Gameplay Mechanics</vt:lpstr>
      <vt:lpstr>PowerPoint Presentation</vt:lpstr>
      <vt:lpstr>PowerPoint Presentation</vt:lpstr>
      <vt:lpstr>Code Structure</vt:lpstr>
      <vt:lpstr>Implementation Details</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Pradyumn Tripathi</dc:creator>
  <cp:lastModifiedBy>Pradyumn Tripathi</cp:lastModifiedBy>
  <cp:revision>2</cp:revision>
  <dcterms:created xsi:type="dcterms:W3CDTF">2023-04-25T18:56:47Z</dcterms:created>
  <dcterms:modified xsi:type="dcterms:W3CDTF">2023-04-26T05:42:57Z</dcterms:modified>
</cp:coreProperties>
</file>