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rPr dirty="0"/>
              <a:t> Analysis</a:t>
            </a:r>
            <a:r>
              <a:rPr lang="en-US" dirty="0"/>
              <a:t> on Budget trends of Indian government from FY(2020-2023)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646464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394960"/>
            <a:ext cx="8008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Description of Figure</a:t>
            </a:r>
            <a:r>
              <a:rPr lang="en-US" dirty="0"/>
              <a:t> : Pie chart depicting the budget distribution for FY(2022-2023)</a:t>
            </a:r>
            <a:r>
              <a:rPr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ED9A6-4B1F-FDB5-CE2B-B2958602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1495356"/>
            <a:ext cx="5583210" cy="36874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097280"/>
            <a:ext cx="519961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5394960"/>
            <a:ext cx="8481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</a:t>
            </a:r>
            <a:r>
              <a:rPr lang="en-US" dirty="0"/>
              <a:t>: Scatter plot showing the relationship between revenue and capital receipts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097280"/>
            <a:ext cx="519961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5318760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</a:t>
            </a:r>
            <a:r>
              <a:rPr lang="en-US" dirty="0"/>
              <a:t>: This plot depicting the expenditure vs revenue for the FY(2021-2022)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42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analysis reveals critical insights into government data trends, highlighting</a:t>
            </a:r>
            <a:endParaRPr lang="en-US" dirty="0"/>
          </a:p>
          <a:p>
            <a:r>
              <a:rPr dirty="0"/>
              <a:t>areas of concern and potential improvements. By leveraging these insights, </a:t>
            </a:r>
            <a:endParaRPr lang="en-US" dirty="0"/>
          </a:p>
          <a:p>
            <a:r>
              <a:rPr dirty="0"/>
              <a:t>policymakers and stakeholders can make informed decisions for better</a:t>
            </a:r>
            <a:endParaRPr lang="en-US" dirty="0"/>
          </a:p>
          <a:p>
            <a:r>
              <a:rPr dirty="0"/>
              <a:t>governance and resource allocation.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" y="1371601"/>
            <a:ext cx="8740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Thi</a:t>
            </a:r>
            <a:r>
              <a:rPr lang="en-IN" dirty="0"/>
              <a:t>s analysis examines key government data </a:t>
            </a:r>
            <a:r>
              <a:rPr lang="en-IN" dirty="0" err="1"/>
              <a:t>trends,explo</a:t>
            </a:r>
            <a:r>
              <a:rPr dirty="0"/>
              <a:t>ring various aspects through</a:t>
            </a:r>
            <a:r>
              <a:rPr lang="en-IN" dirty="0"/>
              <a:t> </a:t>
            </a:r>
            <a:r>
              <a:rPr dirty="0"/>
              <a:t>visualization and statistical insights. The findings highlight significant patterns and potential implications.</a:t>
            </a:r>
            <a:endParaRPr lang="en-US" dirty="0"/>
          </a:p>
          <a:p>
            <a:pPr>
              <a:buNone/>
            </a:pPr>
            <a:r>
              <a:rPr lang="en-US" b="1" dirty="0"/>
              <a:t>Columns: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SI. No.</a:t>
            </a:r>
            <a:r>
              <a:rPr lang="en-US" dirty="0"/>
              <a:t> – Serial number (some missing values).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Parameters</a:t>
            </a:r>
            <a:r>
              <a:rPr lang="en-US" dirty="0"/>
              <a:t> – Describes the type of financial data (e.g., revenue receipts, tax revenue).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2020-2021</a:t>
            </a:r>
            <a:r>
              <a:rPr lang="en-US" dirty="0"/>
              <a:t> – Financial values for the year 2020-21.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2021-2022</a:t>
            </a:r>
            <a:r>
              <a:rPr lang="en-US" dirty="0"/>
              <a:t> – Financial values for the year 2021-22.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2021-2022.1</a:t>
            </a:r>
            <a:r>
              <a:rPr lang="en-US" dirty="0"/>
              <a:t> – Possibly revised estimates for 2021-22.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2022-2023</a:t>
            </a:r>
            <a:r>
              <a:rPr lang="en-US" dirty="0"/>
              <a:t> – Financial values for the year 2022-23.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41148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7300" y="5394960"/>
            <a:ext cx="654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: </a:t>
            </a:r>
            <a:r>
              <a:rPr lang="en-US" dirty="0"/>
              <a:t>Revenue vs Expenditure for FY(2022-2023)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7" y="1348899"/>
            <a:ext cx="41148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5880" y="5394960"/>
            <a:ext cx="599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:</a:t>
            </a:r>
            <a:r>
              <a:rPr lang="en-US" dirty="0"/>
              <a:t> Revenue vs Expenditure for FY(2020-2021)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097280"/>
            <a:ext cx="516220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9496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: </a:t>
            </a:r>
            <a:r>
              <a:rPr lang="en-US" dirty="0"/>
              <a:t>This plot shows the distribution of revenue receipts over the years.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79" y="1093708"/>
            <a:ext cx="516220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6380" y="5394960"/>
            <a:ext cx="5736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 of Figure : </a:t>
            </a:r>
            <a:r>
              <a:rPr lang="en-US" dirty="0"/>
              <a:t>This is the distribution for year 2021-2022</a:t>
            </a:r>
            <a:r>
              <a:rPr lang="en-IN" dirty="0"/>
              <a:t>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54" y="1093708"/>
            <a:ext cx="5696785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68362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Description of Figure </a:t>
            </a:r>
            <a:r>
              <a:rPr lang="en-US" dirty="0"/>
              <a:t>: Box plot showing  variability in revenue receipts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097280"/>
            <a:ext cx="476862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94960"/>
            <a:ext cx="850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: </a:t>
            </a:r>
            <a:r>
              <a:rPr lang="en-US" dirty="0"/>
              <a:t>Pie chart depicting Tax vs Non-Tax revenue in FY(2022-2023)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plot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093708"/>
            <a:ext cx="63290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94960"/>
            <a:ext cx="928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Description of Figure </a:t>
            </a:r>
            <a:r>
              <a:rPr lang="en-US" dirty="0"/>
              <a:t>: Pie chart which shows the Expenditure Distribution for FY(2022-2023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299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 Analysis on Budget trends of Indian government from FY(2020-2023)</vt:lpstr>
      <vt:lpstr>Overview of the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Observations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pradyumna sharma</dc:creator>
  <cp:keywords/>
  <dc:description>generated using python-pptx</dc:description>
  <cp:lastModifiedBy>pradyumna sharma</cp:lastModifiedBy>
  <cp:revision>2</cp:revision>
  <dcterms:created xsi:type="dcterms:W3CDTF">2013-01-27T09:14:16Z</dcterms:created>
  <dcterms:modified xsi:type="dcterms:W3CDTF">2025-03-24T10:34:43Z</dcterms:modified>
  <cp:category/>
</cp:coreProperties>
</file>