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Life Expectancy Analysis &amp; Prediction</a:t>
            </a:r>
            <a:br>
              <a:rPr lang="en-IN" dirty="0"/>
            </a:br>
            <a:endParaRPr dirty="0"/>
          </a:p>
        </p:txBody>
      </p:sp>
      <p:sp>
        <p:nvSpPr>
          <p:cNvPr id="3" name="Subtitle 2"/>
          <p:cNvSpPr>
            <a:spLocks noGrp="1"/>
          </p:cNvSpPr>
          <p:nvPr>
            <p:ph type="subTitle" idx="1"/>
          </p:nvPr>
        </p:nvSpPr>
        <p:spPr/>
        <p:txBody>
          <a:bodyPr/>
          <a:lstStyle/>
          <a:p>
            <a:r>
              <a:rPr lang="en-IN" dirty="0"/>
              <a:t>Pradyumna sharma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97329" cy="915065"/>
          </a:xfrm>
        </p:spPr>
        <p:txBody>
          <a:bodyPr>
            <a:normAutofit fontScale="90000"/>
          </a:bodyPr>
          <a:lstStyle/>
          <a:p>
            <a:r>
              <a:rPr dirty="0"/>
              <a:t>Steps to Run the Application Locally</a:t>
            </a:r>
          </a:p>
        </p:txBody>
      </p:sp>
      <p:sp>
        <p:nvSpPr>
          <p:cNvPr id="3" name="Content Placeholder 2"/>
          <p:cNvSpPr>
            <a:spLocks noGrp="1"/>
          </p:cNvSpPr>
          <p:nvPr>
            <p:ph idx="1"/>
          </p:nvPr>
        </p:nvSpPr>
        <p:spPr>
          <a:xfrm>
            <a:off x="457199" y="1600200"/>
            <a:ext cx="7742903" cy="3778045"/>
          </a:xfrm>
        </p:spPr>
        <p:txBody>
          <a:bodyPr>
            <a:normAutofit fontScale="62500" lnSpcReduction="20000"/>
          </a:bodyPr>
          <a:lstStyle/>
          <a:p>
            <a:r>
              <a:rPr dirty="0"/>
              <a:t>1. Ensure Python is installed on your system (preferably Python 3.8 or newer).</a:t>
            </a:r>
          </a:p>
          <a:p>
            <a:r>
              <a:rPr dirty="0"/>
              <a:t>2. Install required packages:</a:t>
            </a:r>
          </a:p>
          <a:p>
            <a:r>
              <a:rPr dirty="0"/>
              <a:t>   pip install </a:t>
            </a:r>
            <a:r>
              <a:rPr dirty="0" err="1"/>
              <a:t>streamlit</a:t>
            </a:r>
            <a:r>
              <a:rPr dirty="0"/>
              <a:t> pandas </a:t>
            </a:r>
            <a:r>
              <a:rPr dirty="0" err="1"/>
              <a:t>numpy</a:t>
            </a:r>
            <a:r>
              <a:rPr dirty="0"/>
              <a:t> matplotlib seaborn scikit-learn</a:t>
            </a:r>
          </a:p>
          <a:p>
            <a:r>
              <a:rPr dirty="0"/>
              <a:t>3. Save the file as 'app.py' in your working directory.</a:t>
            </a:r>
          </a:p>
          <a:p>
            <a:r>
              <a:rPr dirty="0"/>
              <a:t>4. Place the dataset CSV file in the same directory (or upload it via the app UI).</a:t>
            </a:r>
          </a:p>
          <a:p>
            <a:r>
              <a:rPr dirty="0"/>
              <a:t>5. Run the </a:t>
            </a:r>
            <a:r>
              <a:rPr dirty="0" err="1"/>
              <a:t>Streamlit</a:t>
            </a:r>
            <a:r>
              <a:rPr dirty="0"/>
              <a:t> app:</a:t>
            </a:r>
          </a:p>
          <a:p>
            <a:r>
              <a:rPr dirty="0"/>
              <a:t>   </a:t>
            </a:r>
            <a:r>
              <a:rPr dirty="0" err="1"/>
              <a:t>streamlit</a:t>
            </a:r>
            <a:r>
              <a:rPr dirty="0"/>
              <a:t> run app.py</a:t>
            </a:r>
          </a:p>
          <a:p>
            <a:r>
              <a:rPr dirty="0"/>
              <a:t>6. The application will open in your default web browser.</a:t>
            </a:r>
          </a:p>
          <a:p>
            <a:r>
              <a:rPr dirty="0"/>
              <a:t>7. Use the sidebar to upload a CSV file and explore visualizations and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83161" cy="688923"/>
          </a:xfrm>
        </p:spPr>
        <p:txBody>
          <a:bodyPr>
            <a:normAutofit fontScale="90000"/>
          </a:bodyPr>
          <a:lstStyle/>
          <a:p>
            <a:r>
              <a:rPr dirty="0"/>
              <a:t>Top 10 Countries with Highest Life Expectancy</a:t>
            </a:r>
          </a:p>
        </p:txBody>
      </p:sp>
      <p:sp>
        <p:nvSpPr>
          <p:cNvPr id="3" name="Content Placeholder 2"/>
          <p:cNvSpPr>
            <a:spLocks noGrp="1"/>
          </p:cNvSpPr>
          <p:nvPr>
            <p:ph idx="1"/>
          </p:nvPr>
        </p:nvSpPr>
        <p:spPr>
          <a:xfrm>
            <a:off x="457200" y="1600201"/>
            <a:ext cx="6179574" cy="1828800"/>
          </a:xfrm>
        </p:spPr>
        <p:txBody>
          <a:bodyPr>
            <a:normAutofit fontScale="70000" lnSpcReduction="20000"/>
          </a:bodyPr>
          <a:lstStyle/>
          <a:p>
            <a:r>
              <a:rPr dirty="0"/>
              <a:t>This bar chart presents the top 10 countries with the highest average life expectancy between 2019 and 2025. These countries typically have strong healthcare systems, high GDPs, and better access to education and nutrition.</a:t>
            </a:r>
          </a:p>
        </p:txBody>
      </p:sp>
      <p:pic>
        <p:nvPicPr>
          <p:cNvPr id="5" name="Picture 4">
            <a:extLst>
              <a:ext uri="{FF2B5EF4-FFF2-40B4-BE49-F238E27FC236}">
                <a16:creationId xmlns:a16="http://schemas.microsoft.com/office/drawing/2014/main" id="{9AB0EEE7-EA0A-DFC9-11F0-04862D048FBE}"/>
              </a:ext>
            </a:extLst>
          </p:cNvPr>
          <p:cNvPicPr>
            <a:picLocks noChangeAspect="1"/>
          </p:cNvPicPr>
          <p:nvPr/>
        </p:nvPicPr>
        <p:blipFill>
          <a:blip r:embed="rId2"/>
          <a:stretch>
            <a:fillRect/>
          </a:stretch>
        </p:blipFill>
        <p:spPr>
          <a:xfrm>
            <a:off x="886929" y="3270073"/>
            <a:ext cx="6071479" cy="23638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87729" cy="787246"/>
          </a:xfrm>
        </p:spPr>
        <p:txBody>
          <a:bodyPr>
            <a:normAutofit fontScale="90000"/>
          </a:bodyPr>
          <a:lstStyle/>
          <a:p>
            <a:r>
              <a:rPr dirty="0"/>
              <a:t>Bottom 10 Countries with Lowest Life Expectancy</a:t>
            </a:r>
          </a:p>
        </p:txBody>
      </p:sp>
      <p:sp>
        <p:nvSpPr>
          <p:cNvPr id="3" name="Content Placeholder 2"/>
          <p:cNvSpPr>
            <a:spLocks noGrp="1"/>
          </p:cNvSpPr>
          <p:nvPr>
            <p:ph idx="1"/>
          </p:nvPr>
        </p:nvSpPr>
        <p:spPr>
          <a:xfrm>
            <a:off x="457200" y="1600200"/>
            <a:ext cx="7801897" cy="1251155"/>
          </a:xfrm>
        </p:spPr>
        <p:txBody>
          <a:bodyPr>
            <a:normAutofit fontScale="70000" lnSpcReduction="20000"/>
          </a:bodyPr>
          <a:lstStyle/>
          <a:p>
            <a:r>
              <a:rPr dirty="0"/>
              <a:t>This bar chart highlights the 10 countries with the lowest average life expectancy. Common factors include limited healthcare access, high disease burden, and economic challenges.</a:t>
            </a:r>
          </a:p>
        </p:txBody>
      </p:sp>
      <p:pic>
        <p:nvPicPr>
          <p:cNvPr id="5" name="Picture 4">
            <a:extLst>
              <a:ext uri="{FF2B5EF4-FFF2-40B4-BE49-F238E27FC236}">
                <a16:creationId xmlns:a16="http://schemas.microsoft.com/office/drawing/2014/main" id="{9ECE43EB-AA7E-CD9C-DC19-3F94350FFF3B}"/>
              </a:ext>
            </a:extLst>
          </p:cNvPr>
          <p:cNvPicPr>
            <a:picLocks noChangeAspect="1"/>
          </p:cNvPicPr>
          <p:nvPr/>
        </p:nvPicPr>
        <p:blipFill>
          <a:blip r:embed="rId2"/>
          <a:stretch>
            <a:fillRect/>
          </a:stretch>
        </p:blipFill>
        <p:spPr>
          <a:xfrm>
            <a:off x="1013998" y="3074915"/>
            <a:ext cx="5730931" cy="27064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94439" cy="944562"/>
          </a:xfrm>
        </p:spPr>
        <p:txBody>
          <a:bodyPr>
            <a:normAutofit fontScale="90000"/>
          </a:bodyPr>
          <a:lstStyle/>
          <a:p>
            <a:r>
              <a:rPr dirty="0"/>
              <a:t>Life Expectancy Trend Over Time</a:t>
            </a:r>
          </a:p>
        </p:txBody>
      </p:sp>
      <p:sp>
        <p:nvSpPr>
          <p:cNvPr id="3" name="Content Placeholder 2"/>
          <p:cNvSpPr>
            <a:spLocks noGrp="1"/>
          </p:cNvSpPr>
          <p:nvPr>
            <p:ph idx="1"/>
          </p:nvPr>
        </p:nvSpPr>
        <p:spPr>
          <a:xfrm>
            <a:off x="457200" y="1600200"/>
            <a:ext cx="7152968" cy="1015181"/>
          </a:xfrm>
        </p:spPr>
        <p:txBody>
          <a:bodyPr>
            <a:normAutofit fontScale="70000" lnSpcReduction="20000"/>
          </a:bodyPr>
          <a:lstStyle/>
          <a:p>
            <a:r>
              <a:rPr dirty="0"/>
              <a:t>This line plot shows life expectancy changes over time for a selected country. It helps analyze national trends and the effectiveness of public health and economic policies.</a:t>
            </a:r>
          </a:p>
        </p:txBody>
      </p:sp>
      <p:pic>
        <p:nvPicPr>
          <p:cNvPr id="5" name="Picture 4">
            <a:extLst>
              <a:ext uri="{FF2B5EF4-FFF2-40B4-BE49-F238E27FC236}">
                <a16:creationId xmlns:a16="http://schemas.microsoft.com/office/drawing/2014/main" id="{9EDD76C6-68CF-0A01-7E01-1977DA7BC220}"/>
              </a:ext>
            </a:extLst>
          </p:cNvPr>
          <p:cNvPicPr>
            <a:picLocks noChangeAspect="1"/>
          </p:cNvPicPr>
          <p:nvPr/>
        </p:nvPicPr>
        <p:blipFill>
          <a:blip r:embed="rId2"/>
          <a:stretch>
            <a:fillRect/>
          </a:stretch>
        </p:blipFill>
        <p:spPr>
          <a:xfrm>
            <a:off x="813035" y="2922935"/>
            <a:ext cx="3877341" cy="31239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Factors Affecting Life Expectancy</a:t>
            </a:r>
          </a:p>
        </p:txBody>
      </p:sp>
      <p:sp>
        <p:nvSpPr>
          <p:cNvPr id="3" name="Content Placeholder 2"/>
          <p:cNvSpPr>
            <a:spLocks noGrp="1"/>
          </p:cNvSpPr>
          <p:nvPr>
            <p:ph idx="1"/>
          </p:nvPr>
        </p:nvSpPr>
        <p:spPr/>
        <p:txBody>
          <a:bodyPr>
            <a:normAutofit fontScale="92500" lnSpcReduction="10000"/>
          </a:bodyPr>
          <a:lstStyle/>
          <a:p>
            <a:r>
              <a:t>Scatter plots illustrate correlations between life expectancy and various factors such as:</a:t>
            </a:r>
          </a:p>
          <a:p>
            <a:r>
              <a:t>- Adult Mortality</a:t>
            </a:r>
          </a:p>
          <a:p>
            <a:r>
              <a:t>- Alcohol Consumption</a:t>
            </a:r>
          </a:p>
          <a:p>
            <a:r>
              <a:t>- Healthcare Expenditure</a:t>
            </a:r>
          </a:p>
          <a:p>
            <a:r>
              <a:t>- HIV/AIDS Prevalence</a:t>
            </a:r>
          </a:p>
          <a:p>
            <a:r>
              <a:t>- Schooling</a:t>
            </a:r>
          </a:p>
          <a:p>
            <a:r>
              <a:t>These help identify which factors most influence longevity.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07626" cy="728252"/>
          </a:xfrm>
        </p:spPr>
        <p:txBody>
          <a:bodyPr>
            <a:normAutofit fontScale="90000"/>
          </a:bodyPr>
          <a:lstStyle/>
          <a:p>
            <a:r>
              <a:rPr dirty="0"/>
              <a:t>Proportion of Developed vs Developing Countries</a:t>
            </a:r>
          </a:p>
        </p:txBody>
      </p:sp>
      <p:sp>
        <p:nvSpPr>
          <p:cNvPr id="3" name="Content Placeholder 2"/>
          <p:cNvSpPr>
            <a:spLocks noGrp="1"/>
          </p:cNvSpPr>
          <p:nvPr>
            <p:ph idx="1"/>
          </p:nvPr>
        </p:nvSpPr>
        <p:spPr>
          <a:xfrm>
            <a:off x="457200" y="1600200"/>
            <a:ext cx="7211961" cy="1732935"/>
          </a:xfrm>
        </p:spPr>
        <p:txBody>
          <a:bodyPr>
            <a:normAutofit fontScale="92500" lnSpcReduction="20000"/>
          </a:bodyPr>
          <a:lstStyle/>
          <a:p>
            <a:r>
              <a:rPr dirty="0"/>
              <a:t>This pie chart shows the proportion of observations in the dataset from developed and developing countries. Such classification aids in comparative analysis.</a:t>
            </a:r>
          </a:p>
        </p:txBody>
      </p:sp>
      <p:pic>
        <p:nvPicPr>
          <p:cNvPr id="5" name="Picture 4">
            <a:extLst>
              <a:ext uri="{FF2B5EF4-FFF2-40B4-BE49-F238E27FC236}">
                <a16:creationId xmlns:a16="http://schemas.microsoft.com/office/drawing/2014/main" id="{1AF83336-805D-22A4-67D0-F35662802D1A}"/>
              </a:ext>
            </a:extLst>
          </p:cNvPr>
          <p:cNvPicPr>
            <a:picLocks noChangeAspect="1"/>
          </p:cNvPicPr>
          <p:nvPr/>
        </p:nvPicPr>
        <p:blipFill>
          <a:blip r:embed="rId2"/>
          <a:stretch>
            <a:fillRect/>
          </a:stretch>
        </p:blipFill>
        <p:spPr>
          <a:xfrm>
            <a:off x="1039172" y="3230126"/>
            <a:ext cx="3348125" cy="33532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5548" cy="1143000"/>
          </a:xfrm>
        </p:spPr>
        <p:txBody>
          <a:bodyPr>
            <a:normAutofit fontScale="90000"/>
          </a:bodyPr>
          <a:lstStyle/>
          <a:p>
            <a:r>
              <a:rPr dirty="0"/>
              <a:t>Global Life Expectancy Over Time</a:t>
            </a:r>
          </a:p>
        </p:txBody>
      </p:sp>
      <p:sp>
        <p:nvSpPr>
          <p:cNvPr id="3" name="Content Placeholder 2"/>
          <p:cNvSpPr>
            <a:spLocks noGrp="1"/>
          </p:cNvSpPr>
          <p:nvPr>
            <p:ph idx="1"/>
          </p:nvPr>
        </p:nvSpPr>
        <p:spPr>
          <a:xfrm>
            <a:off x="457199" y="1600200"/>
            <a:ext cx="6838335" cy="1231490"/>
          </a:xfrm>
        </p:spPr>
        <p:txBody>
          <a:bodyPr>
            <a:normAutofit fontScale="70000" lnSpcReduction="20000"/>
          </a:bodyPr>
          <a:lstStyle/>
          <a:p>
            <a:r>
              <a:rPr dirty="0"/>
              <a:t>This line plot depicts the global average life expectancy from 2019 to 2025. An upward trend would indicate overall improvement in global health outcomes.</a:t>
            </a:r>
          </a:p>
        </p:txBody>
      </p:sp>
      <p:pic>
        <p:nvPicPr>
          <p:cNvPr id="5" name="Picture 4">
            <a:extLst>
              <a:ext uri="{FF2B5EF4-FFF2-40B4-BE49-F238E27FC236}">
                <a16:creationId xmlns:a16="http://schemas.microsoft.com/office/drawing/2014/main" id="{F4D1ED49-FB01-DE39-D3B1-26BC40373526}"/>
              </a:ext>
            </a:extLst>
          </p:cNvPr>
          <p:cNvPicPr>
            <a:picLocks noChangeAspect="1"/>
          </p:cNvPicPr>
          <p:nvPr/>
        </p:nvPicPr>
        <p:blipFill>
          <a:blip r:embed="rId2"/>
          <a:stretch>
            <a:fillRect/>
          </a:stretch>
        </p:blipFill>
        <p:spPr>
          <a:xfrm>
            <a:off x="707922" y="2831690"/>
            <a:ext cx="4383777" cy="3415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4142" cy="457199"/>
          </a:xfrm>
        </p:spPr>
        <p:txBody>
          <a:bodyPr>
            <a:normAutofit fontScale="90000"/>
          </a:bodyPr>
          <a:lstStyle/>
          <a:p>
            <a:r>
              <a:rPr dirty="0"/>
              <a:t>Conclusion</a:t>
            </a:r>
          </a:p>
        </p:txBody>
      </p:sp>
      <p:sp>
        <p:nvSpPr>
          <p:cNvPr id="3" name="Content Placeholder 2"/>
          <p:cNvSpPr>
            <a:spLocks noGrp="1"/>
          </p:cNvSpPr>
          <p:nvPr>
            <p:ph idx="1"/>
          </p:nvPr>
        </p:nvSpPr>
        <p:spPr>
          <a:xfrm>
            <a:off x="457200" y="1600200"/>
            <a:ext cx="7565923" cy="2667000"/>
          </a:xfrm>
        </p:spPr>
        <p:txBody>
          <a:bodyPr>
            <a:normAutofit fontScale="70000" lnSpcReduction="20000"/>
          </a:bodyPr>
          <a:lstStyle/>
          <a:p>
            <a:r>
              <a:rPr dirty="0"/>
              <a:t>- Economic prosperity, healthcare accessibility, and education strongly influence life expectancy.</a:t>
            </a:r>
          </a:p>
          <a:p>
            <a:r>
              <a:rPr dirty="0"/>
              <a:t>- High infant mortality and HIV/AIDS prevalence decrease life expectancy.</a:t>
            </a:r>
          </a:p>
          <a:p>
            <a:r>
              <a:rPr dirty="0"/>
              <a:t>- Developed countries tend to have better life expectancy indicators.</a:t>
            </a:r>
          </a:p>
          <a:p>
            <a:r>
              <a:rPr dirty="0"/>
              <a:t>Policy focus on these areas can enhance national health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52968" cy="649594"/>
          </a:xfrm>
        </p:spPr>
        <p:txBody>
          <a:bodyPr>
            <a:normAutofit fontScale="90000"/>
          </a:bodyPr>
          <a:lstStyle/>
          <a:p>
            <a:r>
              <a:rPr dirty="0"/>
              <a:t>Prediction Feature Overview</a:t>
            </a:r>
          </a:p>
        </p:txBody>
      </p:sp>
      <p:sp>
        <p:nvSpPr>
          <p:cNvPr id="3" name="Content Placeholder 2"/>
          <p:cNvSpPr>
            <a:spLocks noGrp="1"/>
          </p:cNvSpPr>
          <p:nvPr>
            <p:ph idx="1"/>
          </p:nvPr>
        </p:nvSpPr>
        <p:spPr>
          <a:xfrm>
            <a:off x="457200" y="1600201"/>
            <a:ext cx="6818671" cy="2263876"/>
          </a:xfrm>
        </p:spPr>
        <p:txBody>
          <a:bodyPr>
            <a:normAutofit fontScale="70000" lnSpcReduction="20000"/>
          </a:bodyPr>
          <a:lstStyle/>
          <a:p>
            <a:r>
              <a:rPr dirty="0"/>
              <a:t>The app provides a predictive tool using Linear Regression or SVR.</a:t>
            </a:r>
          </a:p>
          <a:p>
            <a:r>
              <a:rPr dirty="0"/>
              <a:t>Users can select a country and forecast future life expectancy based on the most recent data and a selected year.</a:t>
            </a:r>
          </a:p>
          <a:p>
            <a:r>
              <a:rPr dirty="0"/>
              <a:t>This helps in planning and evaluating public health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435</Words>
  <Application>Microsoft Office PowerPoint</Application>
  <PresentationFormat>On-screen Show (4:3)</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Life Expectancy Analysis &amp; Prediction </vt:lpstr>
      <vt:lpstr>Top 10 Countries with Highest Life Expectancy</vt:lpstr>
      <vt:lpstr>Bottom 10 Countries with Lowest Life Expectancy</vt:lpstr>
      <vt:lpstr>Life Expectancy Trend Over Time</vt:lpstr>
      <vt:lpstr>Factors Affecting Life Expectancy</vt:lpstr>
      <vt:lpstr>Proportion of Developed vs Developing Countries</vt:lpstr>
      <vt:lpstr>Global Life Expectancy Over Time</vt:lpstr>
      <vt:lpstr>Conclusion</vt:lpstr>
      <vt:lpstr>Prediction Feature Overview</vt:lpstr>
      <vt:lpstr>Steps to Run the Application Locally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pradyumna sharma</dc:creator>
  <cp:keywords/>
  <dc:description>generated using python-pptx</dc:description>
  <cp:lastModifiedBy>pradyumna sharma</cp:lastModifiedBy>
  <cp:revision>3</cp:revision>
  <dcterms:created xsi:type="dcterms:W3CDTF">2013-01-27T09:14:16Z</dcterms:created>
  <dcterms:modified xsi:type="dcterms:W3CDTF">2025-05-05T11:21:32Z</dcterms:modified>
  <cp:category/>
</cp:coreProperties>
</file>