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dyumnaD2999/ParkingLot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Parking Lot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Pradyumna Girish Deshpande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A211-11D8-8F8E-BA15-4A0580E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05DF-3F7D-CAB8-C756-4D3B8B80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state persistence using Java Serialization or JSON</a:t>
            </a:r>
          </a:p>
          <a:p>
            <a:r>
              <a:rPr lang="en-US" dirty="0"/>
              <a:t>Add Slot-ID mapping if required for deeper functionality and analysis</a:t>
            </a:r>
          </a:p>
          <a:p>
            <a:r>
              <a:rPr lang="en-US" dirty="0"/>
              <a:t>Convert CLI to Web UI</a:t>
            </a:r>
          </a:p>
          <a:p>
            <a:r>
              <a:rPr lang="en-US" dirty="0"/>
              <a:t>Use Database for persistence in scalable deployments</a:t>
            </a:r>
          </a:p>
        </p:txBody>
      </p:sp>
    </p:spTree>
    <p:extLst>
      <p:ext uri="{BB962C8B-B14F-4D97-AF65-F5344CB8AC3E}">
        <p14:creationId xmlns:p14="http://schemas.microsoft.com/office/powerpoint/2010/main" val="263314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Ensure Java 17+ is installed</a:t>
            </a:r>
            <a:endParaRPr lang="en-US" dirty="0"/>
          </a:p>
          <a:p>
            <a:r>
              <a:rPr lang="en-US" dirty="0"/>
              <a:t>Find the JAR file 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ParkingLotApp</a:t>
            </a:r>
            <a:r>
              <a:rPr lang="en-US" dirty="0"/>
              <a:t>/release/</a:t>
            </a:r>
          </a:p>
          <a:p>
            <a:r>
              <a:rPr lang="en-US" dirty="0"/>
              <a:t>Open Terminal or Command Prompt</a:t>
            </a:r>
          </a:p>
          <a:p>
            <a:r>
              <a:rPr lang="en-US" dirty="0"/>
              <a:t>Navigate to directory containing JAR file</a:t>
            </a:r>
            <a:endParaRPr dirty="0"/>
          </a:p>
          <a:p>
            <a:r>
              <a:rPr dirty="0"/>
              <a:t>Run using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java -jar ParkingLotApp-1.0-SNAPSHOT.jar</a:t>
            </a:r>
          </a:p>
          <a:p>
            <a:r>
              <a:rPr dirty="0"/>
              <a:t>(No setup or IDE required)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8F19-62A0-1BFE-56A4-7938F84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8E2F-CAF7-3746-4501-B8C510E0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Code, README, JAR File, Presentation PDF available on GitHub: </a:t>
            </a:r>
            <a:r>
              <a:rPr lang="en-US" dirty="0">
                <a:hlinkClick r:id="rId2"/>
              </a:rPr>
              <a:t>https://github.com/PradyumnaD2999/ParkingLotApp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a Parking Lot Management System:</a:t>
            </a:r>
          </a:p>
          <a:p>
            <a:pPr marL="0" indent="0">
              <a:buNone/>
            </a:pPr>
            <a:r>
              <a:rPr dirty="0"/>
              <a:t>- CLI-based interaction</a:t>
            </a:r>
          </a:p>
          <a:p>
            <a:pPr marL="0" indent="0">
              <a:buNone/>
            </a:pPr>
            <a:r>
              <a:rPr dirty="0"/>
              <a:t>- Handles multiple vehicle sizes (small, large, oversize)</a:t>
            </a:r>
          </a:p>
          <a:p>
            <a:pPr marL="0" indent="0">
              <a:buNone/>
            </a:pPr>
            <a:r>
              <a:rPr dirty="0"/>
              <a:t>- Supports park, remove, display status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17</a:t>
            </a:r>
          </a:p>
          <a:p>
            <a:r>
              <a:t>Maven (Build Tool)</a:t>
            </a:r>
          </a:p>
          <a:p>
            <a:r>
              <a:t>JUnit 5 (Unit Testing)</a:t>
            </a:r>
          </a:p>
          <a:p>
            <a:r>
              <a:t>SLF4J + Logback (Logging)</a:t>
            </a:r>
          </a:p>
          <a:p>
            <a:r>
              <a:t>Code Quality Tools: SpotBugs, Checkstyle, PMD</a:t>
            </a:r>
          </a:p>
          <a:p>
            <a:r>
              <a:t>Runnable JAR Packaging with Maven Shade Plugin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Main.java – Entry point, CLI interface</a:t>
            </a:r>
          </a:p>
          <a:p>
            <a:r>
              <a:rPr dirty="0" err="1"/>
              <a:t>ParkingLotManager</a:t>
            </a:r>
            <a:r>
              <a:rPr dirty="0"/>
              <a:t> – Business logic handler</a:t>
            </a:r>
          </a:p>
          <a:p>
            <a:r>
              <a:rPr dirty="0"/>
              <a:t>Vehicle, </a:t>
            </a:r>
            <a:r>
              <a:rPr dirty="0" err="1"/>
              <a:t>SlotType</a:t>
            </a:r>
            <a:r>
              <a:rPr dirty="0"/>
              <a:t> – Domain models</a:t>
            </a:r>
          </a:p>
          <a:p>
            <a:r>
              <a:rPr dirty="0" err="1"/>
              <a:t>CustomExceptions</a:t>
            </a:r>
            <a:r>
              <a:rPr dirty="0"/>
              <a:t> – Domain-specific errors</a:t>
            </a:r>
          </a:p>
          <a:p>
            <a:r>
              <a:rPr dirty="0" err="1"/>
              <a:t>LoggerConfig</a:t>
            </a:r>
            <a:r>
              <a:rPr dirty="0"/>
              <a:t> – </a:t>
            </a:r>
            <a:r>
              <a:rPr dirty="0" err="1"/>
              <a:t>Logback</a:t>
            </a:r>
            <a:r>
              <a:rPr dirty="0"/>
              <a:t>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Categorized slot management (SMALL, LARGE, OVERSIZE)</a:t>
            </a:r>
          </a:p>
          <a:p>
            <a:r>
              <a:t>Fallback parking logic (to larger slot type)</a:t>
            </a:r>
          </a:p>
          <a:p>
            <a:r>
              <a:t>Graceful error handling</a:t>
            </a:r>
          </a:p>
          <a:p>
            <a:r>
              <a:t>User-friendly CLI (choice-based loop)</a:t>
            </a:r>
          </a:p>
          <a:p>
            <a:r>
              <a:t>File-based logging with SLF4J + Logback</a:t>
            </a:r>
          </a:p>
          <a:p>
            <a:r>
              <a:t>Testable modular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Logging with SLF4J/</a:t>
            </a:r>
            <a:r>
              <a:rPr dirty="0" err="1"/>
              <a:t>Logback</a:t>
            </a:r>
            <a:endParaRPr dirty="0"/>
          </a:p>
          <a:p>
            <a:r>
              <a:rPr dirty="0"/>
              <a:t>Code Quality Tools (</a:t>
            </a:r>
            <a:r>
              <a:rPr dirty="0" err="1"/>
              <a:t>SpotBugs</a:t>
            </a:r>
            <a:r>
              <a:rPr dirty="0"/>
              <a:t>, PMD, </a:t>
            </a:r>
            <a:r>
              <a:rPr dirty="0" err="1"/>
              <a:t>Checkstyle</a:t>
            </a:r>
            <a:r>
              <a:rPr dirty="0"/>
              <a:t>)</a:t>
            </a:r>
          </a:p>
          <a:p>
            <a:r>
              <a:rPr dirty="0"/>
              <a:t>JUnit 5 Unit Tests</a:t>
            </a:r>
          </a:p>
          <a:p>
            <a:r>
              <a:rPr dirty="0"/>
              <a:t>Custom Exception Handling</a:t>
            </a:r>
          </a:p>
          <a:p>
            <a:r>
              <a:rPr dirty="0"/>
              <a:t>CLI with User Choice Flow</a:t>
            </a:r>
          </a:p>
          <a:p>
            <a:r>
              <a:rPr dirty="0"/>
              <a:t>Slot Allocation Strategy Explanation</a:t>
            </a:r>
          </a:p>
          <a:p>
            <a:r>
              <a:rPr dirty="0"/>
              <a:t>State Persistence (Future Scope)</a:t>
            </a:r>
          </a:p>
          <a:p>
            <a:r>
              <a:rPr dirty="0"/>
              <a:t>Configurable Slot Distribution (Future Scope)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Slot Allocation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Exact size preferred</a:t>
            </a:r>
          </a:p>
          <a:p>
            <a:r>
              <a:t>Fallback to larger size if exact slot unavailable</a:t>
            </a:r>
          </a:p>
          <a:p>
            <a:r>
              <a:t>Never fallback to smaller size</a:t>
            </a:r>
          </a:p>
          <a:p>
            <a:r>
              <a:t>HashMap&lt;String, SlotType&gt; used for quick removal</a:t>
            </a:r>
          </a:p>
          <a:p>
            <a:r>
              <a:t>EnumMap&lt;SlotType, Integer&gt; used for slot count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dirty="0"/>
              <a:t> total unit tests</a:t>
            </a:r>
          </a:p>
          <a:p>
            <a:r>
              <a:rPr dirty="0"/>
              <a:t>Tested </a:t>
            </a:r>
            <a:r>
              <a:rPr lang="en-US" dirty="0"/>
              <a:t>initialization, </a:t>
            </a:r>
            <a:r>
              <a:rPr dirty="0"/>
              <a:t>parking, removal, overflow, duplication</a:t>
            </a:r>
          </a:p>
          <a:p>
            <a:r>
              <a:rPr dirty="0"/>
              <a:t>Verified slot count and internal map integrity</a:t>
            </a:r>
          </a:p>
          <a:p>
            <a:r>
              <a:rPr dirty="0"/>
              <a:t>Handled custom exceptions for failures</a:t>
            </a:r>
          </a:p>
          <a:p>
            <a:r>
              <a:rPr dirty="0"/>
              <a:t>Visual test</a:t>
            </a:r>
            <a:r>
              <a:rPr lang="en-US" dirty="0"/>
              <a:t>ing </a:t>
            </a:r>
            <a:r>
              <a:rPr dirty="0"/>
              <a:t>for display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Serialization scrapped</a:t>
            </a:r>
            <a:r>
              <a:rPr lang="en-US" dirty="0"/>
              <a:t> </a:t>
            </a:r>
            <a:r>
              <a:rPr dirty="0"/>
              <a:t>to </a:t>
            </a:r>
            <a:r>
              <a:rPr lang="en-US" dirty="0"/>
              <a:t>maintain simplicity; suitable for future scope of the project</a:t>
            </a:r>
            <a:endParaRPr dirty="0"/>
          </a:p>
          <a:p>
            <a:r>
              <a:rPr dirty="0"/>
              <a:t>Slot ID mapping removed </a:t>
            </a:r>
            <a:r>
              <a:rPr lang="en-US" dirty="0"/>
              <a:t>due to not being in current project scope; better for future scope of the project</a:t>
            </a:r>
            <a:endParaRPr dirty="0"/>
          </a:p>
          <a:p>
            <a:r>
              <a:rPr dirty="0"/>
              <a:t>Focus kept on simplicity, maintainability, and clarity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420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Parking Lot Management Application</vt:lpstr>
      <vt:lpstr>Problem Statement</vt:lpstr>
      <vt:lpstr>Technology Stack</vt:lpstr>
      <vt:lpstr>High-Level Architecture</vt:lpstr>
      <vt:lpstr>Key Features</vt:lpstr>
      <vt:lpstr>Extra Features Implemented</vt:lpstr>
      <vt:lpstr>Slot Allocation Strategy</vt:lpstr>
      <vt:lpstr>Unit Testing Summary</vt:lpstr>
      <vt:lpstr>Challenges &amp; Trade-offs</vt:lpstr>
      <vt:lpstr>Future Scope</vt:lpstr>
      <vt:lpstr>How to Run the Application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Pradyumna Deshpande</cp:lastModifiedBy>
  <cp:revision>16</cp:revision>
  <dcterms:created xsi:type="dcterms:W3CDTF">2013-01-27T09:14:16Z</dcterms:created>
  <dcterms:modified xsi:type="dcterms:W3CDTF">2025-06-25T19:08:05Z</dcterms:modified>
  <cp:category/>
</cp:coreProperties>
</file>