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3" r:id="rId8"/>
    <p:sldId id="265" r:id="rId9"/>
    <p:sldId id="270" r:id="rId10"/>
    <p:sldId id="264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0014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9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3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63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8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30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5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3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1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0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7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8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2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dyumnaD2999/ParkingLotA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Parking Lot Management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Pradyumna Girish Deshpande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Serialization scrapped</a:t>
            </a:r>
            <a:r>
              <a:rPr lang="en-US" dirty="0"/>
              <a:t> </a:t>
            </a:r>
            <a:r>
              <a:rPr dirty="0"/>
              <a:t>to </a:t>
            </a:r>
            <a:r>
              <a:rPr lang="en-US" dirty="0"/>
              <a:t>maintain simplicity; suitable for future scope of the project</a:t>
            </a:r>
            <a:endParaRPr dirty="0"/>
          </a:p>
          <a:p>
            <a:r>
              <a:rPr dirty="0"/>
              <a:t>Slot ID mapping removed </a:t>
            </a:r>
            <a:r>
              <a:rPr lang="en-US" dirty="0"/>
              <a:t>due to not being in current project scope; better for future scope of the project</a:t>
            </a:r>
            <a:endParaRPr dirty="0"/>
          </a:p>
          <a:p>
            <a:r>
              <a:rPr dirty="0"/>
              <a:t>Focus kept on simplicity, maintainability, and clarity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A211-11D8-8F8E-BA15-4A0580E9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05DF-3F7D-CAB8-C756-4D3B8B805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state persistence using Java Serialization or JSON</a:t>
            </a:r>
          </a:p>
          <a:p>
            <a:r>
              <a:rPr lang="en-US" dirty="0"/>
              <a:t>Dynamic Slot Configuration via properties file</a:t>
            </a:r>
          </a:p>
          <a:p>
            <a:r>
              <a:rPr lang="en-US" dirty="0"/>
              <a:t>Vehicle-slot mapping with unique slot IDs for deeper functionality and analysis</a:t>
            </a:r>
          </a:p>
          <a:p>
            <a:r>
              <a:rPr lang="en-US" dirty="0"/>
              <a:t>Web-based UI using Spring Boot or Angular</a:t>
            </a:r>
          </a:p>
          <a:p>
            <a:r>
              <a:rPr lang="en-US" dirty="0"/>
              <a:t>Use Database for persistence in scalable deployments</a:t>
            </a:r>
          </a:p>
        </p:txBody>
      </p:sp>
    </p:spTree>
    <p:extLst>
      <p:ext uri="{BB962C8B-B14F-4D97-AF65-F5344CB8AC3E}">
        <p14:creationId xmlns:p14="http://schemas.microsoft.com/office/powerpoint/2010/main" val="263314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8F19-62A0-1BFE-56A4-7938F84B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8E2F-CAF7-3746-4501-B8C510E0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Code, README, JAR File, Presentation PDF available on GitHub: </a:t>
            </a:r>
            <a:r>
              <a:rPr lang="en-US" dirty="0">
                <a:hlinkClick r:id="rId2"/>
              </a:rPr>
              <a:t>https://github.com/PradyumnaD2999/ParkingLotApp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8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&amp; Problem Approach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Design a Parking Lot Management System</a:t>
            </a:r>
            <a:r>
              <a:rPr lang="en-US" dirty="0"/>
              <a:t>.</a:t>
            </a:r>
          </a:p>
          <a:p>
            <a:r>
              <a:rPr lang="en-US" dirty="0"/>
              <a:t>CLI-based interaction</a:t>
            </a:r>
          </a:p>
          <a:p>
            <a:r>
              <a:rPr lang="en-US" dirty="0"/>
              <a:t>Supports park, remove, display status operations</a:t>
            </a:r>
          </a:p>
          <a:p>
            <a:r>
              <a:rPr dirty="0"/>
              <a:t>Handles multiple vehicle sizes (small, large, oversize)</a:t>
            </a:r>
            <a:endParaRPr lang="en-US" dirty="0"/>
          </a:p>
          <a:p>
            <a:r>
              <a:rPr lang="en-US" dirty="0"/>
              <a:t>Each vehicle maps to one of the slot sizes</a:t>
            </a:r>
          </a:p>
          <a:p>
            <a:r>
              <a:rPr lang="en-US" dirty="0"/>
              <a:t>Vehicle parked in same size if available; else next bigger size</a:t>
            </a:r>
          </a:p>
          <a:p>
            <a:r>
              <a:rPr lang="en-US" dirty="0"/>
              <a:t>Only one vehicle entry allowed at a time (handled using Map)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 17</a:t>
            </a:r>
          </a:p>
          <a:p>
            <a:r>
              <a:t>Maven (Build Tool)</a:t>
            </a:r>
          </a:p>
          <a:p>
            <a:r>
              <a:t>JUnit 5 (Unit Testing)</a:t>
            </a:r>
          </a:p>
          <a:p>
            <a:r>
              <a:t>SLF4J + Logback (Logging)</a:t>
            </a:r>
          </a:p>
          <a:p>
            <a:r>
              <a:t>Code Quality Tools: SpotBugs, Checkstyle, PMD</a:t>
            </a:r>
          </a:p>
          <a:p>
            <a:r>
              <a:t>Runnable JAR Packaging with Maven Shade Plugin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Files and Folder Structure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Main.java – Entry point, CLI interface</a:t>
            </a:r>
          </a:p>
          <a:p>
            <a:r>
              <a:rPr dirty="0" err="1"/>
              <a:t>ParkingLotManager</a:t>
            </a:r>
            <a:r>
              <a:rPr dirty="0"/>
              <a:t> – Business logic handler</a:t>
            </a:r>
          </a:p>
          <a:p>
            <a:r>
              <a:rPr dirty="0"/>
              <a:t>Vehicle, </a:t>
            </a:r>
            <a:r>
              <a:rPr dirty="0" err="1"/>
              <a:t>SlotType</a:t>
            </a:r>
            <a:r>
              <a:rPr dirty="0"/>
              <a:t> – Domain models</a:t>
            </a:r>
          </a:p>
          <a:p>
            <a:r>
              <a:rPr dirty="0" err="1"/>
              <a:t>CustomExceptions</a:t>
            </a:r>
            <a:r>
              <a:rPr dirty="0"/>
              <a:t> – Domain-specific errors</a:t>
            </a:r>
          </a:p>
          <a:p>
            <a:r>
              <a:rPr dirty="0" err="1"/>
              <a:t>LoggerConfig</a:t>
            </a:r>
            <a:r>
              <a:rPr dirty="0"/>
              <a:t> – </a:t>
            </a:r>
            <a:r>
              <a:rPr dirty="0" err="1"/>
              <a:t>Logback</a:t>
            </a:r>
            <a:r>
              <a:rPr dirty="0"/>
              <a:t> configuration</a:t>
            </a:r>
            <a:endParaRPr lang="en-US" dirty="0"/>
          </a:p>
          <a:p>
            <a:r>
              <a:rPr lang="en-US" dirty="0"/>
              <a:t>ParkingLotManagerTest - Unit tests</a:t>
            </a:r>
          </a:p>
          <a:p>
            <a:r>
              <a:rPr lang="en-US" dirty="0"/>
              <a:t>logback.xml: Logging configuration</a:t>
            </a:r>
          </a:p>
          <a:p>
            <a:r>
              <a:rPr lang="en-US" dirty="0"/>
              <a:t>pom.xml: Maven dependencies and plugins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0C99-9528-B1A0-E4B0-A743BDD1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the Application Works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C2DE9-4D8C-E71C-752C-56D2EB52C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177591"/>
            <a:ext cx="7704667" cy="40912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User sets total slots at start</a:t>
            </a:r>
          </a:p>
          <a:p>
            <a:r>
              <a:rPr lang="en-US" dirty="0"/>
              <a:t>Split into SMALL, LARGE, OVERSIZE (extras → OVERSIZE)</a:t>
            </a:r>
          </a:p>
          <a:p>
            <a:r>
              <a:rPr lang="en-US" dirty="0"/>
              <a:t>Park: Vehicle # + Size (1–3)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exact slot or larger fallback</a:t>
            </a:r>
          </a:p>
          <a:p>
            <a:r>
              <a:rPr lang="en-US" dirty="0"/>
              <a:t>Remove: Free slot via vehicle #</a:t>
            </a:r>
          </a:p>
          <a:p>
            <a:r>
              <a:rPr lang="en-US" dirty="0"/>
              <a:t>Show Status, Exit</a:t>
            </a:r>
          </a:p>
          <a:p>
            <a:r>
              <a:rPr lang="en-US" dirty="0"/>
              <a:t>Reject empty vehicle numbers</a:t>
            </a:r>
          </a:p>
          <a:p>
            <a:r>
              <a:rPr lang="en-US" dirty="0"/>
              <a:t>Clear success/failure messages</a:t>
            </a:r>
          </a:p>
          <a:p>
            <a:r>
              <a:rPr lang="en-US" dirty="0"/>
              <a:t>Logs go to file (</a:t>
            </a:r>
            <a:r>
              <a:rPr lang="en-US" dirty="0" err="1"/>
              <a:t>Logback</a:t>
            </a:r>
            <a:r>
              <a:rPr lang="en-US" dirty="0"/>
              <a:t>)</a:t>
            </a:r>
          </a:p>
          <a:p>
            <a:r>
              <a:rPr lang="en-US" dirty="0"/>
              <a:t>HashMap&lt;String, </a:t>
            </a:r>
            <a:r>
              <a:rPr lang="en-US" dirty="0" err="1"/>
              <a:t>SlotType</a:t>
            </a:r>
            <a:r>
              <a:rPr lang="en-US" dirty="0"/>
              <a:t>&gt; – fast removal</a:t>
            </a:r>
          </a:p>
          <a:p>
            <a:r>
              <a:rPr lang="en-US" dirty="0" err="1"/>
              <a:t>EnumMap</a:t>
            </a:r>
            <a:r>
              <a:rPr lang="en-US" dirty="0"/>
              <a:t>&lt;</a:t>
            </a:r>
            <a:r>
              <a:rPr lang="en-US" dirty="0" err="1"/>
              <a:t>SlotType</a:t>
            </a:r>
            <a:r>
              <a:rPr lang="en-US" dirty="0"/>
              <a:t>, Integer&gt; – slot tracking</a:t>
            </a:r>
          </a:p>
        </p:txBody>
      </p:sp>
    </p:spTree>
    <p:extLst>
      <p:ext uri="{BB962C8B-B14F-4D97-AF65-F5344CB8AC3E}">
        <p14:creationId xmlns:p14="http://schemas.microsoft.com/office/powerpoint/2010/main" val="392107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Categorized Slot Management (SMALL, LARGE, OVERSIZE)</a:t>
            </a:r>
          </a:p>
          <a:p>
            <a:r>
              <a:rPr lang="en-US" dirty="0"/>
              <a:t>Fallback Parking Logic (parks in next larger slot if needed)</a:t>
            </a:r>
          </a:p>
          <a:p>
            <a:r>
              <a:rPr lang="en-US" dirty="0"/>
              <a:t>User-Friendly CLI (choice-based input loop)</a:t>
            </a:r>
          </a:p>
          <a:p>
            <a:r>
              <a:rPr lang="en-US" dirty="0"/>
              <a:t>Custom Exception Handling (</a:t>
            </a:r>
            <a:r>
              <a:rPr lang="en-US" dirty="0" err="1"/>
              <a:t>NoAvailableSlotException</a:t>
            </a:r>
            <a:r>
              <a:rPr lang="en-US" dirty="0"/>
              <a:t>, </a:t>
            </a:r>
            <a:r>
              <a:rPr lang="en-US" dirty="0" err="1"/>
              <a:t>VehicleNotFoundException</a:t>
            </a:r>
            <a:r>
              <a:rPr lang="en-US" dirty="0"/>
              <a:t>)</a:t>
            </a:r>
          </a:p>
          <a:p>
            <a:r>
              <a:rPr lang="en-US" dirty="0"/>
              <a:t>File-Based Logging with SLF4J + </a:t>
            </a:r>
            <a:r>
              <a:rPr lang="en-US" dirty="0" err="1"/>
              <a:t>Logback</a:t>
            </a:r>
            <a:r>
              <a:rPr lang="en-US" dirty="0"/>
              <a:t> (no </a:t>
            </a:r>
            <a:r>
              <a:rPr lang="en-US" dirty="0" err="1"/>
              <a:t>System.out.println</a:t>
            </a:r>
            <a:r>
              <a:rPr lang="en-US" dirty="0"/>
              <a:t>)</a:t>
            </a:r>
          </a:p>
          <a:p>
            <a:r>
              <a:rPr lang="en-US" dirty="0"/>
              <a:t>Code Quality Tools: </a:t>
            </a:r>
            <a:r>
              <a:rPr lang="en-US" dirty="0" err="1"/>
              <a:t>SpotBugs</a:t>
            </a:r>
            <a:r>
              <a:rPr lang="en-US" dirty="0"/>
              <a:t>, PMD, </a:t>
            </a:r>
            <a:r>
              <a:rPr lang="en-US" dirty="0" err="1"/>
              <a:t>Checkstyle</a:t>
            </a:r>
            <a:r>
              <a:rPr lang="en-US" dirty="0"/>
              <a:t> (via Maven)</a:t>
            </a:r>
          </a:p>
          <a:p>
            <a:r>
              <a:rPr lang="en-US" dirty="0"/>
              <a:t>JUnit 5 Unit Tests (covers edge and fallback cases)</a:t>
            </a:r>
          </a:p>
          <a:p>
            <a:r>
              <a:rPr lang="en-US" dirty="0"/>
              <a:t>Modular &amp; Testable Design (SRP-friendly structure)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 Testing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dirty="0"/>
              <a:t> total unit tests</a:t>
            </a:r>
          </a:p>
          <a:p>
            <a:r>
              <a:rPr dirty="0"/>
              <a:t>Tested </a:t>
            </a:r>
            <a:r>
              <a:rPr lang="en-US" dirty="0"/>
              <a:t>initialization, </a:t>
            </a:r>
            <a:r>
              <a:rPr dirty="0"/>
              <a:t>parking, removal, overflow, duplication</a:t>
            </a:r>
          </a:p>
          <a:p>
            <a:r>
              <a:rPr dirty="0"/>
              <a:t>Verified slot count and internal map integrity</a:t>
            </a:r>
          </a:p>
          <a:p>
            <a:r>
              <a:rPr dirty="0"/>
              <a:t>Handled custom exceptions for failures</a:t>
            </a:r>
          </a:p>
          <a:p>
            <a:r>
              <a:rPr dirty="0"/>
              <a:t>Visual test</a:t>
            </a:r>
            <a:r>
              <a:rPr lang="en-US" dirty="0"/>
              <a:t>ing </a:t>
            </a:r>
            <a:r>
              <a:rPr dirty="0"/>
              <a:t>for display status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How to Run the </a:t>
            </a:r>
            <a:r>
              <a:rPr lang="en-US" dirty="0"/>
              <a:t>JAR File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Ensure Java 17+ is installed</a:t>
            </a:r>
            <a:endParaRPr lang="en-US" dirty="0"/>
          </a:p>
          <a:p>
            <a:r>
              <a:rPr lang="en-US" dirty="0"/>
              <a:t>Find the JAR file in: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ParkingLotApp</a:t>
            </a:r>
            <a:r>
              <a:rPr lang="en-US" dirty="0"/>
              <a:t>/release/</a:t>
            </a:r>
          </a:p>
          <a:p>
            <a:r>
              <a:rPr lang="en-US" dirty="0"/>
              <a:t>Open Terminal or Command Prompt</a:t>
            </a:r>
          </a:p>
          <a:p>
            <a:r>
              <a:rPr lang="en-US" dirty="0"/>
              <a:t>Navigate to directory containing JAR file</a:t>
            </a:r>
            <a:endParaRPr dirty="0"/>
          </a:p>
          <a:p>
            <a:r>
              <a:rPr dirty="0"/>
              <a:t>Run using command: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java -jar ParkingLotApp-1.0-SNAPSHOT.jar</a:t>
            </a:r>
          </a:p>
          <a:p>
            <a:r>
              <a:rPr dirty="0"/>
              <a:t>(No setup or IDE required)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BB9A-A34E-5E11-0250-179C927A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Run, Test &amp; Verify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E43FD-FCDF-52E3-6036-C7317E3F0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Build and run (In terminal)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mvn</a:t>
            </a:r>
            <a:r>
              <a:rPr lang="en-US" dirty="0"/>
              <a:t> clean install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exec:java</a:t>
            </a:r>
            <a:r>
              <a:rPr lang="en-US" dirty="0"/>
              <a:t> -</a:t>
            </a:r>
            <a:r>
              <a:rPr lang="en-US" dirty="0" err="1"/>
              <a:t>Dexec.mainClass</a:t>
            </a:r>
            <a:r>
              <a:rPr lang="en-US" dirty="0"/>
              <a:t>="</a:t>
            </a:r>
            <a:r>
              <a:rPr lang="en-US" dirty="0" err="1"/>
              <a:t>com.parkinglot.Main</a:t>
            </a:r>
            <a:r>
              <a:rPr lang="en-US" dirty="0"/>
              <a:t>"</a:t>
            </a:r>
          </a:p>
          <a:p>
            <a:r>
              <a:rPr lang="en-US" dirty="0"/>
              <a:t>Alternatively, if `</a:t>
            </a:r>
            <a:r>
              <a:rPr lang="en-US" dirty="0" err="1"/>
              <a:t>mainClass</a:t>
            </a:r>
            <a:r>
              <a:rPr lang="en-US" dirty="0"/>
              <a:t>` is configured in `pom.xml` for `exec-maven-plugin`: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mvn</a:t>
            </a:r>
            <a:r>
              <a:rPr lang="en-US" dirty="0"/>
              <a:t> clean install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exec:java</a:t>
            </a:r>
            <a:endParaRPr lang="en-US" dirty="0"/>
          </a:p>
          <a:p>
            <a:r>
              <a:rPr lang="en-US" dirty="0"/>
              <a:t>Ensure `exec-maven-plugin` is configured in `pom.xml`.</a:t>
            </a:r>
          </a:p>
          <a:p>
            <a:r>
              <a:rPr lang="en-US" dirty="0"/>
              <a:t>Run all unit tests: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mvn</a:t>
            </a:r>
            <a:r>
              <a:rPr lang="en-US" dirty="0"/>
              <a:t> test</a:t>
            </a:r>
          </a:p>
          <a:p>
            <a:r>
              <a:rPr lang="en-US" dirty="0"/>
              <a:t>Bug-check: </a:t>
            </a:r>
            <a:r>
              <a:rPr lang="en-US" dirty="0" err="1"/>
              <a:t>SpotBugs</a:t>
            </a:r>
            <a:r>
              <a:rPr lang="en-US" dirty="0"/>
              <a:t> plugin integrated</a:t>
            </a:r>
          </a:p>
        </p:txBody>
      </p:sp>
    </p:spTree>
    <p:extLst>
      <p:ext uri="{BB962C8B-B14F-4D97-AF65-F5344CB8AC3E}">
        <p14:creationId xmlns:p14="http://schemas.microsoft.com/office/powerpoint/2010/main" val="311964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136</TotalTime>
  <Words>615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Parallax</vt:lpstr>
      <vt:lpstr>Parking Lot Management Application</vt:lpstr>
      <vt:lpstr>Design &amp; Problem Approach</vt:lpstr>
      <vt:lpstr>Technology Stack</vt:lpstr>
      <vt:lpstr>Key Files and Folder Structure</vt:lpstr>
      <vt:lpstr>How the Application Works (Overview)</vt:lpstr>
      <vt:lpstr>Key Features</vt:lpstr>
      <vt:lpstr>Unit Testing Summary</vt:lpstr>
      <vt:lpstr>How to Run the JAR File</vt:lpstr>
      <vt:lpstr>Run, Test &amp; Verify the Application</vt:lpstr>
      <vt:lpstr>Challenges &amp; Trade-offs</vt:lpstr>
      <vt:lpstr>Future Scope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Pradyumna Deshpande</dc:creator>
  <cp:keywords/>
  <dc:description>generated using python-pptx</dc:description>
  <cp:lastModifiedBy>Pradyumna Deshpande</cp:lastModifiedBy>
  <cp:revision>31</cp:revision>
  <dcterms:created xsi:type="dcterms:W3CDTF">2013-01-27T09:14:16Z</dcterms:created>
  <dcterms:modified xsi:type="dcterms:W3CDTF">2025-06-25T20:40:04Z</dcterms:modified>
  <cp:category/>
</cp:coreProperties>
</file>