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70" r:id="rId10"/>
    <p:sldId id="271" r:id="rId11"/>
    <p:sldId id="272" r:id="rId12"/>
    <p:sldId id="273" r:id="rId13"/>
    <p:sldId id="263" r:id="rId14"/>
    <p:sldId id="264" r:id="rId15"/>
    <p:sldId id="266" r:id="rId16"/>
    <p:sldId id="267" r:id="rId17"/>
    <p:sldId id="268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9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an Munnagalibkhan" userId="29eb2f2393acf5b7" providerId="LiveId" clId="{B850C1D2-C01B-4DB7-B95C-E3CE0638F60A}"/>
    <pc:docChg chg="addSld modSld">
      <pc:chgData name="Patan Munnagalibkhan" userId="29eb2f2393acf5b7" providerId="LiveId" clId="{B850C1D2-C01B-4DB7-B95C-E3CE0638F60A}" dt="2022-06-13T12:05:05.593" v="86" actId="6549"/>
      <pc:docMkLst>
        <pc:docMk/>
      </pc:docMkLst>
      <pc:sldChg chg="modSp mod">
        <pc:chgData name="Patan Munnagalibkhan" userId="29eb2f2393acf5b7" providerId="LiveId" clId="{B850C1D2-C01B-4DB7-B95C-E3CE0638F60A}" dt="2022-06-13T12:05:05.593" v="86" actId="6549"/>
        <pc:sldMkLst>
          <pc:docMk/>
          <pc:sldMk cId="3817457074" sldId="259"/>
        </pc:sldMkLst>
        <pc:spChg chg="mod">
          <ac:chgData name="Patan Munnagalibkhan" userId="29eb2f2393acf5b7" providerId="LiveId" clId="{B850C1D2-C01B-4DB7-B95C-E3CE0638F60A}" dt="2022-06-13T12:05:05.593" v="86" actId="6549"/>
          <ac:spMkLst>
            <pc:docMk/>
            <pc:sldMk cId="3817457074" sldId="259"/>
            <ac:spMk id="3" creationId="{C9B8949E-74F0-9B18-DBED-6CF054767DDA}"/>
          </ac:spMkLst>
        </pc:spChg>
      </pc:sldChg>
      <pc:sldChg chg="modSp mod">
        <pc:chgData name="Patan Munnagalibkhan" userId="29eb2f2393acf5b7" providerId="LiveId" clId="{B850C1D2-C01B-4DB7-B95C-E3CE0638F60A}" dt="2022-06-13T11:55:41.499" v="14" actId="1076"/>
        <pc:sldMkLst>
          <pc:docMk/>
          <pc:sldMk cId="1419269515" sldId="268"/>
        </pc:sldMkLst>
        <pc:spChg chg="mod">
          <ac:chgData name="Patan Munnagalibkhan" userId="29eb2f2393acf5b7" providerId="LiveId" clId="{B850C1D2-C01B-4DB7-B95C-E3CE0638F60A}" dt="2022-06-13T11:55:41.499" v="14" actId="1076"/>
          <ac:spMkLst>
            <pc:docMk/>
            <pc:sldMk cId="1419269515" sldId="268"/>
            <ac:spMk id="2" creationId="{102BC3B2-DDB0-EBD5-CE60-91E5EB1A16E9}"/>
          </ac:spMkLst>
        </pc:spChg>
      </pc:sldChg>
      <pc:sldChg chg="modSp mod">
        <pc:chgData name="Patan Munnagalibkhan" userId="29eb2f2393acf5b7" providerId="LiveId" clId="{B850C1D2-C01B-4DB7-B95C-E3CE0638F60A}" dt="2022-06-13T11:53:01.227" v="0" actId="6549"/>
        <pc:sldMkLst>
          <pc:docMk/>
          <pc:sldMk cId="1004272597" sldId="272"/>
        </pc:sldMkLst>
        <pc:spChg chg="mod">
          <ac:chgData name="Patan Munnagalibkhan" userId="29eb2f2393acf5b7" providerId="LiveId" clId="{B850C1D2-C01B-4DB7-B95C-E3CE0638F60A}" dt="2022-06-13T11:53:01.227" v="0" actId="6549"/>
          <ac:spMkLst>
            <pc:docMk/>
            <pc:sldMk cId="1004272597" sldId="272"/>
            <ac:spMk id="3" creationId="{617E8175-569E-402D-81CB-301CE2FA1F67}"/>
          </ac:spMkLst>
        </pc:spChg>
      </pc:sldChg>
      <pc:sldChg chg="modSp mod">
        <pc:chgData name="Patan Munnagalibkhan" userId="29eb2f2393acf5b7" providerId="LiveId" clId="{B850C1D2-C01B-4DB7-B95C-E3CE0638F60A}" dt="2022-06-13T11:55:08.216" v="12" actId="20577"/>
        <pc:sldMkLst>
          <pc:docMk/>
          <pc:sldMk cId="1527082099" sldId="273"/>
        </pc:sldMkLst>
        <pc:spChg chg="mod">
          <ac:chgData name="Patan Munnagalibkhan" userId="29eb2f2393acf5b7" providerId="LiveId" clId="{B850C1D2-C01B-4DB7-B95C-E3CE0638F60A}" dt="2022-06-13T11:55:08.216" v="12" actId="20577"/>
          <ac:spMkLst>
            <pc:docMk/>
            <pc:sldMk cId="1527082099" sldId="273"/>
            <ac:spMk id="3" creationId="{3ECAB7CD-B0A6-07F4-8DE6-903E675EEED4}"/>
          </ac:spMkLst>
        </pc:spChg>
      </pc:sldChg>
      <pc:sldChg chg="addSp modSp new mod">
        <pc:chgData name="Patan Munnagalibkhan" userId="29eb2f2393acf5b7" providerId="LiveId" clId="{B850C1D2-C01B-4DB7-B95C-E3CE0638F60A}" dt="2022-06-13T11:57:08.405" v="45" actId="1076"/>
        <pc:sldMkLst>
          <pc:docMk/>
          <pc:sldMk cId="504207081" sldId="275"/>
        </pc:sldMkLst>
        <pc:spChg chg="add mod">
          <ac:chgData name="Patan Munnagalibkhan" userId="29eb2f2393acf5b7" providerId="LiveId" clId="{B850C1D2-C01B-4DB7-B95C-E3CE0638F60A}" dt="2022-06-13T11:57:08.405" v="45" actId="1076"/>
          <ac:spMkLst>
            <pc:docMk/>
            <pc:sldMk cId="504207081" sldId="275"/>
            <ac:spMk id="3" creationId="{6CEB85B4-2DEC-5872-3C01-D32FA1B6EB86}"/>
          </ac:spMkLst>
        </pc:spChg>
      </pc:sldChg>
      <pc:sldChg chg="addSp modSp new">
        <pc:chgData name="Patan Munnagalibkhan" userId="29eb2f2393acf5b7" providerId="LiveId" clId="{B850C1D2-C01B-4DB7-B95C-E3CE0638F60A}" dt="2022-06-13T11:58:02.105" v="47" actId="931"/>
        <pc:sldMkLst>
          <pc:docMk/>
          <pc:sldMk cId="3596898874" sldId="276"/>
        </pc:sldMkLst>
        <pc:picChg chg="add mod">
          <ac:chgData name="Patan Munnagalibkhan" userId="29eb2f2393acf5b7" providerId="LiveId" clId="{B850C1D2-C01B-4DB7-B95C-E3CE0638F60A}" dt="2022-06-13T11:58:02.105" v="47" actId="931"/>
          <ac:picMkLst>
            <pc:docMk/>
            <pc:sldMk cId="3596898874" sldId="276"/>
            <ac:picMk id="3" creationId="{DDF64C8F-512E-3508-5C51-1365DCD7198F}"/>
          </ac:picMkLst>
        </pc:picChg>
      </pc:sldChg>
      <pc:sldChg chg="addSp delSp modSp new">
        <pc:chgData name="Patan Munnagalibkhan" userId="29eb2f2393acf5b7" providerId="LiveId" clId="{B850C1D2-C01B-4DB7-B95C-E3CE0638F60A}" dt="2022-06-13T12:01:50.214" v="51" actId="931"/>
        <pc:sldMkLst>
          <pc:docMk/>
          <pc:sldMk cId="2595327027" sldId="277"/>
        </pc:sldMkLst>
        <pc:picChg chg="add mod">
          <ac:chgData name="Patan Munnagalibkhan" userId="29eb2f2393acf5b7" providerId="LiveId" clId="{B850C1D2-C01B-4DB7-B95C-E3CE0638F60A}" dt="2022-06-13T12:00:48.067" v="49" actId="931"/>
          <ac:picMkLst>
            <pc:docMk/>
            <pc:sldMk cId="2595327027" sldId="277"/>
            <ac:picMk id="3" creationId="{E270BAA8-A2B8-CE38-F464-AF2B62ED353F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5" creationId="{5B36844C-269E-DBA2-FC35-884B37F3B7BB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7" creationId="{6EE6BCF2-4177-E5DB-C389-C21932C87714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9" creationId="{947D8A6D-C55B-857F-DF75-346A98CCAA1B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11" creationId="{E583A0CB-0F4C-82D0-4770-FBC9C6468994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13" creationId="{348EF75D-92A9-D782-D748-585A69F6776A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15" creationId="{1369F45E-C17E-30BF-2645-B1D67CCA9C35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17" creationId="{3FC9DACA-5794-C31A-24E2-259C13E47904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19" creationId="{86F4E337-359C-1497-FF63-DDB949B5C044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21" creationId="{A1D10EF7-FEEE-9892-2C06-5D26AAC9E682}"/>
          </ac:picMkLst>
        </pc:picChg>
        <pc:picChg chg="add del mod">
          <ac:chgData name="Patan Munnagalibkhan" userId="29eb2f2393acf5b7" providerId="LiveId" clId="{B850C1D2-C01B-4DB7-B95C-E3CE0638F60A}" dt="2022-06-13T12:01:50.214" v="51" actId="931"/>
          <ac:picMkLst>
            <pc:docMk/>
            <pc:sldMk cId="2595327027" sldId="277"/>
            <ac:picMk id="23" creationId="{B1D47907-BAFA-A79C-41BE-ED9D63E98597}"/>
          </ac:picMkLst>
        </pc:picChg>
      </pc:sldChg>
      <pc:sldChg chg="addSp modSp new">
        <pc:chgData name="Patan Munnagalibkhan" userId="29eb2f2393acf5b7" providerId="LiveId" clId="{B850C1D2-C01B-4DB7-B95C-E3CE0638F60A}" dt="2022-06-13T12:02:06.508" v="53" actId="931"/>
        <pc:sldMkLst>
          <pc:docMk/>
          <pc:sldMk cId="4123933978" sldId="278"/>
        </pc:sldMkLst>
        <pc:picChg chg="add mod">
          <ac:chgData name="Patan Munnagalibkhan" userId="29eb2f2393acf5b7" providerId="LiveId" clId="{B850C1D2-C01B-4DB7-B95C-E3CE0638F60A}" dt="2022-06-13T12:02:06.508" v="53" actId="931"/>
          <ac:picMkLst>
            <pc:docMk/>
            <pc:sldMk cId="4123933978" sldId="278"/>
            <ac:picMk id="3" creationId="{CD81728D-3892-33F6-68CE-64ED071C944E}"/>
          </ac:picMkLst>
        </pc:picChg>
      </pc:sldChg>
      <pc:sldChg chg="addSp modSp new">
        <pc:chgData name="Patan Munnagalibkhan" userId="29eb2f2393acf5b7" providerId="LiveId" clId="{B850C1D2-C01B-4DB7-B95C-E3CE0638F60A}" dt="2022-06-13T12:02:17.698" v="55" actId="931"/>
        <pc:sldMkLst>
          <pc:docMk/>
          <pc:sldMk cId="3504035330" sldId="279"/>
        </pc:sldMkLst>
        <pc:picChg chg="add mod">
          <ac:chgData name="Patan Munnagalibkhan" userId="29eb2f2393acf5b7" providerId="LiveId" clId="{B850C1D2-C01B-4DB7-B95C-E3CE0638F60A}" dt="2022-06-13T12:02:17.698" v="55" actId="931"/>
          <ac:picMkLst>
            <pc:docMk/>
            <pc:sldMk cId="3504035330" sldId="279"/>
            <ac:picMk id="3" creationId="{96EFBDE8-4911-C173-B8AF-984A42F35F06}"/>
          </ac:picMkLst>
        </pc:picChg>
      </pc:sldChg>
      <pc:sldChg chg="addSp modSp new">
        <pc:chgData name="Patan Munnagalibkhan" userId="29eb2f2393acf5b7" providerId="LiveId" clId="{B850C1D2-C01B-4DB7-B95C-E3CE0638F60A}" dt="2022-06-13T12:02:28.116" v="57" actId="931"/>
        <pc:sldMkLst>
          <pc:docMk/>
          <pc:sldMk cId="575234498" sldId="280"/>
        </pc:sldMkLst>
        <pc:picChg chg="add mod">
          <ac:chgData name="Patan Munnagalibkhan" userId="29eb2f2393acf5b7" providerId="LiveId" clId="{B850C1D2-C01B-4DB7-B95C-E3CE0638F60A}" dt="2022-06-13T12:02:28.116" v="57" actId="931"/>
          <ac:picMkLst>
            <pc:docMk/>
            <pc:sldMk cId="575234498" sldId="280"/>
            <ac:picMk id="3" creationId="{358C1784-4F85-8A6D-F765-99F4D9EC2683}"/>
          </ac:picMkLst>
        </pc:picChg>
      </pc:sldChg>
      <pc:sldChg chg="addSp modSp new">
        <pc:chgData name="Patan Munnagalibkhan" userId="29eb2f2393acf5b7" providerId="LiveId" clId="{B850C1D2-C01B-4DB7-B95C-E3CE0638F60A}" dt="2022-06-13T12:02:39.058" v="59" actId="931"/>
        <pc:sldMkLst>
          <pc:docMk/>
          <pc:sldMk cId="3087807778" sldId="281"/>
        </pc:sldMkLst>
        <pc:picChg chg="add mod">
          <ac:chgData name="Patan Munnagalibkhan" userId="29eb2f2393acf5b7" providerId="LiveId" clId="{B850C1D2-C01B-4DB7-B95C-E3CE0638F60A}" dt="2022-06-13T12:02:39.058" v="59" actId="931"/>
          <ac:picMkLst>
            <pc:docMk/>
            <pc:sldMk cId="3087807778" sldId="281"/>
            <ac:picMk id="3" creationId="{DE0BA94A-E1C4-1D7C-59EB-E46F1AF6C861}"/>
          </ac:picMkLst>
        </pc:picChg>
      </pc:sldChg>
      <pc:sldChg chg="addSp modSp new">
        <pc:chgData name="Patan Munnagalibkhan" userId="29eb2f2393acf5b7" providerId="LiveId" clId="{B850C1D2-C01B-4DB7-B95C-E3CE0638F60A}" dt="2022-06-13T12:02:48.767" v="61" actId="931"/>
        <pc:sldMkLst>
          <pc:docMk/>
          <pc:sldMk cId="2245341034" sldId="282"/>
        </pc:sldMkLst>
        <pc:picChg chg="add mod">
          <ac:chgData name="Patan Munnagalibkhan" userId="29eb2f2393acf5b7" providerId="LiveId" clId="{B850C1D2-C01B-4DB7-B95C-E3CE0638F60A}" dt="2022-06-13T12:02:48.767" v="61" actId="931"/>
          <ac:picMkLst>
            <pc:docMk/>
            <pc:sldMk cId="2245341034" sldId="282"/>
            <ac:picMk id="3" creationId="{362223D6-E8F5-2C6F-E678-FC361019163B}"/>
          </ac:picMkLst>
        </pc:picChg>
      </pc:sldChg>
      <pc:sldChg chg="addSp modSp new">
        <pc:chgData name="Patan Munnagalibkhan" userId="29eb2f2393acf5b7" providerId="LiveId" clId="{B850C1D2-C01B-4DB7-B95C-E3CE0638F60A}" dt="2022-06-13T12:03:00.561" v="63" actId="931"/>
        <pc:sldMkLst>
          <pc:docMk/>
          <pc:sldMk cId="1813172605" sldId="283"/>
        </pc:sldMkLst>
        <pc:picChg chg="add mod">
          <ac:chgData name="Patan Munnagalibkhan" userId="29eb2f2393acf5b7" providerId="LiveId" clId="{B850C1D2-C01B-4DB7-B95C-E3CE0638F60A}" dt="2022-06-13T12:03:00.561" v="63" actId="931"/>
          <ac:picMkLst>
            <pc:docMk/>
            <pc:sldMk cId="1813172605" sldId="283"/>
            <ac:picMk id="3" creationId="{5A32CE6F-B2E0-091E-0AB3-44E54DD93F0D}"/>
          </ac:picMkLst>
        </pc:picChg>
      </pc:sldChg>
      <pc:sldChg chg="addSp modSp new">
        <pc:chgData name="Patan Munnagalibkhan" userId="29eb2f2393acf5b7" providerId="LiveId" clId="{B850C1D2-C01B-4DB7-B95C-E3CE0638F60A}" dt="2022-06-13T12:03:09.463" v="65" actId="931"/>
        <pc:sldMkLst>
          <pc:docMk/>
          <pc:sldMk cId="302222112" sldId="284"/>
        </pc:sldMkLst>
        <pc:picChg chg="add mod">
          <ac:chgData name="Patan Munnagalibkhan" userId="29eb2f2393acf5b7" providerId="LiveId" clId="{B850C1D2-C01B-4DB7-B95C-E3CE0638F60A}" dt="2022-06-13T12:03:09.463" v="65" actId="931"/>
          <ac:picMkLst>
            <pc:docMk/>
            <pc:sldMk cId="302222112" sldId="284"/>
            <ac:picMk id="3" creationId="{E421F43E-FCEE-67F0-80FE-5946EF8F6D9C}"/>
          </ac:picMkLst>
        </pc:picChg>
      </pc:sldChg>
      <pc:sldChg chg="addSp modSp new">
        <pc:chgData name="Patan Munnagalibkhan" userId="29eb2f2393acf5b7" providerId="LiveId" clId="{B850C1D2-C01B-4DB7-B95C-E3CE0638F60A}" dt="2022-06-13T12:03:20.948" v="67" actId="931"/>
        <pc:sldMkLst>
          <pc:docMk/>
          <pc:sldMk cId="1215812298" sldId="285"/>
        </pc:sldMkLst>
        <pc:picChg chg="add mod">
          <ac:chgData name="Patan Munnagalibkhan" userId="29eb2f2393acf5b7" providerId="LiveId" clId="{B850C1D2-C01B-4DB7-B95C-E3CE0638F60A}" dt="2022-06-13T12:03:20.948" v="67" actId="931"/>
          <ac:picMkLst>
            <pc:docMk/>
            <pc:sldMk cId="1215812298" sldId="285"/>
            <ac:picMk id="3" creationId="{0CE76988-605F-EBBB-DBFE-F483D36B286D}"/>
          </ac:picMkLst>
        </pc:picChg>
      </pc:sldChg>
      <pc:sldChg chg="addSp modSp new">
        <pc:chgData name="Patan Munnagalibkhan" userId="29eb2f2393acf5b7" providerId="LiveId" clId="{B850C1D2-C01B-4DB7-B95C-E3CE0638F60A}" dt="2022-06-13T12:03:36.692" v="69" actId="931"/>
        <pc:sldMkLst>
          <pc:docMk/>
          <pc:sldMk cId="1926240862" sldId="286"/>
        </pc:sldMkLst>
        <pc:picChg chg="add mod">
          <ac:chgData name="Patan Munnagalibkhan" userId="29eb2f2393acf5b7" providerId="LiveId" clId="{B850C1D2-C01B-4DB7-B95C-E3CE0638F60A}" dt="2022-06-13T12:03:36.692" v="69" actId="931"/>
          <ac:picMkLst>
            <pc:docMk/>
            <pc:sldMk cId="1926240862" sldId="286"/>
            <ac:picMk id="3" creationId="{66B7070F-75D1-21C5-C5BF-658E0397B3B2}"/>
          </ac:picMkLst>
        </pc:picChg>
      </pc:sldChg>
      <pc:sldChg chg="addSp modSp new">
        <pc:chgData name="Patan Munnagalibkhan" userId="29eb2f2393acf5b7" providerId="LiveId" clId="{B850C1D2-C01B-4DB7-B95C-E3CE0638F60A}" dt="2022-06-13T12:03:51.971" v="71" actId="931"/>
        <pc:sldMkLst>
          <pc:docMk/>
          <pc:sldMk cId="3174892938" sldId="287"/>
        </pc:sldMkLst>
        <pc:picChg chg="add mod">
          <ac:chgData name="Patan Munnagalibkhan" userId="29eb2f2393acf5b7" providerId="LiveId" clId="{B850C1D2-C01B-4DB7-B95C-E3CE0638F60A}" dt="2022-06-13T12:03:51.971" v="71" actId="931"/>
          <ac:picMkLst>
            <pc:docMk/>
            <pc:sldMk cId="3174892938" sldId="287"/>
            <ac:picMk id="3" creationId="{751521A5-FD0E-5079-91CA-8AC48292B6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1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93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3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31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4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1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9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5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21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8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7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2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ED3761-AC41-4B73-8550-168260280B80}" type="datetimeFigureOut">
              <a:rPr lang="en-IN" smtClean="0"/>
              <a:t>Mon-13-06-2022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AA6D-1D57-4541-9A85-4713F1D88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15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09D9A-5B79-1577-0914-890C96AF578C}"/>
              </a:ext>
            </a:extLst>
          </p:cNvPr>
          <p:cNvSpPr/>
          <p:nvPr/>
        </p:nvSpPr>
        <p:spPr>
          <a:xfrm>
            <a:off x="1608315" y="1484864"/>
            <a:ext cx="89753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Housekeeping Scheduling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54721-5CF8-3330-FDBC-981AC60F8706}"/>
              </a:ext>
            </a:extLst>
          </p:cNvPr>
          <p:cNvSpPr/>
          <p:nvPr/>
        </p:nvSpPr>
        <p:spPr>
          <a:xfrm>
            <a:off x="4043659" y="4820848"/>
            <a:ext cx="3783407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RLL Project</a:t>
            </a:r>
          </a:p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Group-5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65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4CFCA-7C3E-A2AE-ADDF-0A4044822016}"/>
              </a:ext>
            </a:extLst>
          </p:cNvPr>
          <p:cNvSpPr txBox="1"/>
          <p:nvPr/>
        </p:nvSpPr>
        <p:spPr>
          <a:xfrm>
            <a:off x="2653613" y="241641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Angular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4BE1E-5DFF-363F-4B5F-C7A2E33BECD8}"/>
              </a:ext>
            </a:extLst>
          </p:cNvPr>
          <p:cNvSpPr txBox="1"/>
          <p:nvPr/>
        </p:nvSpPr>
        <p:spPr>
          <a:xfrm>
            <a:off x="589005" y="1768502"/>
            <a:ext cx="109604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Angular is primary written in TypeScript. It implements core and optional functionality as a set of TypeScript libraries that you import into your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architecture of an Angular application relies on certain fundamental concepts. The basic building blocks of the Angular framework are Angular components that are organized into </a:t>
            </a:r>
            <a:r>
              <a:rPr lang="en-US" sz="24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NgModules</a:t>
            </a: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Angular is a platform and framework for building single-page client (SPA) applications using HTML and TypeScript.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helps develop desktop applications for different operating systems.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8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838C2-0993-9C0C-5D5C-9D40F3CA7219}"/>
              </a:ext>
            </a:extLst>
          </p:cNvPr>
          <p:cNvSpPr txBox="1"/>
          <p:nvPr/>
        </p:nvSpPr>
        <p:spPr>
          <a:xfrm>
            <a:off x="2653613" y="241641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MySQL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E8175-569E-402D-81CB-301CE2FA1F67}"/>
              </a:ext>
            </a:extLst>
          </p:cNvPr>
          <p:cNvSpPr txBox="1"/>
          <p:nvPr/>
        </p:nvSpPr>
        <p:spPr>
          <a:xfrm>
            <a:off x="704335" y="1421027"/>
            <a:ext cx="10849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is a fast, easy-to-use RDBMS being used for many small and big businesses.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uses a standard form of the well-known SQL data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works very quickly and works well even with large data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is open-source database software, which is supported by Oracle Corporation.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MySQL follows the working of Client-Server Architecture.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7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1EF4D-22B9-4DCD-B1FA-E4A44E2DBB14}"/>
              </a:ext>
            </a:extLst>
          </p:cNvPr>
          <p:cNvSpPr txBox="1"/>
          <p:nvPr/>
        </p:nvSpPr>
        <p:spPr>
          <a:xfrm>
            <a:off x="2653613" y="241641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Spring Boot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AB7CD-B0A6-07F4-8DE6-903E675EEED4}"/>
              </a:ext>
            </a:extLst>
          </p:cNvPr>
          <p:cNvSpPr txBox="1"/>
          <p:nvPr/>
        </p:nvSpPr>
        <p:spPr>
          <a:xfrm>
            <a:off x="704335" y="1458097"/>
            <a:ext cx="10849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makes it easy to create stand-alone, production-grade Spring based Applications that you can "just run".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is an open source Java-based framework used to create a micro Service.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a flexible way to configure Java Beans, XML configurations, and Database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Spring Boot, everything is auto configured; no manual configurations are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8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342DB-9438-FC55-C1FB-D2B5A8CFD786}"/>
              </a:ext>
            </a:extLst>
          </p:cNvPr>
          <p:cNvSpPr txBox="1"/>
          <p:nvPr/>
        </p:nvSpPr>
        <p:spPr>
          <a:xfrm>
            <a:off x="2653613" y="241641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Modules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23920-7A7B-6CA9-772E-C6D778687E14}"/>
              </a:ext>
            </a:extLst>
          </p:cNvPr>
          <p:cNvSpPr txBox="1"/>
          <p:nvPr/>
        </p:nvSpPr>
        <p:spPr>
          <a:xfrm>
            <a:off x="713602" y="2396229"/>
            <a:ext cx="11371306" cy="422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Admin Module:</a:t>
            </a:r>
            <a:endParaRPr lang="en-IN" sz="20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Login: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can login his personal account.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all the details are displayed.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Allot: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can allot a housekeeper.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Complaints: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Complaints which are raised by the user are displayed.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 which are given by the user are displayed.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Student: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can register a new student.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Housekeeper: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can register a new housekeeper.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Logout: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can logout after the completion of his work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E493B-FA88-70C8-66FF-C4DA4504966B}"/>
              </a:ext>
            </a:extLst>
          </p:cNvPr>
          <p:cNvSpPr txBox="1"/>
          <p:nvPr/>
        </p:nvSpPr>
        <p:spPr>
          <a:xfrm>
            <a:off x="639456" y="935275"/>
            <a:ext cx="609805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2 modules in this project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Module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Module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7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A2901-BA1F-B8B0-F106-9F460F751ED1}"/>
              </a:ext>
            </a:extLst>
          </p:cNvPr>
          <p:cNvSpPr txBox="1"/>
          <p:nvPr/>
        </p:nvSpPr>
        <p:spPr>
          <a:xfrm>
            <a:off x="355256" y="1389689"/>
            <a:ext cx="11470159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Login: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can login his personal account.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all the details are displayed.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can request a housekeeper by selecting date and time.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gives the feedback like suggestions and complaints about the housekeeper performance.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 of the User.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Logout: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can logout after the completion of his work.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31663-AD75-CBB5-F046-75BC3524F74B}"/>
              </a:ext>
            </a:extLst>
          </p:cNvPr>
          <p:cNvSpPr txBox="1"/>
          <p:nvPr/>
        </p:nvSpPr>
        <p:spPr>
          <a:xfrm>
            <a:off x="800100" y="835710"/>
            <a:ext cx="6098058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2. 	User Module:</a:t>
            </a:r>
            <a:endParaRPr lang="en-IN" sz="24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8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53F592-90F2-C27C-437A-60B5C0FE88D8}"/>
              </a:ext>
            </a:extLst>
          </p:cNvPr>
          <p:cNvSpPr/>
          <p:nvPr/>
        </p:nvSpPr>
        <p:spPr>
          <a:xfrm>
            <a:off x="697962" y="347697"/>
            <a:ext cx="28135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Diagram 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21714A-4A78-3353-9163-ACECE223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14" y="1205299"/>
            <a:ext cx="892492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7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49645D-3A31-4F96-204A-B72413C62C13}"/>
              </a:ext>
            </a:extLst>
          </p:cNvPr>
          <p:cNvSpPr/>
          <p:nvPr/>
        </p:nvSpPr>
        <p:spPr>
          <a:xfrm>
            <a:off x="4500186" y="347697"/>
            <a:ext cx="28456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Advantages :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EE52-DA30-E0BD-05E9-181E61AAE03F}"/>
              </a:ext>
            </a:extLst>
          </p:cNvPr>
          <p:cNvSpPr txBox="1"/>
          <p:nvPr/>
        </p:nvSpPr>
        <p:spPr>
          <a:xfrm>
            <a:off x="813486" y="1464740"/>
            <a:ext cx="105650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This application is user friendly and easy to use.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Admin means warden can see feedback and complaints of students for housekeeper and can take action on them.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Student can connect to this system any time.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Admin will get digital record of who cleaned which room at which time.  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03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2BC3B2-DDB0-EBD5-CE60-91E5EB1A16E9}"/>
              </a:ext>
            </a:extLst>
          </p:cNvPr>
          <p:cNvSpPr/>
          <p:nvPr/>
        </p:nvSpPr>
        <p:spPr>
          <a:xfrm>
            <a:off x="3936676" y="347697"/>
            <a:ext cx="34948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Disadvantages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BB333-E03F-CC7B-461E-033CE8594842}"/>
              </a:ext>
            </a:extLst>
          </p:cNvPr>
          <p:cNvSpPr txBox="1"/>
          <p:nvPr/>
        </p:nvSpPr>
        <p:spPr>
          <a:xfrm>
            <a:off x="803189" y="1421027"/>
            <a:ext cx="106020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Not 100% secure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Technical glitches can come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926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B85B4-2DEC-5872-3C01-D32FA1B6EB86}"/>
              </a:ext>
            </a:extLst>
          </p:cNvPr>
          <p:cNvSpPr txBox="1"/>
          <p:nvPr/>
        </p:nvSpPr>
        <p:spPr>
          <a:xfrm>
            <a:off x="3155576" y="264369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Screenshots</a:t>
            </a: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0420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64C8F-512E-3508-5C51-1365DCD71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AFCF8D-CEA0-E10A-8096-1D8EF7066D35}"/>
              </a:ext>
            </a:extLst>
          </p:cNvPr>
          <p:cNvSpPr/>
          <p:nvPr/>
        </p:nvSpPr>
        <p:spPr>
          <a:xfrm>
            <a:off x="989364" y="1718449"/>
            <a:ext cx="3776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Members: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4C4E7-B761-807D-CF60-1A221607B022}"/>
              </a:ext>
            </a:extLst>
          </p:cNvPr>
          <p:cNvSpPr txBox="1"/>
          <p:nvPr/>
        </p:nvSpPr>
        <p:spPr>
          <a:xfrm>
            <a:off x="838200" y="1119743"/>
            <a:ext cx="706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Lead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Pradyumna Rajendra Mangave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28B9E-BBEB-8447-1CB3-C3A932EF9862}"/>
              </a:ext>
            </a:extLst>
          </p:cNvPr>
          <p:cNvSpPr/>
          <p:nvPr/>
        </p:nvSpPr>
        <p:spPr>
          <a:xfrm>
            <a:off x="989364" y="2501821"/>
            <a:ext cx="5311069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Pathakota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Hari Chandana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Patan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Munna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Galib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Khan</a:t>
            </a:r>
          </a:p>
          <a:p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Pallvi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Dadabhau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Dandawate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Peddimsetti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Vamsi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Pankaj Gajanan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Kavane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Pittam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Ramireddy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Prachi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Gururani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Prajakta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Hajare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Priya Jain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97A75-7F41-6B9E-613C-6B7FA65E2C31}"/>
              </a:ext>
            </a:extLst>
          </p:cNvPr>
          <p:cNvSpPr/>
          <p:nvPr/>
        </p:nvSpPr>
        <p:spPr>
          <a:xfrm>
            <a:off x="5574261" y="2529801"/>
            <a:ext cx="412805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(Back End Team Lead)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(Front End Team Lead)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88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0BAA8-A2B8-CE38-F464-AF2B62ED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1728D-3892-33F6-68CE-64ED071C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FBDE8-4911-C173-B8AF-984A42F35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C1784-4F85-8A6D-F765-99F4D9EC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BA94A-E1C4-1D7C-59EB-E46F1AF6C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0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223D6-E8F5-2C6F-E678-FC3610191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2CE6F-B2E0-091E-0AB3-44E54DD93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72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1F43E-FCEE-67F0-80FE-5946EF8F6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76988-605F-EBBB-DBFE-F483D36B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7070F-75D1-21C5-C5BF-658E039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284EB2-6D93-604F-7356-614E01A44EB0}"/>
              </a:ext>
            </a:extLst>
          </p:cNvPr>
          <p:cNvSpPr/>
          <p:nvPr/>
        </p:nvSpPr>
        <p:spPr>
          <a:xfrm>
            <a:off x="328736" y="793750"/>
            <a:ext cx="47019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End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2C263-C2B0-30B9-31A3-1ADCAEDAA9AA}"/>
              </a:ext>
            </a:extLst>
          </p:cNvPr>
          <p:cNvSpPr txBox="1"/>
          <p:nvPr/>
        </p:nvSpPr>
        <p:spPr>
          <a:xfrm>
            <a:off x="5842001" y="82210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End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872B8-24FD-C11C-AD56-9605643F49D5}"/>
              </a:ext>
            </a:extLst>
          </p:cNvPr>
          <p:cNvSpPr txBox="1"/>
          <p:nvPr/>
        </p:nvSpPr>
        <p:spPr>
          <a:xfrm>
            <a:off x="172183" y="1588522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Patan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Munna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Galib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Khan</a:t>
            </a:r>
          </a:p>
          <a:p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Pallvi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Dadabhau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Dandawate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Pankaj Gajanan </a:t>
            </a:r>
            <a:r>
              <a:rPr lang="en-US" sz="32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Kavane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Prachi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Gururani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Prajakta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Hajare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BE793-BA1E-A787-27F4-50F874F81ABD}"/>
              </a:ext>
            </a:extLst>
          </p:cNvPr>
          <p:cNvSpPr txBox="1"/>
          <p:nvPr/>
        </p:nvSpPr>
        <p:spPr>
          <a:xfrm>
            <a:off x="6350000" y="1588522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Pathakota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Hari Chandana</a:t>
            </a:r>
          </a:p>
          <a:p>
            <a:r>
              <a:rPr lang="en-US" sz="32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Peddimsetti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Vamsi</a:t>
            </a: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Pradyumna Rajendra Mangave</a:t>
            </a:r>
          </a:p>
          <a:p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Pittam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Ramireddy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Priya Jain</a:t>
            </a:r>
          </a:p>
          <a:p>
            <a:endParaRPr lang="en-US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347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521A5-FD0E-5079-91CA-8AC48292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9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86AC3-7FD3-7AE4-528D-8F77027E8B38}"/>
              </a:ext>
            </a:extLst>
          </p:cNvPr>
          <p:cNvSpPr/>
          <p:nvPr/>
        </p:nvSpPr>
        <p:spPr>
          <a:xfrm>
            <a:off x="726013" y="347697"/>
            <a:ext cx="27574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6E125-183C-3E1F-FBE2-D1C81312D41F}"/>
              </a:ext>
            </a:extLst>
          </p:cNvPr>
          <p:cNvSpPr txBox="1"/>
          <p:nvPr/>
        </p:nvSpPr>
        <p:spPr>
          <a:xfrm>
            <a:off x="580768" y="1482811"/>
            <a:ext cx="11158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Housekeeper Scheduling System  Application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Student send clean request to admin in admin side automatically create a cleaning schedule.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system develops a new trends serves to meet user expectations, enhance service delivery and improve efficiency 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3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C1613EBC-C6D2-FF6A-41B4-7793DAFA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1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CBE599-06CB-DFD6-8678-2128999613F8}"/>
              </a:ext>
            </a:extLst>
          </p:cNvPr>
          <p:cNvSpPr/>
          <p:nvPr/>
        </p:nvSpPr>
        <p:spPr>
          <a:xfrm>
            <a:off x="4288278" y="456892"/>
            <a:ext cx="2536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8949E-74F0-9B18-DBED-6CF054767DDA}"/>
              </a:ext>
            </a:extLst>
          </p:cNvPr>
          <p:cNvSpPr txBox="1"/>
          <p:nvPr/>
        </p:nvSpPr>
        <p:spPr>
          <a:xfrm>
            <a:off x="3534513" y="999178"/>
            <a:ext cx="775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Tools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/>
              <a:t>ER </a:t>
            </a:r>
            <a:r>
              <a:rPr lang="en-IN" sz="3200" dirty="0"/>
              <a:t>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74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AE2159-528A-857E-26D5-8DA6A1B671FF}"/>
              </a:ext>
            </a:extLst>
          </p:cNvPr>
          <p:cNvSpPr/>
          <p:nvPr/>
        </p:nvSpPr>
        <p:spPr>
          <a:xfrm>
            <a:off x="247534" y="406400"/>
            <a:ext cx="2781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41216-39B9-BA99-9652-3DB8A08D322C}"/>
              </a:ext>
            </a:extLst>
          </p:cNvPr>
          <p:cNvSpPr txBox="1"/>
          <p:nvPr/>
        </p:nvSpPr>
        <p:spPr>
          <a:xfrm>
            <a:off x="547816" y="2585813"/>
            <a:ext cx="993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of HOUSEKEEPER SHEDULING SYSTEM is 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hostel students can use to get their rooms cleaned on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Admin will select a housekeeper and allots a housekeeper with a specific request coming from a student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using HOUSEKEEPER SHEDULING SYSTEM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m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aintain the feedback and request status of the user.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8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86EE99D-8A51-41FC-9A2E-65DC721988C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5" y="1781712"/>
            <a:ext cx="8928050" cy="32945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23F1E2-BEEF-6BEF-8546-225CEE44D3E1}"/>
              </a:ext>
            </a:extLst>
          </p:cNvPr>
          <p:cNvSpPr/>
          <p:nvPr/>
        </p:nvSpPr>
        <p:spPr>
          <a:xfrm>
            <a:off x="739731" y="434200"/>
            <a:ext cx="37433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Architecture:</a:t>
            </a:r>
          </a:p>
        </p:txBody>
      </p:sp>
    </p:spTree>
    <p:extLst>
      <p:ext uri="{BB962C8B-B14F-4D97-AF65-F5344CB8AC3E}">
        <p14:creationId xmlns:p14="http://schemas.microsoft.com/office/powerpoint/2010/main" val="268849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F0B83D-D08C-99DF-A79B-33F1F4AD550C}"/>
              </a:ext>
            </a:extLst>
          </p:cNvPr>
          <p:cNvSpPr/>
          <p:nvPr/>
        </p:nvSpPr>
        <p:spPr>
          <a:xfrm>
            <a:off x="398202" y="347697"/>
            <a:ext cx="3413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Class Diagram 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76C3E-AEF3-A74F-E7E1-A4DC63E5C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2" y="1312147"/>
            <a:ext cx="10721546" cy="54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9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10C26-23B8-F392-68B1-F824266E5FC4}"/>
              </a:ext>
            </a:extLst>
          </p:cNvPr>
          <p:cNvSpPr txBox="1"/>
          <p:nvPr/>
        </p:nvSpPr>
        <p:spPr>
          <a:xfrm>
            <a:off x="1013254" y="772982"/>
            <a:ext cx="98601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Tools And Technologies Used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E13ED-805E-B60B-4CCB-D1BC3E7B4BA5}"/>
              </a:ext>
            </a:extLst>
          </p:cNvPr>
          <p:cNvSpPr/>
          <p:nvPr/>
        </p:nvSpPr>
        <p:spPr>
          <a:xfrm>
            <a:off x="2104842" y="2077648"/>
            <a:ext cx="832792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Front End – Angular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Back End – </a:t>
            </a:r>
            <a:r>
              <a:rPr lang="en-US" sz="4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MySql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Server Side – Spring Boot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 Server - Tomcat</a:t>
            </a:r>
          </a:p>
        </p:txBody>
      </p:sp>
    </p:spTree>
    <p:extLst>
      <p:ext uri="{BB962C8B-B14F-4D97-AF65-F5344CB8AC3E}">
        <p14:creationId xmlns:p14="http://schemas.microsoft.com/office/powerpoint/2010/main" val="18202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C3443-B19B-60B7-8F5B-9173D85E5287}"/>
              </a:ext>
            </a:extLst>
          </p:cNvPr>
          <p:cNvSpPr txBox="1"/>
          <p:nvPr/>
        </p:nvSpPr>
        <p:spPr>
          <a:xfrm>
            <a:off x="2653613" y="241641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HTML+CSS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EEE3B-5131-144F-E99C-BC828B58F7EC}"/>
              </a:ext>
            </a:extLst>
          </p:cNvPr>
          <p:cNvSpPr txBox="1"/>
          <p:nvPr/>
        </p:nvSpPr>
        <p:spPr>
          <a:xfrm>
            <a:off x="790833" y="1791729"/>
            <a:ext cx="108615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stands for Hyper Text Markup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describes the structure of a Web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consists of a series of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elements tell the browser how to display the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 stands for Cascading Style Sheets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 describes how HTML elements are to be displayed on screen, paper, or in other media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 saves a lot of work. It can control the layout of multiple web pages all at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74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1726</TotalTime>
  <Words>758</Words>
  <Application>Microsoft Office PowerPoint</Application>
  <PresentationFormat>Widescreen</PresentationFormat>
  <Paragraphs>125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Pradyumna Mangave</dc:creator>
  <cp:lastModifiedBy>Patan Munnagalibkhan</cp:lastModifiedBy>
  <cp:revision>28</cp:revision>
  <dcterms:created xsi:type="dcterms:W3CDTF">2022-06-09T03:33:11Z</dcterms:created>
  <dcterms:modified xsi:type="dcterms:W3CDTF">2022-06-13T12:05:07Z</dcterms:modified>
</cp:coreProperties>
</file>