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8" r:id="rId4"/>
    <p:sldId id="277" r:id="rId5"/>
    <p:sldId id="260" r:id="rId6"/>
    <p:sldId id="261" r:id="rId7"/>
    <p:sldId id="270" r:id="rId8"/>
    <p:sldId id="301" r:id="rId9"/>
    <p:sldId id="262" r:id="rId10"/>
    <p:sldId id="302" r:id="rId11"/>
    <p:sldId id="264" r:id="rId12"/>
    <p:sldId id="271" r:id="rId13"/>
    <p:sldId id="303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Open Sans" panose="020B0606030504020204" pitchFamily="34" charset="0"/>
      <p:regular r:id="rId17"/>
    </p:embeddedFont>
    <p:embeddedFont>
      <p:font typeface="Overpass Mon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A9386A-6F27-4FD1-9317-559DA7838511}">
  <a:tblStyle styleId="{93A9386A-6F27-4FD1-9317-559DA7838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CB587F-ACCE-45F5-A06C-4CFFE1AC28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9" r:id="rId7"/>
    <p:sldLayoutId id="2147483661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 PABLO</a:t>
            </a:r>
            <a:br>
              <a:rPr lang="en" dirty="0"/>
            </a:b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Created in Python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                     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68C98A-5A8F-42F2-9210-02ADB627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942975"/>
            <a:ext cx="8305055" cy="3936206"/>
          </a:xfrm>
        </p:spPr>
        <p:txBody>
          <a:bodyPr/>
          <a:lstStyle/>
          <a:p>
            <a:pPr marL="12700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Open Sans" panose="020B0606030504020204" pitchFamily="34" charset="0"/>
              </a:rPr>
              <a:t>computer gaming industry has today become bigger than the world music and movie industries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The influence of computer games over the youth of today is akin to that of the 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Open Sans" panose="020B0606030504020204" pitchFamily="34" charset="0"/>
              </a:rPr>
              <a:t>cultural influence of music, political movements and even religion on youth culture of the past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Of late, computer games have been 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Open Sans" panose="020B0606030504020204" pitchFamily="34" charset="0"/>
              </a:rPr>
              <a:t>attracting people of all kinds into using computers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They have driven the 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Open Sans" panose="020B0606030504020204" pitchFamily="34" charset="0"/>
              </a:rPr>
              <a:t>spread of computers into the lives of individuals who had earlier had no incentive to use them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Computer games are 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Open Sans" panose="020B0606030504020204" pitchFamily="34" charset="0"/>
              </a:rPr>
              <a:t>gaining unprecedented access to the homes, minds and souls 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of people today. Hence it has become 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Open Sans" panose="020B0606030504020204" pitchFamily="34" charset="0"/>
              </a:rPr>
              <a:t>increasingly important for game developers and educators to study the application of computers for enhancing the education offered to the next generation of students. 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Computer games can be used to give a 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Open Sans" panose="020B0606030504020204" pitchFamily="34" charset="0"/>
              </a:rPr>
              <a:t>better form of education and can even make computers become the unique tools of learning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The paper will present the current scenarios of computer games being used for the purposes of education and training. 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Open Sans" panose="020B0606030504020204" pitchFamily="34" charset="0"/>
              </a:rPr>
              <a:t>It will also dwell on areas in which the tremendous capabilities of computer games as an education medium can be utilized in educating a new generation of students weaned on computer games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New possibilities for computer games as tools of knowledge will also be projected.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47B29-0F2E-465D-B3CB-B67418D4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531" y="421482"/>
            <a:ext cx="3963300" cy="692943"/>
          </a:xfrm>
        </p:spPr>
        <p:txBody>
          <a:bodyPr/>
          <a:lstStyle/>
          <a:p>
            <a:r>
              <a:rPr lang="en-US" dirty="0"/>
              <a:t>Applications: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50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433" name="Google Shape;433;p35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market all over world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China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USA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JAPAN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SOUTH KOREA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GREMANY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UNITED KINGDOM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/>
              <a:t>FRANCE</a:t>
            </a:r>
            <a:endParaRPr sz="1200" b="1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0DBF66-D673-4B9D-B33B-F1941F633011}"/>
              </a:ext>
            </a:extLst>
          </p:cNvPr>
          <p:cNvSpPr txBox="1"/>
          <p:nvPr/>
        </p:nvSpPr>
        <p:spPr>
          <a:xfrm>
            <a:off x="7011558" y="1571125"/>
            <a:ext cx="1838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44,236M</a:t>
            </a:r>
          </a:p>
          <a:p>
            <a:r>
              <a:rPr lang="en-US" dirty="0">
                <a:solidFill>
                  <a:schemeClr val="bg1"/>
                </a:solidFill>
              </a:rPr>
              <a:t>$42,107M</a:t>
            </a:r>
          </a:p>
          <a:p>
            <a:r>
              <a:rPr lang="en-US" dirty="0">
                <a:solidFill>
                  <a:schemeClr val="bg1"/>
                </a:solidFill>
              </a:rPr>
              <a:t>$20,615M</a:t>
            </a:r>
          </a:p>
          <a:p>
            <a:r>
              <a:rPr lang="en-US" dirty="0">
                <a:solidFill>
                  <a:schemeClr val="bg1"/>
                </a:solidFill>
              </a:rPr>
              <a:t>$7,325M</a:t>
            </a:r>
          </a:p>
          <a:p>
            <a:r>
              <a:rPr lang="en-US" dirty="0">
                <a:solidFill>
                  <a:schemeClr val="bg1"/>
                </a:solidFill>
              </a:rPr>
              <a:t>$20,615M</a:t>
            </a:r>
          </a:p>
          <a:p>
            <a:r>
              <a:rPr lang="en-US" dirty="0">
                <a:solidFill>
                  <a:schemeClr val="bg1"/>
                </a:solidFill>
              </a:rPr>
              <a:t>$20,615M</a:t>
            </a:r>
          </a:p>
          <a:p>
            <a:r>
              <a:rPr lang="en-US" dirty="0">
                <a:solidFill>
                  <a:schemeClr val="bg1"/>
                </a:solidFill>
              </a:rPr>
              <a:t>$20,615M</a:t>
            </a:r>
          </a:p>
          <a:p>
            <a:r>
              <a:rPr lang="en-US" dirty="0">
                <a:solidFill>
                  <a:schemeClr val="bg1"/>
                </a:solidFill>
              </a:rPr>
              <a:t>$20,615M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0" y="3091250"/>
            <a:ext cx="26376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0" y="1581150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game producing countries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3246650" y="1457163"/>
            <a:ext cx="5216653" cy="2779101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2"/>
          <p:cNvSpPr txBox="1"/>
          <p:nvPr/>
        </p:nvSpPr>
        <p:spPr>
          <a:xfrm>
            <a:off x="711275" y="3613122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1/3 of the game revenue worldwide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680375" y="30912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CHINA</a:t>
            </a:r>
            <a:endParaRPr sz="2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11275" y="2088650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680375" y="15777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USA</a:t>
            </a:r>
            <a:endParaRPr sz="2200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2434368" y="1829900"/>
            <a:ext cx="1680434" cy="303697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>
            <a:cxnSpLocks/>
            <a:stCxn id="651" idx="3"/>
          </p:cNvCxnSpPr>
          <p:nvPr/>
        </p:nvCxnSpPr>
        <p:spPr>
          <a:xfrm flipV="1">
            <a:off x="2637875" y="2253168"/>
            <a:ext cx="4563025" cy="109353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EBA6-02AA-45B7-B528-4A44C463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00" y="1778794"/>
            <a:ext cx="8425200" cy="1383731"/>
          </a:xfrm>
        </p:spPr>
        <p:txBody>
          <a:bodyPr/>
          <a:lstStyle/>
          <a:p>
            <a:r>
              <a:rPr lang="en-US"/>
              <a:t>&lt;&lt;THANK U&gt;&gt;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37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741714"/>
            <a:ext cx="3512700" cy="3323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1} Pradyumna Thakare FE20COMP135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2} Omkar </a:t>
            </a:r>
            <a:r>
              <a:rPr lang="en-US" dirty="0" err="1"/>
              <a:t>Taple</a:t>
            </a:r>
            <a:r>
              <a:rPr lang="en-US" dirty="0"/>
              <a:t>       FE20COMP127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3} Prasad Jadhav     FE20COMP135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4} </a:t>
            </a:r>
            <a:r>
              <a:rPr lang="en-US" dirty="0" err="1"/>
              <a:t>Tarak</a:t>
            </a:r>
            <a:r>
              <a:rPr lang="en-US" dirty="0"/>
              <a:t> </a:t>
            </a:r>
            <a:r>
              <a:rPr lang="en-US" dirty="0" err="1"/>
              <a:t>Sonawane</a:t>
            </a:r>
            <a:r>
              <a:rPr lang="en-US" dirty="0"/>
              <a:t>   FE20COMP117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5} </a:t>
            </a:r>
            <a:r>
              <a:rPr lang="en-US" dirty="0" err="1"/>
              <a:t>Sonali</a:t>
            </a:r>
            <a:r>
              <a:rPr lang="en-US" dirty="0"/>
              <a:t> Biswas     FE20COMP130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5} </a:t>
            </a:r>
            <a:r>
              <a:rPr lang="en-US" dirty="0" err="1"/>
              <a:t>Vasihnavi</a:t>
            </a:r>
            <a:r>
              <a:rPr lang="en-US" dirty="0"/>
              <a:t> Barge     FE20COMP119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747486"/>
            <a:ext cx="3561300" cy="1089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Made by: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overview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used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E1F4-04E5-4B3B-99A4-122D437B035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>
            <a:off x="4811675" y="2163531"/>
            <a:ext cx="2424944" cy="426600"/>
          </a:xfrm>
        </p:spPr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PAC-MAN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ACTIVISION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27550" y="1239239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First 3</a:t>
            </a:r>
            <a:r>
              <a:rPr lang="en" baseline="300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rd</a:t>
            </a: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party consoles developer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Space Invaders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MARIO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Gaming Milestones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82038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1978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1979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69267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1980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1983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“This is a quote, words full of wisdom that someone important said and can make the reader get inspired.”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OVERVIEW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50" y="1373203"/>
            <a:ext cx="2467500" cy="327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 PABLO</a:t>
            </a: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29833" y="2964511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1918134" y="3031703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1954760" y="3031703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2061453" y="3023985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2061453" y="3036194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1"/>
          <p:cNvSpPr/>
          <p:nvPr/>
        </p:nvSpPr>
        <p:spPr>
          <a:xfrm>
            <a:off x="2226603" y="3032342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1"/>
          <p:cNvSpPr/>
          <p:nvPr/>
        </p:nvSpPr>
        <p:spPr>
          <a:xfrm>
            <a:off x="1706709" y="3856867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1803751" y="3711995"/>
            <a:ext cx="1507877" cy="17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orem Ipsum Dolor</a:t>
            </a:r>
            <a:endParaRPr sz="500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948E9-4F42-4837-9FFB-1314D371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1" y="931909"/>
            <a:ext cx="3675847" cy="3713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06375-1A59-416D-AA35-AD074D6DE299}"/>
              </a:ext>
            </a:extLst>
          </p:cNvPr>
          <p:cNvSpPr txBox="1"/>
          <p:nvPr/>
        </p:nvSpPr>
        <p:spPr>
          <a:xfrm>
            <a:off x="5197711" y="1504925"/>
            <a:ext cx="31027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Game Theme based on Pablo</a:t>
            </a:r>
            <a:r>
              <a:rPr lang="en-IN" dirty="0">
                <a:solidFill>
                  <a:schemeClr val="bg1"/>
                </a:solidFill>
              </a:rPr>
              <a:t>       Escobar.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It’s a 2-D  Dynamic single player action shooting game.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Weapons used by Agent Pablo</a:t>
            </a:r>
          </a:p>
          <a:p>
            <a:r>
              <a:rPr lang="en-IN" dirty="0">
                <a:solidFill>
                  <a:schemeClr val="bg1"/>
                </a:solidFill>
              </a:rPr>
              <a:t>      gun and grenades.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Weapons used by enemies are only guns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Total levels in the game are 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Number of players increases each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Game includes sound effects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F652-7477-41A7-B1FB-30AFDC07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 TO CREATE THE GAME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E80811-981E-4B2F-BB7E-42849309CF1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26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1715386"/>
            <a:ext cx="39327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Pygame</a:t>
            </a:r>
            <a:r>
              <a:rPr lang="en-US" dirty="0"/>
              <a:t>: it consists of computer graphics and sound libraries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Mixer: This module is the part of </a:t>
            </a:r>
            <a:r>
              <a:rPr lang="en-US" dirty="0" err="1"/>
              <a:t>pygames</a:t>
            </a:r>
            <a:r>
              <a:rPr lang="en-US" dirty="0"/>
              <a:t> which helps to load and play the music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Os</a:t>
            </a:r>
            <a:r>
              <a:rPr lang="en-US" dirty="0"/>
              <a:t>: It provides function for interacting with operating system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Random:This</a:t>
            </a:r>
            <a:r>
              <a:rPr lang="en-US" dirty="0"/>
              <a:t> is used to generate random action for computer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CSV:Read</a:t>
            </a:r>
            <a:r>
              <a:rPr lang="en-US" dirty="0"/>
              <a:t> data in the format preferred </a:t>
            </a:r>
            <a:r>
              <a:rPr lang="en-US"/>
              <a:t>by excel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652130"/>
            <a:ext cx="3963300" cy="956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 USED IN GAMES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524</Words>
  <Application>Microsoft Office PowerPoint</Application>
  <PresentationFormat>On-screen Show (16:9)</PresentationFormat>
  <Paragraphs>95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Anaheim</vt:lpstr>
      <vt:lpstr>Wingdings</vt:lpstr>
      <vt:lpstr>Raleway Thin</vt:lpstr>
      <vt:lpstr>Open Sans</vt:lpstr>
      <vt:lpstr>Arial</vt:lpstr>
      <vt:lpstr>Overpass Mono</vt:lpstr>
      <vt:lpstr>Nunito Light</vt:lpstr>
      <vt:lpstr>Programming Lesson by Slidesgo</vt:lpstr>
      <vt:lpstr>AGENT PABLO </vt:lpstr>
      <vt:lpstr>Project Made by:</vt:lpstr>
      <vt:lpstr>INDEX</vt:lpstr>
      <vt:lpstr>Gaming Milestones</vt:lpstr>
      <vt:lpstr>—SOMEONE FAMOUS  </vt:lpstr>
      <vt:lpstr>GAME OVERVIEW</vt:lpstr>
      <vt:lpstr>AGENT PABLO</vt:lpstr>
      <vt:lpstr>METHODS USED TO CREATE THE GAME</vt:lpstr>
      <vt:lpstr>MODULES USED IN GAMES </vt:lpstr>
      <vt:lpstr>Applications:</vt:lpstr>
      <vt:lpstr>Game market all over world</vt:lpstr>
      <vt:lpstr>Major game producing countries</vt:lpstr>
      <vt:lpstr>&lt;&lt;THANK U&gt;&gt;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PABLO </dc:title>
  <cp:lastModifiedBy>Pradyumna Thakare</cp:lastModifiedBy>
  <cp:revision>12</cp:revision>
  <dcterms:modified xsi:type="dcterms:W3CDTF">2021-07-06T17:30:13Z</dcterms:modified>
</cp:coreProperties>
</file>