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-35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5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3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3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2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5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1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508B9F-6EC2-443A-847C-6FA4422B8BCF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524A3D-89F7-4CE1-B43D-5A18F2099F9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5C795-A141-464B-AD4B-153345E4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CAC560-E1BB-4DFC-A22A-726B6034D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6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2F556-ADF1-497D-BC7B-1E6FCB2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Query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4E20C-489E-40FC-AEB8-F426A03E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7267BA-7540-426B-A62E-7DFFCF3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76487"/>
            <a:ext cx="9448800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7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78AF3-17AA-415D-8B5D-432EBD0F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C78E2-F580-4411-BAFA-BF289970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4E6420-2F62-466F-ACA2-7F06248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8375"/>
            <a:ext cx="9448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9151C-82A8-423D-99DB-299C644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33D2A-2B2D-4D12-9C8F-33141D49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99EEFE-A014-4F2B-8C7E-8D9AC25F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962149"/>
            <a:ext cx="9391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DC07E-5991-4746-A32C-4651F357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18242E-773E-4ED8-AC31-F507D490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04229D-B066-4B43-BBEF-631EB2FC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100262"/>
            <a:ext cx="9458325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7B4C8-0999-4E04-A1F4-A8FF271F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1030C-5775-429D-A9AF-2E5A2383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B984CB-7278-47A1-BCC3-3EE10626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615439"/>
            <a:ext cx="9439275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6EAE2-7323-4117-A075-40412F4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80" y="77053"/>
            <a:ext cx="10058400" cy="1450757"/>
          </a:xfrm>
        </p:spPr>
        <p:txBody>
          <a:bodyPr/>
          <a:lstStyle/>
          <a:p>
            <a:r>
              <a:rPr lang="en-IN" dirty="0"/>
              <a:t>What is LINQ?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912C5-C5A7-42D3-A817-1F7FD063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LINQ (Language Integrated Query) is uniform query syntax in C# and VB.NET to retrieve data from different sources and formats. It is integrated in C# or VB, thereby eliminating the mismatch between programming languages and databases, as well as providing a single querying interface for different types of data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4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401F0-696B-4951-85A1-2A093A80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564BE-FA1C-41C3-B292-EF4BDBB0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# LINQ usage">
            <a:extLst>
              <a:ext uri="{FF2B5EF4-FFF2-40B4-BE49-F238E27FC236}">
                <a16:creationId xmlns:a16="http://schemas.microsoft.com/office/drawing/2014/main" xmlns="" id="{A45BE98D-FDC9-49B9-A72A-9EEB2549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737360"/>
            <a:ext cx="72199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64C6E-94B9-429F-A1DF-47AA27FC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LINQ Query">
            <a:extLst>
              <a:ext uri="{FF2B5EF4-FFF2-40B4-BE49-F238E27FC236}">
                <a16:creationId xmlns:a16="http://schemas.microsoft.com/office/drawing/2014/main" xmlns="" id="{24D43D60-12AD-4B16-907E-D364FB7D7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09" y="2795526"/>
            <a:ext cx="9058121" cy="1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6C2BF-A3E4-4066-A7AF-B2FD1834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A8CA4B-D246-44FC-A570-88B213CD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D27E79-0A35-4004-B3BC-CE2869E1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8699183" cy="45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1B159-F41B-4D8B-AF2C-DE09CCB1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 1: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BFBD52-CD60-42E0-8E12-13355573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588" y="2014538"/>
            <a:ext cx="6915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3EED0-3E70-4E98-822F-95823E69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LINQ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1DA062-6D89-4CE4-92A6-9A8113B3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Familiar language: </a:t>
            </a:r>
            <a:r>
              <a:rPr lang="en-US" dirty="0"/>
              <a:t>Developers don’t have to learn a new query language for each type of data source or data format.</a:t>
            </a:r>
          </a:p>
          <a:p>
            <a:r>
              <a:rPr lang="en-US" b="1" dirty="0"/>
              <a:t>Less coding: </a:t>
            </a:r>
            <a:r>
              <a:rPr lang="en-US" dirty="0"/>
              <a:t>It reduces the amount of code to be written as compared with a more traditional approach.</a:t>
            </a:r>
          </a:p>
          <a:p>
            <a:r>
              <a:rPr lang="en-US" b="1" dirty="0"/>
              <a:t>Readable code: </a:t>
            </a:r>
            <a:r>
              <a:rPr lang="en-US" dirty="0"/>
              <a:t>LINQ makes the code more readable so other developers can easily understand and maintain it.</a:t>
            </a:r>
          </a:p>
          <a:p>
            <a:r>
              <a:rPr lang="en-US" b="1" dirty="0"/>
              <a:t>Standardized way of querying multiple data sources: </a:t>
            </a:r>
            <a:r>
              <a:rPr lang="en-US" dirty="0"/>
              <a:t>The same LINQ syntax can be used to query multiple data sources.</a:t>
            </a:r>
          </a:p>
          <a:p>
            <a:r>
              <a:rPr lang="en-US" b="1" dirty="0"/>
              <a:t>Compile time safety of queries: </a:t>
            </a:r>
            <a:r>
              <a:rPr lang="en-US" dirty="0"/>
              <a:t>It provides type checking of objects at compile time.</a:t>
            </a:r>
          </a:p>
          <a:p>
            <a:r>
              <a:rPr lang="en-US" b="1" dirty="0"/>
              <a:t>IntelliSense Support: </a:t>
            </a:r>
            <a:r>
              <a:rPr lang="en-US" dirty="0"/>
              <a:t>LINQ provides IntelliSense for generic collections.</a:t>
            </a:r>
          </a:p>
          <a:p>
            <a:r>
              <a:rPr lang="en-US" b="1" dirty="0"/>
              <a:t>Shaping data: </a:t>
            </a:r>
            <a:r>
              <a:rPr lang="en-US" dirty="0"/>
              <a:t>You can retrieve data in different shapes.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1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B5705-5D74-4356-A36C-7609D6C8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LINQ Query Syntax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551DB-5516-4746-A4CA-C369B12B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1.Query Syntax or Query Expression Syntax</a:t>
            </a:r>
          </a:p>
          <a:p>
            <a:pPr>
              <a:lnSpc>
                <a:spcPct val="200000"/>
              </a:lnSpc>
            </a:pPr>
            <a:r>
              <a:rPr lang="en-US" dirty="0"/>
              <a:t>2.Method Syntax or Method Extension Syntax or Fluent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3E17B-ECCC-4262-99A9-357C04CD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Query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5B848D-2F84-4BAB-8A78-7360AF59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7FE8A2-3A54-42C0-8717-832DA816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37360"/>
            <a:ext cx="10058399" cy="4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41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102</Words>
  <Application>Microsoft Office PowerPoint</Application>
  <PresentationFormat>Custom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LINQ</vt:lpstr>
      <vt:lpstr>What is LINQ? </vt:lpstr>
      <vt:lpstr>PowerPoint Presentation</vt:lpstr>
      <vt:lpstr>PowerPoint Presentation</vt:lpstr>
      <vt:lpstr>Architecture</vt:lpstr>
      <vt:lpstr>Eg 1:</vt:lpstr>
      <vt:lpstr>Advantages of LINQ </vt:lpstr>
      <vt:lpstr>LINQ Query Syntax </vt:lpstr>
      <vt:lpstr>Standard Query Operators</vt:lpstr>
      <vt:lpstr>Standard Query Operators</vt:lpstr>
      <vt:lpstr>Filtering Operation</vt:lpstr>
      <vt:lpstr>Sorting</vt:lpstr>
      <vt:lpstr>Group</vt:lpstr>
      <vt:lpstr>Aggregation Operators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Jamuna Balamurugan</dc:creator>
  <cp:lastModifiedBy>Jamuna Balamurugan</cp:lastModifiedBy>
  <cp:revision>11</cp:revision>
  <dcterms:created xsi:type="dcterms:W3CDTF">2019-06-30T09:21:06Z</dcterms:created>
  <dcterms:modified xsi:type="dcterms:W3CDTF">2021-07-01T08:39:58Z</dcterms:modified>
</cp:coreProperties>
</file>