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E85F500F-9372-48C0-AADA-D051B3DA9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229437"/>
            <a:ext cx="10993549" cy="1475013"/>
          </a:xfrm>
        </p:spPr>
        <p:txBody>
          <a:bodyPr>
            <a:noAutofit/>
          </a:bodyPr>
          <a:lstStyle/>
          <a:p>
            <a:pPr algn="ctr"/>
            <a:r>
              <a:rPr lang="en-US" sz="10000" dirty="0" err="1"/>
              <a:t>Dutu</a:t>
            </a:r>
            <a:endParaRPr lang="en-US" sz="10000" dirty="0"/>
          </a:p>
        </p:txBody>
      </p:sp>
      <p:sp>
        <p:nvSpPr>
          <p:cNvPr id="3" name="TextBox 2"/>
          <p:cNvSpPr txBox="1"/>
          <p:nvPr/>
        </p:nvSpPr>
        <p:spPr>
          <a:xfrm>
            <a:off x="4067907" y="4747841"/>
            <a:ext cx="4396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  <a:cs typeface="+mj-cs"/>
              </a:rPr>
              <a:t>Assightment</a:t>
            </a:r>
            <a:r>
              <a:rPr lang="en-US" sz="5400" dirty="0" smtClean="0">
                <a:solidFill>
                  <a:schemeClr val="bg1"/>
                </a:solidFill>
                <a:cs typeface="+mj-cs"/>
              </a:rPr>
              <a:t> 1</a:t>
            </a:r>
            <a:endParaRPr lang="th-TH" sz="54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896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video-1559316420">
            <a:hlinkClick r:id="" action="ppaction://media"/>
            <a:extLst>
              <a:ext uri="{FF2B5EF4-FFF2-40B4-BE49-F238E27FC236}">
                <a16:creationId xmlns:a16="http://schemas.microsoft.com/office/drawing/2014/main" xmlns="" id="{420344E7-EFE8-4F6E-BBEE-F5576BF0772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9138" y="625508"/>
            <a:ext cx="3308093" cy="5897034"/>
          </a:xfrm>
          <a:prstGeom prst="rect">
            <a:avLst/>
          </a:prstGeom>
        </p:spPr>
      </p:pic>
      <p:pic>
        <p:nvPicPr>
          <p:cNvPr id="33" name="รูปภาพ 32">
            <a:extLst>
              <a:ext uri="{FF2B5EF4-FFF2-40B4-BE49-F238E27FC236}">
                <a16:creationId xmlns:a16="http://schemas.microsoft.com/office/drawing/2014/main" xmlns="" id="{0FA8CB72-3FF8-419D-B7A8-71ACA050CE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85" t="18080" r="43000" b="79402"/>
          <a:stretch/>
        </p:blipFill>
        <p:spPr>
          <a:xfrm>
            <a:off x="4710320" y="2068952"/>
            <a:ext cx="5564779" cy="290127"/>
          </a:xfrm>
          <a:prstGeom prst="rect">
            <a:avLst/>
          </a:prstGeom>
        </p:spPr>
      </p:pic>
      <p:pic>
        <p:nvPicPr>
          <p:cNvPr id="34" name="รูปภาพ 33">
            <a:extLst>
              <a:ext uri="{FF2B5EF4-FFF2-40B4-BE49-F238E27FC236}">
                <a16:creationId xmlns:a16="http://schemas.microsoft.com/office/drawing/2014/main" xmlns="" id="{13EC1542-D3DF-496B-AB8C-2E1E32B1C4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822" t="39233" r="23393" b="51429"/>
          <a:stretch/>
        </p:blipFill>
        <p:spPr>
          <a:xfrm>
            <a:off x="4710320" y="2705013"/>
            <a:ext cx="6737126" cy="1374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0320" y="4221665"/>
            <a:ext cx="6737126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2400" dirty="0" smtClean="0"/>
              <a:t>คำสั่ง </a:t>
            </a:r>
            <a:r>
              <a:rPr lang="en-US" sz="2400" dirty="0" smtClean="0"/>
              <a:t>“</a:t>
            </a:r>
            <a:r>
              <a:rPr lang="en-US" sz="2400" dirty="0" err="1" smtClean="0"/>
              <a:t>slideInDown</a:t>
            </a:r>
            <a:r>
              <a:rPr lang="en-US" sz="2400" dirty="0" smtClean="0"/>
              <a:t>” </a:t>
            </a:r>
            <a:r>
              <a:rPr lang="th-TH" sz="2400" dirty="0" smtClean="0"/>
              <a:t>จะทำให้ภาพตู้เย็นเลื่อนขึ้นเลื่อนลง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92117" y="844063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HOME.JS</a:t>
            </a:r>
            <a:endParaRPr lang="th-TH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832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4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-1559316404">
            <a:hlinkClick r:id="" action="ppaction://media"/>
            <a:extLst>
              <a:ext uri="{FF2B5EF4-FFF2-40B4-BE49-F238E27FC236}">
                <a16:creationId xmlns:a16="http://schemas.microsoft.com/office/drawing/2014/main" xmlns="" id="{C2515334-2CD7-4E86-8577-0CB2B1743A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5101" y="618243"/>
            <a:ext cx="3387299" cy="6038229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xmlns="" id="{F435F8EE-DEC7-4067-A1DF-6343A0B14E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357" t="15602" r="23393" b="56384"/>
          <a:stretch/>
        </p:blipFill>
        <p:spPr>
          <a:xfrm>
            <a:off x="4663439" y="2225374"/>
            <a:ext cx="6492241" cy="1920240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xmlns="" id="{9B82A110-9ABC-40D1-9AAC-2969A8CDC5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785" t="18080" r="43000" b="76393"/>
          <a:stretch/>
        </p:blipFill>
        <p:spPr>
          <a:xfrm>
            <a:off x="4663438" y="1438857"/>
            <a:ext cx="5564779" cy="590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63439" y="4233392"/>
            <a:ext cx="6737126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2400" dirty="0" smtClean="0"/>
              <a:t>คำสั่ง </a:t>
            </a:r>
            <a:r>
              <a:rPr lang="en-US" sz="2400" dirty="0" smtClean="0"/>
              <a:t>“</a:t>
            </a:r>
            <a:r>
              <a:rPr lang="en-US" sz="2400" dirty="0" err="1" smtClean="0"/>
              <a:t>tada</a:t>
            </a:r>
            <a:r>
              <a:rPr lang="en-US" sz="2400" dirty="0" smtClean="0"/>
              <a:t>” </a:t>
            </a:r>
            <a:r>
              <a:rPr lang="th-TH" sz="2400" dirty="0" smtClean="0"/>
              <a:t>จะทำให้ปุ่มไอคอนเคลื่อนออกมาข้างหน้าและถอยหลังอัตโนมัติ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3438" y="4847457"/>
            <a:ext cx="6737126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cs typeface="+mj-cs"/>
              </a:rPr>
              <a:t>iterationCount</a:t>
            </a:r>
            <a:r>
              <a:rPr lang="en-US" sz="2400" dirty="0" smtClean="0">
                <a:cs typeface="+mj-cs"/>
              </a:rPr>
              <a:t> =</a:t>
            </a:r>
            <a:r>
              <a:rPr lang="th-TH" sz="2400" dirty="0" smtClean="0">
                <a:cs typeface="+mj-cs"/>
              </a:rPr>
              <a:t> จำเวลาที่แสดงภาพเคลื่อนไหว</a:t>
            </a:r>
          </a:p>
          <a:p>
            <a:r>
              <a:rPr lang="en-US" sz="2400" dirty="0" smtClean="0">
                <a:cs typeface="+mj-cs"/>
              </a:rPr>
              <a:t>Add = </a:t>
            </a:r>
            <a:r>
              <a:rPr lang="th-TH" sz="2400" dirty="0" smtClean="0">
                <a:cs typeface="+mj-cs"/>
              </a:rPr>
              <a:t>ไอคอนเครื่องหมายบวก</a:t>
            </a:r>
          </a:p>
          <a:p>
            <a:r>
              <a:rPr lang="en-US" sz="2400" dirty="0">
                <a:cs typeface="+mj-cs"/>
              </a:rPr>
              <a:t>t</a:t>
            </a:r>
            <a:r>
              <a:rPr lang="en-US" sz="2400" dirty="0" smtClean="0">
                <a:cs typeface="+mj-cs"/>
              </a:rPr>
              <a:t>rash = </a:t>
            </a:r>
            <a:r>
              <a:rPr lang="th-TH" sz="2400" dirty="0" smtClean="0">
                <a:cs typeface="+mj-cs"/>
              </a:rPr>
              <a:t>ไอคอนถังขยะ</a:t>
            </a:r>
          </a:p>
          <a:p>
            <a:r>
              <a:rPr lang="en-US" sz="2400" dirty="0" smtClean="0">
                <a:cs typeface="+mj-cs"/>
              </a:rPr>
              <a:t>Pencil = </a:t>
            </a:r>
            <a:r>
              <a:rPr lang="th-TH" sz="2400" dirty="0" smtClean="0">
                <a:cs typeface="+mj-cs"/>
              </a:rPr>
              <a:t>ไอคอนดินสอ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93533" y="691925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STOCK.JS</a:t>
            </a:r>
            <a:endParaRPr lang="th-TH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831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-1559316387">
            <a:hlinkClick r:id="" action="ppaction://media"/>
            <a:extLst>
              <a:ext uri="{FF2B5EF4-FFF2-40B4-BE49-F238E27FC236}">
                <a16:creationId xmlns:a16="http://schemas.microsoft.com/office/drawing/2014/main" xmlns="" id="{89855A0B-264A-4023-B4C7-82C3130479E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2488" y="633443"/>
            <a:ext cx="3426804" cy="6084221"/>
          </a:xfr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xmlns="" id="{E045661E-D5D2-46B3-937E-290734128F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857" t="29133" r="22750" b="57527"/>
          <a:stretch/>
        </p:blipFill>
        <p:spPr>
          <a:xfrm>
            <a:off x="4257732" y="2679890"/>
            <a:ext cx="7353076" cy="1214846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xmlns="" id="{8EF15E6C-2CDA-411D-90DA-8BB1B545E2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785" t="18080" r="43000" b="79402"/>
          <a:stretch/>
        </p:blipFill>
        <p:spPr>
          <a:xfrm>
            <a:off x="4663438" y="1919501"/>
            <a:ext cx="5564779" cy="2901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57732" y="4073730"/>
            <a:ext cx="4792483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cs typeface="+mj-cs"/>
              </a:rPr>
              <a:t>flash =</a:t>
            </a:r>
            <a:r>
              <a:rPr lang="th-TH" sz="2400" dirty="0" smtClean="0">
                <a:cs typeface="+mj-cs"/>
              </a:rPr>
              <a:t> </a:t>
            </a:r>
            <a:r>
              <a:rPr lang="th-TH" sz="2400" dirty="0" smtClean="0">
                <a:cs typeface="+mj-cs"/>
              </a:rPr>
              <a:t>ภาพเคลื่อนไหว</a:t>
            </a:r>
            <a:r>
              <a:rPr lang="th-TH" sz="2400" dirty="0" smtClean="0">
                <a:cs typeface="+mj-cs"/>
              </a:rPr>
              <a:t>แบบ</a:t>
            </a:r>
            <a:r>
              <a:rPr lang="th-TH" sz="2400" dirty="0" smtClean="0">
                <a:cs typeface="+mj-cs"/>
              </a:rPr>
              <a:t>กะพริบ  </a:t>
            </a:r>
            <a:endParaRPr lang="th-TH" sz="2400" dirty="0" smtClean="0"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7732" y="4693622"/>
            <a:ext cx="6351653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2400" dirty="0" smtClean="0">
                <a:cs typeface="+mj-cs"/>
              </a:rPr>
              <a:t>เมื่อกด             จะเป็นหน้าเกี่ยวกับการเพิ่มข้อมูล โดยใส่ชื่อ และวันที่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72265" y="867771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PLUS.JS</a:t>
            </a:r>
            <a:endParaRPr lang="th-TH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78855" b="85943"/>
          <a:stretch/>
        </p:blipFill>
        <p:spPr bwMode="auto">
          <a:xfrm>
            <a:off x="5017476" y="4693621"/>
            <a:ext cx="6303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69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A3365638-396A-459D-A60A-2D338D9F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xmlns="" id="{E5BC48E8-37A8-4EC2-A988-7040F458B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149" y="694488"/>
            <a:ext cx="3400697" cy="6045686"/>
          </a:xfrm>
        </p:spPr>
      </p:pic>
      <p:sp>
        <p:nvSpPr>
          <p:cNvPr id="4" name="TextBox 3"/>
          <p:cNvSpPr txBox="1"/>
          <p:nvPr/>
        </p:nvSpPr>
        <p:spPr>
          <a:xfrm>
            <a:off x="4374963" y="2036117"/>
            <a:ext cx="5155900" cy="13849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2800" dirty="0" smtClean="0">
                <a:cs typeface="+mj-cs"/>
              </a:rPr>
              <a:t>เมื่อกด             จะเป็นหน้าเกี่ยวกับการลบข้อมูล โดยการใส่ชื่อ</a:t>
            </a:r>
            <a:r>
              <a:rPr lang="th-TH" sz="2800" dirty="0" smtClean="0">
                <a:cs typeface="+mj-cs"/>
              </a:rPr>
              <a:t>ไปที</a:t>
            </a:r>
            <a:r>
              <a:rPr lang="th-TH" sz="2800" dirty="0" smtClean="0">
                <a:cs typeface="+mj-cs"/>
              </a:rPr>
              <a:t>นี้ข้อมูลจะลบทั้งหมดทั้งชื่อ วันที่</a:t>
            </a:r>
          </a:p>
          <a:p>
            <a:endParaRPr lang="th-TH" sz="2800" dirty="0" smtClean="0"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92117" y="844063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DEL.JS</a:t>
            </a:r>
            <a:endParaRPr lang="th-TH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2" r="78855" b="76180"/>
          <a:stretch/>
        </p:blipFill>
        <p:spPr bwMode="auto">
          <a:xfrm>
            <a:off x="5327340" y="2036117"/>
            <a:ext cx="630382" cy="513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12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E380BF07-433D-414E-BC11-CA48D5E2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xmlns="" id="{C63A9AC1-7838-4171-934E-E9626EE86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135" y="704964"/>
            <a:ext cx="3368542" cy="5988522"/>
          </a:xfrm>
        </p:spPr>
      </p:pic>
      <p:sp>
        <p:nvSpPr>
          <p:cNvPr id="4" name="TextBox 3"/>
          <p:cNvSpPr txBox="1"/>
          <p:nvPr/>
        </p:nvSpPr>
        <p:spPr>
          <a:xfrm>
            <a:off x="4152223" y="2032419"/>
            <a:ext cx="7324669" cy="9541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2800" dirty="0" smtClean="0">
                <a:cs typeface="+mj-cs"/>
              </a:rPr>
              <a:t>เมื่อกด             จะเป็นหน้าเกี่ยวกับการแก้ข้อมูล โดยแก้เฉพาะวันที่เท่านั้น</a:t>
            </a:r>
            <a:endParaRPr lang="th-TH" sz="800" dirty="0" smtClean="0">
              <a:cs typeface="+mj-cs"/>
            </a:endParaRPr>
          </a:p>
          <a:p>
            <a:endParaRPr lang="th-TH" sz="2800" dirty="0" smtClean="0"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92117" y="844063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EDIT.JS</a:t>
            </a:r>
            <a:endParaRPr lang="th-TH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4" r="78855" b="64709"/>
          <a:stretch/>
        </p:blipFill>
        <p:spPr bwMode="auto">
          <a:xfrm>
            <a:off x="5039591" y="2032419"/>
            <a:ext cx="630382" cy="56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9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แบ่งครึ่ง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114</Words>
  <Application>Microsoft Office PowerPoint</Application>
  <PresentationFormat>กำหนดเอง</PresentationFormat>
  <Paragraphs>17</Paragraphs>
  <Slides>6</Slides>
  <Notes>0</Notes>
  <HiddenSlides>0</HiddenSlides>
  <MMClips>3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6</vt:i4>
      </vt:variant>
    </vt:vector>
  </HeadingPairs>
  <TitlesOfParts>
    <vt:vector size="7" baseType="lpstr">
      <vt:lpstr>แบ่งครึ่ง</vt:lpstr>
      <vt:lpstr>Dutu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Dutu</dc:title>
  <dc:creator>Guitar</dc:creator>
  <cp:lastModifiedBy>Acer</cp:lastModifiedBy>
  <cp:revision>13</cp:revision>
  <dcterms:created xsi:type="dcterms:W3CDTF">2019-05-31T14:58:56Z</dcterms:created>
  <dcterms:modified xsi:type="dcterms:W3CDTF">2019-05-31T17:37:23Z</dcterms:modified>
</cp:coreProperties>
</file>