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5" r:id="rId5"/>
    <p:sldId id="264" r:id="rId6"/>
    <p:sldId id="262" r:id="rId7"/>
    <p:sldId id="263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305B944-5143-4C00-8500-8F071406F25C}" type="datetimeFigureOut">
              <a:rPr lang="th-TH" smtClean="0"/>
              <a:t>31/05/62</a:t>
            </a:fld>
            <a:endParaRPr lang="th-T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5C369A-9484-482D-B24E-C9ECBFA511A2}" type="slidenum">
              <a:rPr lang="th-TH" smtClean="0"/>
              <a:t>‹#›</a:t>
            </a:fld>
            <a:endParaRPr lang="th-TH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th-TH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B944-5143-4C00-8500-8F071406F25C}" type="datetimeFigureOut">
              <a:rPr lang="th-TH" smtClean="0"/>
              <a:t>31/05/62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369A-9484-482D-B24E-C9ECBFA511A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B944-5143-4C00-8500-8F071406F25C}" type="datetimeFigureOut">
              <a:rPr lang="th-TH" smtClean="0"/>
              <a:t>31/05/62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C5C369A-9484-482D-B24E-C9ECBFA511A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B944-5143-4C00-8500-8F071406F25C}" type="datetimeFigureOut">
              <a:rPr lang="th-TH" smtClean="0"/>
              <a:t>31/05/62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369A-9484-482D-B24E-C9ECBFA511A2}" type="slidenum">
              <a:rPr lang="th-TH" smtClean="0"/>
              <a:t>‹#›</a:t>
            </a:fld>
            <a:endParaRPr lang="th-TH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05B944-5143-4C00-8500-8F071406F25C}" type="datetimeFigureOut">
              <a:rPr lang="th-TH" smtClean="0"/>
              <a:t>31/05/62</a:t>
            </a:fld>
            <a:endParaRPr lang="th-T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C5C369A-9484-482D-B24E-C9ECBFA511A2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B944-5143-4C00-8500-8F071406F25C}" type="datetimeFigureOut">
              <a:rPr lang="th-TH" smtClean="0"/>
              <a:t>31/05/62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369A-9484-482D-B24E-C9ECBFA511A2}" type="slidenum">
              <a:rPr lang="th-TH" smtClean="0"/>
              <a:t>‹#›</a:t>
            </a:fld>
            <a:endParaRPr lang="th-T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B944-5143-4C00-8500-8F071406F25C}" type="datetimeFigureOut">
              <a:rPr lang="th-TH" smtClean="0"/>
              <a:t>31/05/62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369A-9484-482D-B24E-C9ECBFA511A2}" type="slidenum">
              <a:rPr lang="th-TH" smtClean="0"/>
              <a:t>‹#›</a:t>
            </a:fld>
            <a:endParaRPr lang="th-T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B944-5143-4C00-8500-8F071406F25C}" type="datetimeFigureOut">
              <a:rPr lang="th-TH" smtClean="0"/>
              <a:t>31/05/62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369A-9484-482D-B24E-C9ECBFA511A2}" type="slidenum">
              <a:rPr lang="th-TH" smtClean="0"/>
              <a:t>‹#›</a:t>
            </a:fld>
            <a:endParaRPr lang="th-T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B944-5143-4C00-8500-8F071406F25C}" type="datetimeFigureOut">
              <a:rPr lang="th-TH" smtClean="0"/>
              <a:t>31/05/62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369A-9484-482D-B24E-C9ECBFA511A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B944-5143-4C00-8500-8F071406F25C}" type="datetimeFigureOut">
              <a:rPr lang="th-TH" smtClean="0"/>
              <a:t>31/05/62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5C369A-9484-482D-B24E-C9ECBFA511A2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B944-5143-4C00-8500-8F071406F25C}" type="datetimeFigureOut">
              <a:rPr lang="th-TH" smtClean="0"/>
              <a:t>31/05/62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369A-9484-482D-B24E-C9ECBFA511A2}" type="slidenum">
              <a:rPr lang="th-TH" smtClean="0"/>
              <a:t>‹#›</a:t>
            </a:fld>
            <a:endParaRPr lang="th-T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305B944-5143-4C00-8500-8F071406F25C}" type="datetimeFigureOut">
              <a:rPr lang="th-TH" smtClean="0"/>
              <a:t>31/05/62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FC5C369A-9484-482D-B24E-C9ECBFA511A2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7467600" y="0"/>
            <a:ext cx="1981200" cy="6477000"/>
          </a:xfrm>
        </p:spPr>
        <p:txBody>
          <a:bodyPr>
            <a:noAutofit/>
          </a:bodyPr>
          <a:lstStyle/>
          <a:p>
            <a:r>
              <a:rPr lang="en-US" sz="72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D</a:t>
            </a:r>
          </a:p>
          <a:p>
            <a:r>
              <a:rPr lang="en-US" sz="72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U</a:t>
            </a:r>
          </a:p>
          <a:p>
            <a:r>
              <a:rPr lang="en-US" sz="72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T</a:t>
            </a:r>
          </a:p>
          <a:p>
            <a:r>
              <a:rPr lang="en-US" sz="7200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U</a:t>
            </a:r>
            <a:endParaRPr lang="th-TH" sz="7200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14400" y="5410200"/>
            <a:ext cx="5791200" cy="1447800"/>
          </a:xfrm>
        </p:spPr>
        <p:txBody>
          <a:bodyPr/>
          <a:lstStyle/>
          <a:p>
            <a:r>
              <a:rPr lang="en-US" dirty="0" err="1" smtClean="0"/>
              <a:t>Assightment</a:t>
            </a:r>
            <a:r>
              <a:rPr lang="en-US" dirty="0" smtClean="0"/>
              <a:t> 3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444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scontent.fbkk7-3.fna.fbcdn.net/v/t1.15752-9/61459966_423933344863659_2434482699977621504_n.png?_nc_cat=105&amp;_nc_oc=AQmmQKBNKhL2VobkfmcNTZ8Qi6d2kyL0hS4C1YQdZoFk8crmZ_bz7hr9mpJ-W2mCqPw&amp;_nc_ht=scontent.fbkk7-3.fna&amp;oh=6607b89ce5de38422220fbeedc973ef5&amp;oe=5D92BD0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8"/>
          <a:stretch/>
        </p:blipFill>
        <p:spPr bwMode="auto">
          <a:xfrm>
            <a:off x="1066799" y="1600200"/>
            <a:ext cx="3036881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ชื่อเรื่อง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Edit.js</a:t>
            </a:r>
            <a:endParaRPr lang="th-TH" dirty="0"/>
          </a:p>
        </p:txBody>
      </p:sp>
      <p:sp>
        <p:nvSpPr>
          <p:cNvPr id="6" name="ตัวแทนเนื้อหา 10"/>
          <p:cNvSpPr txBox="1">
            <a:spLocks noGrp="1"/>
          </p:cNvSpPr>
          <p:nvPr>
            <p:ph idx="1"/>
          </p:nvPr>
        </p:nvSpPr>
        <p:spPr>
          <a:xfrm>
            <a:off x="4419600" y="3733800"/>
            <a:ext cx="4267201" cy="904863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91440" tIns="45720" rIns="91440" bIns="45720" rtlCol="0">
            <a:sp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th-TH" sz="2400" dirty="0" smtClean="0"/>
              <a:t>ถ้า</a:t>
            </a:r>
            <a:r>
              <a:rPr lang="th-TH" sz="2400" dirty="0"/>
              <a:t>กรอกข้อมูลสำเร็จ จะขึ้น </a:t>
            </a:r>
            <a:r>
              <a:rPr lang="en-US" sz="2400" dirty="0"/>
              <a:t>success </a:t>
            </a:r>
          </a:p>
          <a:p>
            <a:pPr>
              <a:buFont typeface="Wingdings" pitchFamily="2" charset="2"/>
              <a:buChar char="§"/>
            </a:pPr>
            <a:r>
              <a:rPr lang="th-TH" sz="2400" dirty="0"/>
              <a:t>กด </a:t>
            </a:r>
            <a:r>
              <a:rPr lang="en-US" sz="2400" dirty="0"/>
              <a:t>OK </a:t>
            </a:r>
            <a:r>
              <a:rPr lang="th-TH" sz="2400" dirty="0"/>
              <a:t>จะไปหน้าสกรีน </a:t>
            </a:r>
            <a:r>
              <a:rPr lang="en-US" sz="2400" dirty="0"/>
              <a:t>HOME.JS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102040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Home.js</a:t>
            </a:r>
            <a:endParaRPr lang="th-TH" sz="4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71"/>
          <a:stretch/>
        </p:blipFill>
        <p:spPr bwMode="auto">
          <a:xfrm>
            <a:off x="152400" y="1641762"/>
            <a:ext cx="3005138" cy="4964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5" t="16270" r="32510" b="74801"/>
          <a:stretch/>
        </p:blipFill>
        <p:spPr bwMode="auto">
          <a:xfrm>
            <a:off x="3386138" y="1641762"/>
            <a:ext cx="5417131" cy="79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6" t="56345" r="44676" b="29829"/>
          <a:stretch/>
        </p:blipFill>
        <p:spPr bwMode="auto">
          <a:xfrm>
            <a:off x="3505200" y="2667000"/>
            <a:ext cx="5224462" cy="183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86137" y="4890655"/>
            <a:ext cx="5417131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dirty="0" smtClean="0"/>
              <a:t>เป็นคำสั่งที่ทำให้ </a:t>
            </a:r>
            <a:r>
              <a:rPr lang="en-US" dirty="0" smtClean="0"/>
              <a:t>Button </a:t>
            </a:r>
            <a:r>
              <a:rPr lang="th-TH" dirty="0" smtClean="0"/>
              <a:t>อยู่ข้างล่างเป็น </a:t>
            </a:r>
            <a:r>
              <a:rPr lang="en-US" dirty="0" smtClean="0"/>
              <a:t>Tab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0567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Scan.js</a:t>
            </a:r>
            <a:endParaRPr lang="th-T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4"/>
          <a:stretch/>
        </p:blipFill>
        <p:spPr bwMode="auto">
          <a:xfrm>
            <a:off x="1030526" y="1659468"/>
            <a:ext cx="3008074" cy="4969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s://scontent.fbkk7-3.fna.fbcdn.net/v/t1.15752-9/61483454_456232641811091_3410238195193872384_n.png?_nc_cat=101&amp;_nc_oc=AQmzHaRtuf6CiOIyWVj0A8OEK6hHNd0obt7Et0XZPHv_-vHroOy1g9nXdlV22RvRknU&amp;_nc_ht=scontent.fbkk7-3.fna&amp;oh=11b7bda23bcb96f8fe31a05800abab01&amp;oe=5D908A97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3"/>
          <a:stretch/>
        </p:blipFill>
        <p:spPr bwMode="auto">
          <a:xfrm>
            <a:off x="4313299" y="1659468"/>
            <a:ext cx="3001901" cy="496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43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Scan.js</a:t>
            </a:r>
            <a:endParaRPr lang="th-TH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5" t="13095" r="38618" b="82475"/>
          <a:stretch/>
        </p:blipFill>
        <p:spPr bwMode="auto">
          <a:xfrm>
            <a:off x="152400" y="1676400"/>
            <a:ext cx="4309551" cy="374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5" t="56647" r="35634" b="12500"/>
          <a:stretch/>
        </p:blipFill>
        <p:spPr bwMode="auto">
          <a:xfrm>
            <a:off x="180109" y="2514600"/>
            <a:ext cx="4520888" cy="2475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05400" y="1683603"/>
            <a:ext cx="3733800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sz="2400" dirty="0" smtClean="0"/>
              <a:t>เป็น </a:t>
            </a:r>
            <a:r>
              <a:rPr lang="en-US" sz="2400" dirty="0" smtClean="0"/>
              <a:t>library </a:t>
            </a:r>
            <a:r>
              <a:rPr lang="th-TH" sz="2400" dirty="0" smtClean="0"/>
              <a:t>ที่มีคำสั่งทำให้เปิดกล้องโทรศัพท์</a:t>
            </a:r>
            <a:endParaRPr lang="th-TH" sz="2400" dirty="0"/>
          </a:p>
        </p:txBody>
      </p:sp>
      <p:cxnSp>
        <p:nvCxnSpPr>
          <p:cNvPr id="8" name="ตัวเชื่อมต่อหักมุม 7"/>
          <p:cNvCxnSpPr/>
          <p:nvPr/>
        </p:nvCxnSpPr>
        <p:spPr>
          <a:xfrm>
            <a:off x="2819400" y="2050473"/>
            <a:ext cx="2286000" cy="235527"/>
          </a:xfrm>
          <a:prstGeom prst="bentConnector3">
            <a:avLst>
              <a:gd name="adj1" fmla="val -151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ตัวแทนเนื้อหา 10"/>
          <p:cNvSpPr txBox="1">
            <a:spLocks noGrp="1"/>
          </p:cNvSpPr>
          <p:nvPr>
            <p:ph idx="1"/>
          </p:nvPr>
        </p:nvSpPr>
        <p:spPr>
          <a:xfrm>
            <a:off x="5155708" y="2703946"/>
            <a:ext cx="3683492" cy="289925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err="1" smtClean="0"/>
              <a:t>onBarcodeRead</a:t>
            </a:r>
            <a:r>
              <a:rPr lang="en-US" sz="2400" dirty="0" smtClean="0"/>
              <a:t>() : </a:t>
            </a:r>
            <a:r>
              <a:rPr lang="th-TH" sz="2400" dirty="0" smtClean="0"/>
              <a:t>เป็นคำสั่งให้อ่านบาร์โค้ด</a:t>
            </a:r>
          </a:p>
          <a:p>
            <a:pPr>
              <a:buFont typeface="Wingdings" pitchFamily="2" charset="2"/>
              <a:buChar char="§"/>
            </a:pPr>
            <a:endParaRPr lang="th-TH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 err="1" smtClean="0"/>
              <a:t>Console.warn</a:t>
            </a:r>
            <a:r>
              <a:rPr lang="en-US" sz="2400" dirty="0" smtClean="0"/>
              <a:t>() : </a:t>
            </a:r>
            <a:r>
              <a:rPr lang="th-TH" sz="2400" dirty="0" smtClean="0"/>
              <a:t>แจ้งเตือน</a:t>
            </a:r>
            <a:r>
              <a:rPr lang="th-TH" sz="2400" dirty="0" err="1" smtClean="0"/>
              <a:t>ช้อ</a:t>
            </a:r>
            <a:r>
              <a:rPr lang="th-TH" sz="2400" dirty="0" smtClean="0"/>
              <a:t>มูลของชนิดบาร์โค้ดและข้อมูลสตริง</a:t>
            </a:r>
            <a:endParaRPr lang="th-TH" sz="2400" dirty="0"/>
          </a:p>
          <a:p>
            <a:pPr marL="45720" indent="0">
              <a:buNone/>
            </a:pPr>
            <a:endParaRPr lang="th-TH" sz="2400" dirty="0"/>
          </a:p>
        </p:txBody>
      </p:sp>
      <p:cxnSp>
        <p:nvCxnSpPr>
          <p:cNvPr id="12" name="ตัวเชื่อมต่อหักมุม 11"/>
          <p:cNvCxnSpPr/>
          <p:nvPr/>
        </p:nvCxnSpPr>
        <p:spPr>
          <a:xfrm>
            <a:off x="2819400" y="4989946"/>
            <a:ext cx="2286000" cy="235527"/>
          </a:xfrm>
          <a:prstGeom prst="bentConnector3">
            <a:avLst>
              <a:gd name="adj1" fmla="val -1515"/>
            </a:avLst>
          </a:prstGeom>
          <a:ln w="38100">
            <a:solidFill>
              <a:srgbClr val="FFFF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" y="6015335"/>
            <a:ext cx="4925291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th-TH" sz="2400" dirty="0" smtClean="0"/>
              <a:t>เมื่อสแกนเสร็จจะไปหน้าสกรีน </a:t>
            </a:r>
            <a:r>
              <a:rPr lang="en-US" sz="2400" dirty="0" smtClean="0"/>
              <a:t>PLUS.JS</a:t>
            </a:r>
            <a:endParaRPr lang="th-TH" sz="2400" dirty="0"/>
          </a:p>
        </p:txBody>
      </p:sp>
      <p:sp>
        <p:nvSpPr>
          <p:cNvPr id="10" name="วงรี 9"/>
          <p:cNvSpPr/>
          <p:nvPr/>
        </p:nvSpPr>
        <p:spPr>
          <a:xfrm>
            <a:off x="8357755" y="1253836"/>
            <a:ext cx="609600" cy="609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</a:t>
            </a:r>
            <a:endParaRPr lang="th-TH" sz="2000" dirty="0"/>
          </a:p>
        </p:txBody>
      </p:sp>
      <p:sp>
        <p:nvSpPr>
          <p:cNvPr id="16" name="วงรี 15"/>
          <p:cNvSpPr/>
          <p:nvPr/>
        </p:nvSpPr>
        <p:spPr>
          <a:xfrm>
            <a:off x="8357755" y="2286000"/>
            <a:ext cx="609600" cy="609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</a:t>
            </a:r>
            <a:endParaRPr lang="th-TH" sz="2000" dirty="0"/>
          </a:p>
        </p:txBody>
      </p:sp>
      <p:sp>
        <p:nvSpPr>
          <p:cNvPr id="17" name="วงรี 16"/>
          <p:cNvSpPr/>
          <p:nvPr/>
        </p:nvSpPr>
        <p:spPr>
          <a:xfrm>
            <a:off x="4499264" y="5562600"/>
            <a:ext cx="609600" cy="609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254178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38"/>
          <a:stretch/>
        </p:blipFill>
        <p:spPr bwMode="auto">
          <a:xfrm>
            <a:off x="838200" y="1676400"/>
            <a:ext cx="3009943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ชื่อเรื่อง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Plus.js</a:t>
            </a:r>
            <a:endParaRPr lang="th-TH" dirty="0"/>
          </a:p>
        </p:txBody>
      </p:sp>
      <p:sp>
        <p:nvSpPr>
          <p:cNvPr id="6" name="ตัวแทนเนื้อหา 5"/>
          <p:cNvSpPr txBox="1">
            <a:spLocks noGrp="1"/>
          </p:cNvSpPr>
          <p:nvPr>
            <p:ph idx="1"/>
          </p:nvPr>
        </p:nvSpPr>
        <p:spPr>
          <a:xfrm>
            <a:off x="5257801" y="1905000"/>
            <a:ext cx="1600200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45720" indent="0" algn="ctr">
              <a:buNone/>
            </a:pPr>
            <a:r>
              <a:rPr lang="th-TH" sz="2400" dirty="0" smtClean="0"/>
              <a:t>ใส่ชื่อ</a:t>
            </a:r>
            <a:endParaRPr lang="th-TH" sz="2400" dirty="0"/>
          </a:p>
        </p:txBody>
      </p:sp>
      <p:sp>
        <p:nvSpPr>
          <p:cNvPr id="7" name="ตัวแทนเนื้อหา 5"/>
          <p:cNvSpPr txBox="1">
            <a:spLocks/>
          </p:cNvSpPr>
          <p:nvPr/>
        </p:nvSpPr>
        <p:spPr>
          <a:xfrm>
            <a:off x="5257800" y="2895600"/>
            <a:ext cx="1600200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Wingdings 2" pitchFamily="18" charset="2"/>
              <a:buNone/>
            </a:pPr>
            <a:r>
              <a:rPr lang="th-TH" sz="2400" dirty="0" smtClean="0"/>
              <a:t>ใส่วันที่</a:t>
            </a:r>
            <a:endParaRPr lang="th-TH" sz="2400" dirty="0"/>
          </a:p>
        </p:txBody>
      </p:sp>
      <p:cxnSp>
        <p:nvCxnSpPr>
          <p:cNvPr id="8" name="ลูกศรเชื่อมต่อแบบตรง 7"/>
          <p:cNvCxnSpPr>
            <a:endCxn id="6" idx="1"/>
          </p:cNvCxnSpPr>
          <p:nvPr/>
        </p:nvCxnSpPr>
        <p:spPr>
          <a:xfrm flipV="1">
            <a:off x="3581400" y="2135833"/>
            <a:ext cx="1676401" cy="53116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ลูกศรเชื่อมต่อแบบตรง 9"/>
          <p:cNvCxnSpPr>
            <a:endCxn id="7" idx="1"/>
          </p:cNvCxnSpPr>
          <p:nvPr/>
        </p:nvCxnSpPr>
        <p:spPr>
          <a:xfrm flipV="1">
            <a:off x="3581399" y="3126433"/>
            <a:ext cx="1676401" cy="3475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ตัวแทนเนื้อหา 10"/>
          <p:cNvSpPr txBox="1">
            <a:spLocks/>
          </p:cNvSpPr>
          <p:nvPr/>
        </p:nvSpPr>
        <p:spPr>
          <a:xfrm>
            <a:off x="5257801" y="3752541"/>
            <a:ext cx="3683492" cy="208672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91440" tIns="45720" rIns="91440" bIns="45720" rtlCol="0">
            <a:sp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th-TH" sz="2400" dirty="0" smtClean="0"/>
              <a:t>เป็นหน้าสกรีนสำหรับกรอกข้อมูลชื่อ และวันที่</a:t>
            </a:r>
          </a:p>
          <a:p>
            <a:pPr>
              <a:buFont typeface="Wingdings" pitchFamily="2" charset="2"/>
              <a:buChar char="§"/>
            </a:pPr>
            <a:r>
              <a:rPr lang="th-TH" sz="2400" dirty="0" smtClean="0"/>
              <a:t>กด </a:t>
            </a:r>
            <a:r>
              <a:rPr lang="en-US" sz="2400" dirty="0" smtClean="0"/>
              <a:t>Submit </a:t>
            </a:r>
            <a:r>
              <a:rPr lang="th-TH" sz="2400" dirty="0" smtClean="0"/>
              <a:t>จะแจ้งเตือนว่ากรอกข้อมูลครบหรือไม่</a:t>
            </a:r>
          </a:p>
          <a:p>
            <a:pPr marL="45720" indent="0">
              <a:buFont typeface="Wingdings 2" pitchFamily="18" charset="2"/>
              <a:buNone/>
            </a:pP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418793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Plus.js</a:t>
            </a:r>
            <a:endParaRPr lang="th-T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81"/>
          <a:stretch/>
        </p:blipFill>
        <p:spPr bwMode="auto">
          <a:xfrm>
            <a:off x="762000" y="1676400"/>
            <a:ext cx="2971800" cy="495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ตัวแทนเนื้อหา 10"/>
          <p:cNvSpPr txBox="1">
            <a:spLocks noGrp="1"/>
          </p:cNvSpPr>
          <p:nvPr>
            <p:ph idx="1"/>
          </p:nvPr>
        </p:nvSpPr>
        <p:spPr>
          <a:xfrm>
            <a:off x="4572000" y="3514983"/>
            <a:ext cx="3962400" cy="127419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91440" tIns="45720" rIns="91440" bIns="45720" rtlCol="0">
            <a:sp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th-TH" sz="2400" dirty="0" smtClean="0"/>
              <a:t>ถ้า </a:t>
            </a:r>
            <a:r>
              <a:rPr lang="en-US" sz="2400" dirty="0" smtClean="0"/>
              <a:t>success </a:t>
            </a:r>
            <a:r>
              <a:rPr lang="th-TH" sz="2400" dirty="0" smtClean="0"/>
              <a:t>จะแจ้งเตือน </a:t>
            </a:r>
          </a:p>
          <a:p>
            <a:pPr>
              <a:buFont typeface="Wingdings" pitchFamily="2" charset="2"/>
              <a:buChar char="§"/>
            </a:pPr>
            <a:r>
              <a:rPr lang="th-TH" sz="2400" dirty="0" smtClean="0"/>
              <a:t>และเมื่อกด </a:t>
            </a:r>
            <a:r>
              <a:rPr lang="en-US" sz="2400" dirty="0" smtClean="0"/>
              <a:t>OK </a:t>
            </a:r>
            <a:r>
              <a:rPr lang="th-TH" sz="2400" dirty="0" smtClean="0"/>
              <a:t>จะไปหน้า </a:t>
            </a:r>
            <a:r>
              <a:rPr lang="en-US" sz="2400" dirty="0" smtClean="0"/>
              <a:t>HOME.JS</a:t>
            </a:r>
            <a:endParaRPr lang="th-TH" sz="2400" dirty="0" smtClean="0"/>
          </a:p>
        </p:txBody>
      </p:sp>
    </p:spTree>
    <p:extLst>
      <p:ext uri="{BB962C8B-B14F-4D97-AF65-F5344CB8AC3E}">
        <p14:creationId xmlns:p14="http://schemas.microsoft.com/office/powerpoint/2010/main" val="180358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Stock.js</a:t>
            </a:r>
            <a:endParaRPr lang="th-TH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46"/>
          <a:stretch/>
        </p:blipFill>
        <p:spPr bwMode="auto">
          <a:xfrm>
            <a:off x="838200" y="1676400"/>
            <a:ext cx="298119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ตัวแทนเนื้อหา 10"/>
          <p:cNvSpPr txBox="1">
            <a:spLocks noGrp="1"/>
          </p:cNvSpPr>
          <p:nvPr>
            <p:ph idx="1"/>
          </p:nvPr>
        </p:nvSpPr>
        <p:spPr>
          <a:xfrm>
            <a:off x="4495800" y="2133600"/>
            <a:ext cx="3962400" cy="3933384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91440" tIns="45720" rIns="91440" bIns="45720" rtlCol="0">
            <a:sp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th-TH" sz="2400" dirty="0" smtClean="0"/>
              <a:t>เป็นสกรีนที่เก็บข้อมูลที่เราเพิ่ม ลบ และแก้ไข</a:t>
            </a:r>
          </a:p>
          <a:p>
            <a:pPr>
              <a:buFont typeface="Wingdings" pitchFamily="2" charset="2"/>
              <a:buChar char="§"/>
            </a:pPr>
            <a:r>
              <a:rPr lang="th-TH" sz="2400" dirty="0" smtClean="0"/>
              <a:t>           ปุ่มที่ไปสกรีน </a:t>
            </a:r>
            <a:r>
              <a:rPr lang="en-US" sz="2400" dirty="0" smtClean="0"/>
              <a:t>PLUS.JS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        </a:t>
            </a:r>
            <a:r>
              <a:rPr lang="th-TH" sz="2400" dirty="0"/>
              <a:t>ปุ่มที่ไปสกรีน </a:t>
            </a:r>
            <a:r>
              <a:rPr lang="en-US" sz="2400" dirty="0" smtClean="0"/>
              <a:t>DEL.JS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        </a:t>
            </a:r>
            <a:r>
              <a:rPr lang="th-TH" sz="2400" dirty="0"/>
              <a:t>ปุ่มที่ไปสกรีน </a:t>
            </a:r>
            <a:r>
              <a:rPr lang="en-US" sz="2400" dirty="0" smtClean="0"/>
              <a:t>EDIT.JS</a:t>
            </a:r>
            <a:endParaRPr lang="th-TH" sz="2400" dirty="0" smtClean="0"/>
          </a:p>
          <a:p>
            <a:pPr>
              <a:buFont typeface="Wingdings" pitchFamily="2" charset="2"/>
              <a:buChar char="§"/>
            </a:pPr>
            <a:endParaRPr lang="th-TH" sz="2400" dirty="0" smtClean="0"/>
          </a:p>
          <a:p>
            <a:pPr>
              <a:buFont typeface="Wingdings" pitchFamily="2" charset="2"/>
              <a:buChar char="§"/>
            </a:pPr>
            <a:endParaRPr lang="th-TH" sz="24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r="78855" b="85621"/>
          <a:stretch/>
        </p:blipFill>
        <p:spPr bwMode="auto">
          <a:xfrm>
            <a:off x="4856018" y="2971800"/>
            <a:ext cx="630382" cy="526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79" r="78855" b="74250"/>
          <a:stretch/>
        </p:blipFill>
        <p:spPr bwMode="auto">
          <a:xfrm>
            <a:off x="4856018" y="3657600"/>
            <a:ext cx="630382" cy="602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43" r="78855" b="64709"/>
          <a:stretch/>
        </p:blipFill>
        <p:spPr bwMode="auto">
          <a:xfrm>
            <a:off x="4856018" y="4488873"/>
            <a:ext cx="630382" cy="57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ลูกศรเชื่อมต่อแบบตรง 8"/>
          <p:cNvCxnSpPr/>
          <p:nvPr/>
        </p:nvCxnSpPr>
        <p:spPr>
          <a:xfrm>
            <a:off x="1676400" y="2438400"/>
            <a:ext cx="2743200" cy="15205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76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Del.js</a:t>
            </a:r>
            <a:endParaRPr lang="th-TH" dirty="0"/>
          </a:p>
        </p:txBody>
      </p:sp>
      <p:pic>
        <p:nvPicPr>
          <p:cNvPr id="3074" name="Picture 2" descr="https://scontent.fbkk7-2.fna.fbcdn.net/v/t1.15752-9/61580551_418778472185302_680417978981810176_n.png?_nc_cat=102&amp;_nc_oc=AQmHd-8yOGWNcF-CGX5d0DFyYPiC7aDZXZ5GS0EzGGz2iIpx42dJxxoG51q8H7rLto0&amp;_nc_ht=scontent.fbkk7-2.fna&amp;oh=662cf3401665cd4506420205ce3ad731&amp;oe=5D9C0C9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47"/>
          <a:stretch/>
        </p:blipFill>
        <p:spPr bwMode="auto">
          <a:xfrm>
            <a:off x="914400" y="1697182"/>
            <a:ext cx="2990178" cy="492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ตัวแทนเนื้อหา 10"/>
          <p:cNvSpPr txBox="1">
            <a:spLocks noGrp="1"/>
          </p:cNvSpPr>
          <p:nvPr>
            <p:ph idx="1"/>
          </p:nvPr>
        </p:nvSpPr>
        <p:spPr>
          <a:xfrm>
            <a:off x="4495800" y="2133600"/>
            <a:ext cx="3962400" cy="3342453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91440" tIns="45720" rIns="91440" bIns="45720" rtlCol="0">
            <a:sp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th-TH" sz="2400" dirty="0" smtClean="0"/>
              <a:t>ลบข้อมูลโดยใส่ชื่อ แล้วกดปุ่ม </a:t>
            </a:r>
            <a:r>
              <a:rPr lang="en-US" sz="2400" dirty="0" smtClean="0"/>
              <a:t>Delete Name</a:t>
            </a:r>
          </a:p>
          <a:p>
            <a:pPr>
              <a:buFont typeface="Wingdings" pitchFamily="2" charset="2"/>
              <a:buChar char="§"/>
            </a:pPr>
            <a:r>
              <a:rPr lang="th-TH" sz="2400" dirty="0" smtClean="0"/>
              <a:t>โดยจะลบทั้งชื่อและวันที่ในทีเดียว</a:t>
            </a:r>
          </a:p>
          <a:p>
            <a:pPr>
              <a:buFont typeface="Wingdings" pitchFamily="2" charset="2"/>
              <a:buChar char="§"/>
            </a:pPr>
            <a:r>
              <a:rPr lang="th-TH" sz="2400" dirty="0" smtClean="0"/>
              <a:t>ถ้ากรอกข้อมูลสำเร็จ จะขึ้น </a:t>
            </a:r>
            <a:r>
              <a:rPr lang="en-US" sz="2400" dirty="0" smtClean="0"/>
              <a:t>success </a:t>
            </a:r>
          </a:p>
          <a:p>
            <a:pPr>
              <a:buFont typeface="Wingdings" pitchFamily="2" charset="2"/>
              <a:buChar char="§"/>
            </a:pPr>
            <a:r>
              <a:rPr lang="th-TH" sz="2400" dirty="0" smtClean="0"/>
              <a:t>กด </a:t>
            </a:r>
            <a:r>
              <a:rPr lang="en-US" sz="2400" dirty="0" smtClean="0"/>
              <a:t>OK </a:t>
            </a:r>
            <a:r>
              <a:rPr lang="th-TH" sz="2400" dirty="0" smtClean="0"/>
              <a:t>จะไปหน้าสกรีน </a:t>
            </a:r>
            <a:r>
              <a:rPr lang="en-US" sz="2400" dirty="0" smtClean="0"/>
              <a:t>HOME.JS</a:t>
            </a:r>
            <a:endParaRPr lang="th-TH" sz="2400" dirty="0" smtClean="0"/>
          </a:p>
          <a:p>
            <a:pPr>
              <a:buFont typeface="Wingdings" pitchFamily="2" charset="2"/>
              <a:buChar char="§"/>
            </a:pPr>
            <a:endParaRPr lang="th-TH" sz="2400" dirty="0" smtClean="0"/>
          </a:p>
        </p:txBody>
      </p:sp>
    </p:spTree>
    <p:extLst>
      <p:ext uri="{BB962C8B-B14F-4D97-AF65-F5344CB8AC3E}">
        <p14:creationId xmlns:p14="http://schemas.microsoft.com/office/powerpoint/2010/main" val="194730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เนื้อหา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Edit.js</a:t>
            </a:r>
            <a:endParaRPr lang="th-TH" dirty="0"/>
          </a:p>
        </p:txBody>
      </p:sp>
      <p:pic>
        <p:nvPicPr>
          <p:cNvPr id="4098" name="Picture 2" descr="https://scontent.fbkk7-2.fna.fbcdn.net/v/t1.15752-9/61827330_423114005193928_1900156371416907776_n.png?_nc_cat=102&amp;_nc_oc=AQmpaX-Q6Et4EM7vEIKr0g1sU8058XxL6GTL6JKOmai-OZdkor0-HuLOQY016Wrd_D4&amp;_nc_ht=scontent.fbkk7-2.fna&amp;oh=5d934a26e8511720e25e4a375c3b33f4&amp;oe=5D55B82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9"/>
          <a:stretch/>
        </p:blipFill>
        <p:spPr bwMode="auto">
          <a:xfrm>
            <a:off x="1066800" y="1676399"/>
            <a:ext cx="3048000" cy="505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ตัวแทนเนื้อหา 10"/>
          <p:cNvSpPr txBox="1">
            <a:spLocks/>
          </p:cNvSpPr>
          <p:nvPr/>
        </p:nvSpPr>
        <p:spPr>
          <a:xfrm>
            <a:off x="4495800" y="2133600"/>
            <a:ext cx="3962400" cy="371178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91440" tIns="45720" rIns="91440" bIns="45720" rtlCol="0">
            <a:sp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th-TH" sz="2400" dirty="0" smtClean="0"/>
              <a:t>เป็นหน้าที่แสดงชื่อแล้วให้แก้ไขใน  โดยใส่วันที่ที่เราต้องการให้แจ้งเตือนใหม่</a:t>
            </a:r>
          </a:p>
          <a:p>
            <a:pPr>
              <a:buFont typeface="Wingdings" pitchFamily="2" charset="2"/>
              <a:buChar char="§"/>
            </a:pPr>
            <a:r>
              <a:rPr lang="th-TH" sz="2400" dirty="0" smtClean="0"/>
              <a:t>กรอกชื่อ แล้วกดปุ่ม </a:t>
            </a:r>
            <a:r>
              <a:rPr lang="en-US" sz="2400" dirty="0" smtClean="0"/>
              <a:t>Search User</a:t>
            </a:r>
          </a:p>
          <a:p>
            <a:pPr>
              <a:buFont typeface="Wingdings" pitchFamily="2" charset="2"/>
              <a:buChar char="§"/>
            </a:pPr>
            <a:r>
              <a:rPr lang="th-TH" sz="2400" dirty="0" smtClean="0"/>
              <a:t>จะไปขึ้นชื่อในกล่องข้อความที่</a:t>
            </a:r>
          </a:p>
          <a:p>
            <a:pPr>
              <a:buFont typeface="Wingdings" pitchFamily="2" charset="2"/>
              <a:buChar char="§"/>
            </a:pPr>
            <a:r>
              <a:rPr lang="th-TH" sz="2400" dirty="0" smtClean="0"/>
              <a:t>       กรอกวันที่ที่ต้องการใหม่ แล้วกดปุ่ม </a:t>
            </a:r>
            <a:r>
              <a:rPr lang="en-US" sz="2400" dirty="0" smtClean="0"/>
              <a:t>Update Stock</a:t>
            </a:r>
            <a:endParaRPr lang="th-TH" sz="2400" dirty="0" smtClean="0"/>
          </a:p>
          <a:p>
            <a:pPr>
              <a:buFont typeface="Wingdings" pitchFamily="2" charset="2"/>
              <a:buChar char="§"/>
            </a:pPr>
            <a:endParaRPr lang="th-TH" sz="2400" dirty="0" smtClean="0"/>
          </a:p>
        </p:txBody>
      </p:sp>
      <p:sp>
        <p:nvSpPr>
          <p:cNvPr id="6" name="วงรี 5"/>
          <p:cNvSpPr/>
          <p:nvPr/>
        </p:nvSpPr>
        <p:spPr>
          <a:xfrm>
            <a:off x="838200" y="2466109"/>
            <a:ext cx="457200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</a:t>
            </a:r>
            <a:endParaRPr lang="th-TH" sz="2000" dirty="0"/>
          </a:p>
        </p:txBody>
      </p:sp>
      <p:sp>
        <p:nvSpPr>
          <p:cNvPr id="7" name="วงรี 6"/>
          <p:cNvSpPr/>
          <p:nvPr/>
        </p:nvSpPr>
        <p:spPr>
          <a:xfrm>
            <a:off x="845127" y="3398561"/>
            <a:ext cx="457200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</a:t>
            </a:r>
            <a:endParaRPr lang="th-TH" sz="2000" dirty="0"/>
          </a:p>
        </p:txBody>
      </p:sp>
      <p:sp>
        <p:nvSpPr>
          <p:cNvPr id="8" name="วงรี 7"/>
          <p:cNvSpPr/>
          <p:nvPr/>
        </p:nvSpPr>
        <p:spPr>
          <a:xfrm>
            <a:off x="845127" y="4012627"/>
            <a:ext cx="457200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</a:t>
            </a:r>
            <a:endParaRPr lang="th-TH" sz="2000" dirty="0"/>
          </a:p>
        </p:txBody>
      </p:sp>
      <p:sp>
        <p:nvSpPr>
          <p:cNvPr id="9" name="วงรี 8"/>
          <p:cNvSpPr/>
          <p:nvPr/>
        </p:nvSpPr>
        <p:spPr>
          <a:xfrm>
            <a:off x="7772400" y="4105877"/>
            <a:ext cx="457200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</a:t>
            </a:r>
            <a:endParaRPr lang="th-TH" sz="2000" dirty="0"/>
          </a:p>
        </p:txBody>
      </p:sp>
      <p:sp>
        <p:nvSpPr>
          <p:cNvPr id="10" name="วงรี 9"/>
          <p:cNvSpPr/>
          <p:nvPr/>
        </p:nvSpPr>
        <p:spPr>
          <a:xfrm>
            <a:off x="8001000" y="2133600"/>
            <a:ext cx="457200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</a:t>
            </a:r>
            <a:endParaRPr lang="th-TH" sz="2000" dirty="0"/>
          </a:p>
        </p:txBody>
      </p:sp>
      <p:sp>
        <p:nvSpPr>
          <p:cNvPr id="11" name="วงรี 10"/>
          <p:cNvSpPr/>
          <p:nvPr/>
        </p:nvSpPr>
        <p:spPr>
          <a:xfrm>
            <a:off x="4800600" y="4516054"/>
            <a:ext cx="457200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7028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เส้นตาราง">
  <a:themeElements>
    <a:clrScheme name="เส้นตาราง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เส้นตาราง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เส้นตาราง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105</TotalTime>
  <Words>227</Words>
  <Application>Microsoft Office PowerPoint</Application>
  <PresentationFormat>นำเสนอทางหน้าจอ 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10</vt:i4>
      </vt:variant>
    </vt:vector>
  </HeadingPairs>
  <TitlesOfParts>
    <vt:vector size="11" baseType="lpstr">
      <vt:lpstr>เส้นตาราง</vt:lpstr>
      <vt:lpstr>Assightment 3</vt:lpstr>
      <vt:lpstr>Home.js</vt:lpstr>
      <vt:lpstr>Scan.js</vt:lpstr>
      <vt:lpstr>Scan.js</vt:lpstr>
      <vt:lpstr>Plus.js</vt:lpstr>
      <vt:lpstr>Plus.js</vt:lpstr>
      <vt:lpstr>Stock.js</vt:lpstr>
      <vt:lpstr>Del.js</vt:lpstr>
      <vt:lpstr>Edit.js</vt:lpstr>
      <vt:lpstr>Edit.js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Assightment 3</dc:title>
  <dc:creator>Acer</dc:creator>
  <cp:lastModifiedBy>Acer</cp:lastModifiedBy>
  <cp:revision>9</cp:revision>
  <dcterms:created xsi:type="dcterms:W3CDTF">2019-05-31T15:51:46Z</dcterms:created>
  <dcterms:modified xsi:type="dcterms:W3CDTF">2019-05-31T17:37:18Z</dcterms:modified>
</cp:coreProperties>
</file>