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86" r:id="rId6"/>
    <p:sldId id="285" r:id="rId7"/>
    <p:sldId id="260" r:id="rId8"/>
    <p:sldId id="287" r:id="rId9"/>
  </p:sldIdLst>
  <p:sldSz cx="9144000" cy="5143500" type="screen16x9"/>
  <p:notesSz cx="6858000" cy="9144000"/>
  <p:embeddedFontLst>
    <p:embeddedFont>
      <p:font typeface="Angsana New" pitchFamily="18" charset="-34"/>
      <p:regular r:id="rId11"/>
      <p:bold r:id="rId12"/>
      <p:italic r:id="rId13"/>
      <p:boldItalic r:id="rId14"/>
    </p:embeddedFont>
    <p:embeddedFont>
      <p:font typeface="Cordia New" pitchFamily="34" charset="-34"/>
      <p:regular r:id="rId15"/>
      <p:bold r:id="rId16"/>
      <p:italic r:id="rId17"/>
      <p:boldItalic r:id="rId18"/>
    </p:embeddedFont>
    <p:embeddedFont>
      <p:font typeface="Muli" charset="0"/>
      <p:regular r:id="rId19"/>
      <p:bold r:id="rId20"/>
      <p:italic r:id="rId21"/>
      <p:boldItalic r:id="rId22"/>
    </p:embeddedFont>
    <p:embeddedFont>
      <p:font typeface="Nixie One" charset="0"/>
      <p:regular r:id="rId23"/>
    </p:embeddedFont>
    <p:embeddedFont>
      <p:font typeface="Helvetica Neue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BD5"/>
    <a:srgbClr val="19AFD7"/>
    <a:srgbClr val="49BFD7"/>
    <a:srgbClr val="D6E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E6C192-1BDE-4645-9D9C-DAD874B8E101}">
  <a:tblStyle styleId="{7AE6C192-1BDE-4645-9D9C-DAD874B8E1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14164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358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461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444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+mj-lt"/>
              </a:rPr>
              <a:t>CARD STACK-SWIPER</a:t>
            </a:r>
            <a:endParaRPr sz="4000" b="1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6600" b="1" dirty="0">
                <a:latin typeface="+mj-lt"/>
              </a:rPr>
              <a:t>Library</a:t>
            </a:r>
            <a:endParaRPr sz="6600" b="1" dirty="0">
              <a:latin typeface="+mj-lt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ตัวแทนเนื้อหา 2">
            <a:extLst>
              <a:ext uri="{FF2B5EF4-FFF2-40B4-BE49-F238E27FC236}">
                <a16:creationId xmlns="" xmlns:a16="http://schemas.microsoft.com/office/drawing/2014/main" id="{8AAC7950-6738-464E-83D3-EDFCD0A155EC}"/>
              </a:ext>
            </a:extLst>
          </p:cNvPr>
          <p:cNvSpPr txBox="1">
            <a:spLocks/>
          </p:cNvSpPr>
          <p:nvPr/>
        </p:nvSpPr>
        <p:spPr>
          <a:xfrm>
            <a:off x="1424763" y="2017344"/>
            <a:ext cx="7134446" cy="245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 dirty="0" smtClean="0">
                <a:latin typeface="+mj-lt"/>
              </a:rPr>
              <a:t>“</a:t>
            </a:r>
            <a:r>
              <a:rPr lang="en-US" sz="2000" dirty="0" err="1" smtClean="0">
                <a:latin typeface="+mj-lt"/>
              </a:rPr>
              <a:t>npm</a:t>
            </a:r>
            <a:r>
              <a:rPr lang="en-US" sz="2000" dirty="0" smtClean="0">
                <a:latin typeface="+mj-lt"/>
              </a:rPr>
              <a:t> install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react-native-card-stack-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swiper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"</a:t>
            </a:r>
          </a:p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"</a:t>
            </a:r>
            <a:r>
              <a:rPr lang="en-US" sz="2000" dirty="0" err="1" smtClean="0"/>
              <a:t>npm</a:t>
            </a:r>
            <a:r>
              <a:rPr lang="en-US" sz="2000" dirty="0" smtClean="0"/>
              <a:t> </a:t>
            </a:r>
            <a:r>
              <a:rPr lang="en-US" sz="2000" dirty="0"/>
              <a:t>install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react-native-gesture-handler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“</a:t>
            </a:r>
          </a:p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"</a:t>
            </a:r>
            <a:r>
              <a:rPr lang="en-US" sz="2000" dirty="0"/>
              <a:t> </a:t>
            </a:r>
            <a:r>
              <a:rPr lang="en-US" sz="2000" dirty="0" err="1"/>
              <a:t>npm</a:t>
            </a:r>
            <a:r>
              <a:rPr lang="en-US" sz="2000" dirty="0"/>
              <a:t> install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react-navigation“</a:t>
            </a:r>
          </a:p>
          <a:p>
            <a:pPr marL="139700" indent="0">
              <a:buNone/>
            </a:pP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------------------------------------------------------------------------------</a:t>
            </a:r>
          </a:p>
          <a:p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Github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: </a:t>
            </a:r>
            <a:r>
              <a:rPr lang="en-US" sz="2000" dirty="0"/>
              <a:t>https://</a:t>
            </a:r>
            <a:r>
              <a:rPr lang="en-US" sz="2000" dirty="0" smtClean="0"/>
              <a:t>github.com/Praepilai2626/Object3</a:t>
            </a:r>
            <a:endParaRPr lang="th-TH" sz="20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ตัวแทนเนื้อหา 2">
            <a:extLst>
              <a:ext uri="{FF2B5EF4-FFF2-40B4-BE49-F238E27FC236}">
                <a16:creationId xmlns="" xmlns:a16="http://schemas.microsoft.com/office/drawing/2014/main" id="{D14D2DE5-07BD-474D-9D4F-873FB35EA33B}"/>
              </a:ext>
            </a:extLst>
          </p:cNvPr>
          <p:cNvSpPr txBox="1">
            <a:spLocks/>
          </p:cNvSpPr>
          <p:nvPr/>
        </p:nvSpPr>
        <p:spPr>
          <a:xfrm>
            <a:off x="5029200" y="776951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19BBD5"/>
                </a:solidFill>
                <a:latin typeface="+mj-lt"/>
              </a:rPr>
              <a:t>Components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-CardItem.js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-Icon.js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19BBD5"/>
                </a:solidFill>
                <a:latin typeface="+mj-lt"/>
              </a:rPr>
              <a:t>Container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   -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Home.js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  -Hshoe.js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th-TH" dirty="0"/>
          </a:p>
        </p:txBody>
      </p:sp>
      <p:sp>
        <p:nvSpPr>
          <p:cNvPr id="9" name="ตัวแทนเนื้อหา 2">
            <a:extLst>
              <a:ext uri="{FF2B5EF4-FFF2-40B4-BE49-F238E27FC236}">
                <a16:creationId xmlns="" xmlns:a16="http://schemas.microsoft.com/office/drawing/2014/main" id="{59E5269C-2A44-496D-BE51-50A7E3CA5F6E}"/>
              </a:ext>
            </a:extLst>
          </p:cNvPr>
          <p:cNvSpPr txBox="1">
            <a:spLocks/>
          </p:cNvSpPr>
          <p:nvPr/>
        </p:nvSpPr>
        <p:spPr>
          <a:xfrm>
            <a:off x="1105785" y="877186"/>
            <a:ext cx="3919869" cy="45259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19BBD5"/>
                </a:solidFill>
                <a:latin typeface="+mj-lt"/>
              </a:rPr>
              <a:t>Assets</a:t>
            </a:r>
          </a:p>
          <a:p>
            <a:pPr lvl="3"/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     -Data</a:t>
            </a:r>
          </a:p>
          <a:p>
            <a:pPr lvl="2"/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	-Demo_shoe.js</a:t>
            </a:r>
          </a:p>
          <a:p>
            <a:pPr lvl="2"/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	-Shose.js</a:t>
            </a:r>
          </a:p>
          <a:p>
            <a:pPr lvl="1"/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    -</a:t>
            </a:r>
            <a:r>
              <a:rPr lang="th-TH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รูปรองเท้า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.jpg</a:t>
            </a:r>
          </a:p>
          <a:p>
            <a:pPr lvl="1"/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    -Style</a:t>
            </a:r>
          </a:p>
          <a:p>
            <a:pPr lvl="2"/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	-Index.js</a:t>
            </a:r>
          </a:p>
          <a:p>
            <a:pPr marL="914400"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scontent.fbkk10-1.fna.fbcdn.net/v/t1.15752-9/69119917_722227778209361_7323748799728320512_n.png?_nc_cat=103&amp;_nc_oc=AQniIPlwjs23dufmqngBy_T7sy6qFO-2q0P9VOidXYTGeqX_xngvTXf9WSIj1tEPGSM&amp;_nc_ht=scontent.fbkk10-1.fna&amp;oh=26b0cea3a89b961a7f5e5a7e9273faaf&amp;oe=5DCE75E4">
            <a:extLst>
              <a:ext uri="{FF2B5EF4-FFF2-40B4-BE49-F238E27FC236}">
                <a16:creationId xmlns="" xmlns:a16="http://schemas.microsoft.com/office/drawing/2014/main" id="{76798B3A-80BB-4855-87E5-EA742028B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964" y="361950"/>
            <a:ext cx="2280462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5FD2065-EC10-43C5-B1D3-F25FB49088BB}"/>
              </a:ext>
            </a:extLst>
          </p:cNvPr>
          <p:cNvSpPr/>
          <p:nvPr/>
        </p:nvSpPr>
        <p:spPr>
          <a:xfrm>
            <a:off x="744807" y="2331467"/>
            <a:ext cx="144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HOME.js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20EF64A-0CBD-45FD-A02D-1D7F4C01BD98}"/>
              </a:ext>
            </a:extLst>
          </p:cNvPr>
          <p:cNvSpPr txBox="1"/>
          <p:nvPr/>
        </p:nvSpPr>
        <p:spPr>
          <a:xfrm>
            <a:off x="2401930" y="992639"/>
            <a:ext cx="397739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import React from 'react';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import styles from '../assets/styles';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/>
            </a:r>
            <a:b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</a:b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import {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ScrollView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, View, Text,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	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TouchableOpacity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,</a:t>
            </a:r>
          </a:p>
          <a:p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	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ImageBackground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FlatList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 }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	from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'react-native';</a:t>
            </a:r>
          </a:p>
          <a:p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import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CardItem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 from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	'../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components/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CardItem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';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import Icon from '../components/Icon';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import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demo_shoe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 from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	'../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assets/data/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demo_shoe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';</a:t>
            </a: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4" y="1676399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3">
            <a:extLst>
              <a:ext uri="{FF2B5EF4-FFF2-40B4-BE49-F238E27FC236}">
                <a16:creationId xmlns="" xmlns:a16="http://schemas.microsoft.com/office/drawing/2014/main" id="{EA2E95F3-9859-49F4-8D66-AF292F1B4A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2" t="29450" r="27213" b="31155"/>
          <a:stretch/>
        </p:blipFill>
        <p:spPr bwMode="auto">
          <a:xfrm>
            <a:off x="244549" y="1542766"/>
            <a:ext cx="5316805" cy="3411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https://scontent.fbkk10-1.fna.fbcdn.net/v/t1.15752-9/69119917_722227778209361_7323748799728320512_n.png?_nc_cat=103&amp;_nc_oc=AQniIPlwjs23dufmqngBy_T7sy6qFO-2q0P9VOidXYTGeqX_xngvTXf9WSIj1tEPGSM&amp;_nc_ht=scontent.fbkk10-1.fna&amp;oh=26b0cea3a89b961a7f5e5a7e9273faaf&amp;oe=5DCE75E4">
            <a:extLst>
              <a:ext uri="{FF2B5EF4-FFF2-40B4-BE49-F238E27FC236}">
                <a16:creationId xmlns="" xmlns:a16="http://schemas.microsoft.com/office/drawing/2014/main" id="{371E65D9-0401-48F7-9726-16C1C46C2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346" y="240756"/>
            <a:ext cx="2314655" cy="466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46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67BE90E-79D5-4F63-8BE4-11AE2722849F}"/>
              </a:ext>
            </a:extLst>
          </p:cNvPr>
          <p:cNvSpPr txBox="1"/>
          <p:nvPr/>
        </p:nvSpPr>
        <p:spPr>
          <a:xfrm>
            <a:off x="2734122" y="1162875"/>
            <a:ext cx="62117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import React from 'react';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import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{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View,TouchableOpacity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ImageBackground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,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                Button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Linking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}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from 'react-native';</a:t>
            </a:r>
          </a:p>
          <a:p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import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CardStack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, {Card}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from 'react-native-card-stack- 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swiper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';</a:t>
            </a:r>
          </a:p>
          <a:p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import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CardItem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 from '../components/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CardItem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';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import styles from '../assets/styles';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import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shose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 from '../assets/data/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shose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';</a:t>
            </a:r>
          </a:p>
          <a:p>
            <a:endParaRPr lang="th-TH" sz="1600" dirty="0"/>
          </a:p>
        </p:txBody>
      </p:sp>
      <p:pic>
        <p:nvPicPr>
          <p:cNvPr id="12" name="Picture 2" descr="https://scontent.fbkk10-1.fna.fbcdn.net/v/t1.15752-9/68864767_2986395524709968_3318565876357136384_n.png?_nc_cat=108&amp;_nc_oc=AQn1Lp8ieVl8hqiJVG1FyzAWzLSXjmmmwNswwIIicVstGLxJ5G_00n_AEoltRyhyX_M&amp;_nc_ht=scontent.fbkk10-1.fna&amp;oh=eee9fd9f06da10109e910046068a978a&amp;oe=5E0DC2CB">
            <a:extLst>
              <a:ext uri="{FF2B5EF4-FFF2-40B4-BE49-F238E27FC236}">
                <a16:creationId xmlns="" xmlns:a16="http://schemas.microsoft.com/office/drawing/2014/main" id="{FA9925E1-7ABB-4CB9-AB60-F2C1EF14D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64" y="165997"/>
            <a:ext cx="2223726" cy="462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448" b="68750" l="24085" r="409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428" t="41982" r="59081" b="31185"/>
          <a:stretch/>
        </p:blipFill>
        <p:spPr bwMode="auto">
          <a:xfrm>
            <a:off x="6988170" y="46655"/>
            <a:ext cx="2062523" cy="1886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1" name="Google Shape;361;p14"/>
          <p:cNvSpPr txBox="1"/>
          <p:nvPr/>
        </p:nvSpPr>
        <p:spPr>
          <a:xfrm>
            <a:off x="6988170" y="167225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b="1" dirty="0">
                <a:latin typeface="+mj-lt"/>
              </a:rPr>
              <a:t>HShose.js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0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5A8D393C-8169-4704-9E64-D727C758E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6" t="22619" r="20017" b="22421"/>
          <a:stretch/>
        </p:blipFill>
        <p:spPr bwMode="auto">
          <a:xfrm>
            <a:off x="1779497" y="467001"/>
            <a:ext cx="7141219" cy="4209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2929491" y="2364843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714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107</Words>
  <Application>Microsoft Office PowerPoint</Application>
  <PresentationFormat>นำเสนอทางหน้าจอ (16:9)</PresentationFormat>
  <Paragraphs>50</Paragraphs>
  <Slides>8</Slides>
  <Notes>8</Notes>
  <HiddenSlides>0</HiddenSlides>
  <MMClips>0</MMClips>
  <ScaleCrop>false</ScaleCrop>
  <HeadingPairs>
    <vt:vector size="6" baseType="variant">
      <vt:variant>
        <vt:lpstr>แบบอักษรที่ถูกใช้</vt:lpstr>
      </vt:variant>
      <vt:variant>
        <vt:i4>7</vt:i4>
      </vt:variant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8</vt:i4>
      </vt:variant>
    </vt:vector>
  </HeadingPairs>
  <TitlesOfParts>
    <vt:vector size="16" baseType="lpstr">
      <vt:lpstr>Arial</vt:lpstr>
      <vt:lpstr>Angsana New</vt:lpstr>
      <vt:lpstr>Cordia New</vt:lpstr>
      <vt:lpstr>Muli</vt:lpstr>
      <vt:lpstr>Wingdings</vt:lpstr>
      <vt:lpstr>Nixie One</vt:lpstr>
      <vt:lpstr>Helvetica Neue</vt:lpstr>
      <vt:lpstr>Imogen template</vt:lpstr>
      <vt:lpstr>CARD STACK-SWIPER</vt:lpstr>
      <vt:lpstr>Library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EVEVA</dc:creator>
  <cp:lastModifiedBy>Acer</cp:lastModifiedBy>
  <cp:revision>13</cp:revision>
  <dcterms:modified xsi:type="dcterms:W3CDTF">2019-08-25T17:27:40Z</dcterms:modified>
</cp:coreProperties>
</file>