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Relationship Id="rId13" Type="http://schemas.openxmlformats.org/officeDocument/2006/relationships/image" Target="../media/image17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18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0255" y="4787112"/>
            <a:ext cx="8617284" cy="1044928"/>
            <a:chOff x="4680255" y="4787112"/>
            <a:chExt cx="861728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0255" y="4787112"/>
              <a:ext cx="861728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2299" y="3566597"/>
            <a:ext cx="9835094" cy="12395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3111" y="4818609"/>
            <a:ext cx="6501658" cy="9482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171430" y="6107230"/>
            <a:ext cx="1141233" cy="800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314" y="451028"/>
            <a:ext cx="5453180" cy="11742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6598" y="1921601"/>
            <a:ext cx="2724043" cy="61706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25088" y="1944835"/>
            <a:ext cx="10196889" cy="2260317"/>
            <a:chOff x="7025088" y="1944835"/>
            <a:chExt cx="10196889" cy="226031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088" y="1944835"/>
              <a:ext cx="10196889" cy="22603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25088" y="4736508"/>
            <a:ext cx="10196889" cy="2260317"/>
            <a:chOff x="7025088" y="4736508"/>
            <a:chExt cx="10196889" cy="22603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088" y="4736508"/>
              <a:ext cx="10196889" cy="22603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5088" y="7504762"/>
            <a:ext cx="10196889" cy="2260317"/>
            <a:chOff x="7025088" y="7504762"/>
            <a:chExt cx="10196889" cy="22603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5088" y="7504762"/>
              <a:ext cx="10196889" cy="226031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84542" y="2481854"/>
            <a:ext cx="2719289" cy="118413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43518" y="5250724"/>
            <a:ext cx="1868841" cy="130303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41613" y="8026586"/>
            <a:ext cx="1922146" cy="133521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81283" y="2482616"/>
            <a:ext cx="4293832" cy="131564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57375" y="5091430"/>
            <a:ext cx="5128662" cy="17656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388237" y="7727153"/>
            <a:ext cx="5736261" cy="18366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0" y="5771429"/>
            <a:ext cx="1026926" cy="145307"/>
            <a:chOff x="0" y="5771429"/>
            <a:chExt cx="1026926" cy="14530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5771429"/>
              <a:ext cx="1026926" cy="1453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57262" y="5771429"/>
            <a:ext cx="2653232" cy="145307"/>
            <a:chOff x="4557262" y="5771429"/>
            <a:chExt cx="2653232" cy="1453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7262" y="5771429"/>
              <a:ext cx="2653232" cy="1453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16299" y="3794546"/>
            <a:ext cx="3649035" cy="145535"/>
            <a:chOff x="3816299" y="3794546"/>
            <a:chExt cx="3649035" cy="14553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980000">
              <a:off x="3816299" y="3794546"/>
              <a:ext cx="3649035" cy="1455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16175" y="7698749"/>
            <a:ext cx="3649035" cy="145535"/>
            <a:chOff x="3816175" y="7698749"/>
            <a:chExt cx="3649035" cy="1455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980000">
              <a:off x="3816175" y="7698749"/>
              <a:ext cx="3649035" cy="1455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26746" y="3836267"/>
            <a:ext cx="5069057" cy="4060800"/>
            <a:chOff x="226746" y="3836267"/>
            <a:chExt cx="5069057" cy="406080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6746" y="3836267"/>
              <a:ext cx="5069057" cy="4060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6107" y="5399324"/>
            <a:ext cx="5667810" cy="10036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196" y="1023739"/>
            <a:ext cx="6636929" cy="51637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30478" y="8730421"/>
            <a:ext cx="1275565" cy="6075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68583" y="8241951"/>
            <a:ext cx="194611" cy="194611"/>
            <a:chOff x="13068583" y="8241951"/>
            <a:chExt cx="194611" cy="1946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8583" y="8241951"/>
              <a:ext cx="194611" cy="1946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68583" y="8936076"/>
            <a:ext cx="194611" cy="194611"/>
            <a:chOff x="13068583" y="8936076"/>
            <a:chExt cx="194611" cy="1946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68583" y="8936076"/>
              <a:ext cx="194611" cy="1946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01673" y="5209325"/>
            <a:ext cx="363691" cy="363861"/>
            <a:chOff x="11901673" y="5209325"/>
            <a:chExt cx="363691" cy="3638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01673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01673" y="6114972"/>
            <a:ext cx="363691" cy="363861"/>
            <a:chOff x="11901673" y="6114972"/>
            <a:chExt cx="363691" cy="363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01673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446097" y="8059306"/>
            <a:ext cx="514642" cy="60753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30478" y="7379344"/>
            <a:ext cx="695556" cy="60753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068583" y="6890875"/>
            <a:ext cx="194611" cy="194611"/>
            <a:chOff x="13068583" y="6890875"/>
            <a:chExt cx="194611" cy="19461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68583" y="6890875"/>
              <a:ext cx="194611" cy="19461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068583" y="7585000"/>
            <a:ext cx="194611" cy="194611"/>
            <a:chOff x="13068583" y="7585000"/>
            <a:chExt cx="194611" cy="19461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068583" y="7585000"/>
              <a:ext cx="194611" cy="19461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446097" y="6708230"/>
            <a:ext cx="1034889" cy="69325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430478" y="9367259"/>
            <a:ext cx="1249289" cy="60753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068583" y="9572912"/>
            <a:ext cx="194611" cy="194611"/>
            <a:chOff x="13068583" y="9572912"/>
            <a:chExt cx="194611" cy="19461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68583" y="9572912"/>
              <a:ext cx="194611" cy="1946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946" y="4302317"/>
            <a:ext cx="6627521" cy="5389018"/>
            <a:chOff x="732946" y="4302317"/>
            <a:chExt cx="6627521" cy="5389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946" y="4302317"/>
              <a:ext cx="6627521" cy="53890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24528" y="4302317"/>
            <a:ext cx="6521797" cy="5389018"/>
            <a:chOff x="11124528" y="4302317"/>
            <a:chExt cx="6521797" cy="53890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4528" y="4302317"/>
              <a:ext cx="6521797" cy="538901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36651" y="263188"/>
            <a:ext cx="3681530" cy="15963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97740" y="1585170"/>
            <a:ext cx="4946332" cy="140109"/>
            <a:chOff x="6697740" y="1585170"/>
            <a:chExt cx="4946332" cy="1401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7740" y="1585170"/>
              <a:ext cx="4946332" cy="14010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44118" y="1976700"/>
            <a:ext cx="6877862" cy="11420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8447" y="3106817"/>
            <a:ext cx="3736920" cy="136926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4248" y="4506901"/>
            <a:ext cx="5106347" cy="7789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88117" y="3195668"/>
            <a:ext cx="1830160" cy="13278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44586" y="6264219"/>
            <a:ext cx="3091696" cy="1006059"/>
            <a:chOff x="7844586" y="6264219"/>
            <a:chExt cx="3091696" cy="10060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44586" y="6264219"/>
              <a:ext cx="3091696" cy="10060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946" y="4302317"/>
            <a:ext cx="6715835" cy="5389018"/>
            <a:chOff x="732946" y="4302317"/>
            <a:chExt cx="6715835" cy="5389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946" y="4302317"/>
              <a:ext cx="6715835" cy="53890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6651" y="263188"/>
            <a:ext cx="3423682" cy="15201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97740" y="1585170"/>
            <a:ext cx="4946332" cy="140109"/>
            <a:chOff x="6697740" y="1585170"/>
            <a:chExt cx="4946332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7740" y="1585170"/>
              <a:ext cx="4946332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4115" y="1976696"/>
            <a:ext cx="6047690" cy="11229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962" y="4512611"/>
            <a:ext cx="6461746" cy="430827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8960" y="5842157"/>
            <a:ext cx="4656978" cy="2628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09200" y="4302317"/>
            <a:ext cx="6521797" cy="5444314"/>
            <a:chOff x="11009200" y="4302317"/>
            <a:chExt cx="6521797" cy="5444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09200" y="4302317"/>
              <a:ext cx="6521797" cy="54443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03651" y="3132663"/>
            <a:ext cx="1830160" cy="13278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99272" y="6351317"/>
            <a:ext cx="2890303" cy="940524"/>
            <a:chOff x="7799272" y="6351317"/>
            <a:chExt cx="2890303" cy="940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99272" y="6351317"/>
              <a:ext cx="2890303" cy="9405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8447" y="3106817"/>
            <a:ext cx="3736920" cy="13692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946" y="4302317"/>
            <a:ext cx="6715835" cy="5389018"/>
            <a:chOff x="732946" y="4302317"/>
            <a:chExt cx="6715835" cy="5389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946" y="4302317"/>
              <a:ext cx="6715835" cy="53890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6651" y="263188"/>
            <a:ext cx="3423682" cy="15201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97740" y="1585170"/>
            <a:ext cx="4946332" cy="140109"/>
            <a:chOff x="6697740" y="1585170"/>
            <a:chExt cx="4946332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7740" y="1585170"/>
              <a:ext cx="4946332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4115" y="1976696"/>
            <a:ext cx="6047690" cy="11229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9962" y="4512611"/>
            <a:ext cx="4755242" cy="366993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8960" y="5842157"/>
            <a:ext cx="4656978" cy="2628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09200" y="4302317"/>
            <a:ext cx="6521797" cy="5444314"/>
            <a:chOff x="11009200" y="4302317"/>
            <a:chExt cx="6521797" cy="5444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09200" y="4302317"/>
              <a:ext cx="6521797" cy="54443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03651" y="3132663"/>
            <a:ext cx="1830160" cy="13278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99272" y="6351317"/>
            <a:ext cx="2890303" cy="940524"/>
            <a:chOff x="7799272" y="6351317"/>
            <a:chExt cx="2890303" cy="940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99272" y="6351317"/>
              <a:ext cx="2890303" cy="9405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8447" y="3106817"/>
            <a:ext cx="3736920" cy="13692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2946" y="4302317"/>
            <a:ext cx="6715835" cy="5389018"/>
            <a:chOff x="732946" y="4302317"/>
            <a:chExt cx="6715835" cy="53890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946" y="4302317"/>
              <a:ext cx="6715835" cy="53890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794" y="10538"/>
            <a:ext cx="3332691" cy="15213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54883" y="1337551"/>
            <a:ext cx="4946332" cy="140109"/>
            <a:chOff x="6354883" y="1337551"/>
            <a:chExt cx="4946332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4883" y="1337551"/>
              <a:ext cx="4946332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05151" y="1741044"/>
            <a:ext cx="6686843" cy="11407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0439" y="4512611"/>
            <a:ext cx="6803470" cy="385898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8960" y="5842157"/>
            <a:ext cx="4656978" cy="2628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009200" y="4302317"/>
            <a:ext cx="6521797" cy="5444314"/>
            <a:chOff x="11009200" y="4302317"/>
            <a:chExt cx="6521797" cy="54443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09200" y="4302317"/>
              <a:ext cx="6521797" cy="54443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03651" y="3132663"/>
            <a:ext cx="1830160" cy="13278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99272" y="6351317"/>
            <a:ext cx="2890303" cy="940524"/>
            <a:chOff x="7799272" y="6351317"/>
            <a:chExt cx="2890303" cy="940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99272" y="6351317"/>
              <a:ext cx="2890303" cy="9405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8447" y="3106817"/>
            <a:ext cx="3736920" cy="13692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569019" y="423251"/>
            <a:ext cx="6238925" cy="2698901"/>
            <a:chOff x="11569019" y="423251"/>
            <a:chExt cx="6238925" cy="269890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69019" y="423251"/>
              <a:ext cx="6238925" cy="269890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84096" y="952172"/>
            <a:ext cx="6390701" cy="17571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0565" y="3524400"/>
            <a:ext cx="6868217" cy="6627981"/>
            <a:chOff x="580565" y="3524400"/>
            <a:chExt cx="6868217" cy="66279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565" y="3524400"/>
              <a:ext cx="6868217" cy="66279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794" y="10538"/>
            <a:ext cx="3931472" cy="15385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54883" y="1337551"/>
            <a:ext cx="4946332" cy="140109"/>
            <a:chOff x="6354883" y="1337551"/>
            <a:chExt cx="4946332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4883" y="1337551"/>
              <a:ext cx="4946332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4936" y="1731393"/>
            <a:ext cx="6809738" cy="11749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0978" y="3602972"/>
            <a:ext cx="6517339" cy="783809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8960" y="5842157"/>
            <a:ext cx="4656978" cy="2628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71105" y="3524400"/>
            <a:ext cx="6521797" cy="6627981"/>
            <a:chOff x="10971105" y="3524400"/>
            <a:chExt cx="6521797" cy="66279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71105" y="3524400"/>
              <a:ext cx="6521797" cy="66279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20793" y="2654441"/>
            <a:ext cx="1562086" cy="11344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99272" y="6351317"/>
            <a:ext cx="2890303" cy="940524"/>
            <a:chOff x="7799272" y="6351317"/>
            <a:chExt cx="2890303" cy="940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99272" y="6351317"/>
              <a:ext cx="2890303" cy="9405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7424" y="2444533"/>
            <a:ext cx="3370104" cy="12381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624380" y="328206"/>
            <a:ext cx="6260117" cy="2708069"/>
            <a:chOff x="11624380" y="328206"/>
            <a:chExt cx="6260117" cy="27080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24380" y="328206"/>
              <a:ext cx="6260117" cy="270806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84376" y="1024519"/>
            <a:ext cx="6703101" cy="13272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0565" y="3524400"/>
            <a:ext cx="6868217" cy="5953695"/>
            <a:chOff x="580565" y="3524400"/>
            <a:chExt cx="6868217" cy="59536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565" y="3524400"/>
              <a:ext cx="6868217" cy="595369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3794" y="10538"/>
            <a:ext cx="3890063" cy="15118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354883" y="1337551"/>
            <a:ext cx="4946332" cy="140109"/>
            <a:chOff x="6354883" y="1337551"/>
            <a:chExt cx="4946332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4883" y="1337551"/>
              <a:ext cx="4946332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24934" y="1750439"/>
            <a:ext cx="6989500" cy="11407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6693" y="4026427"/>
            <a:ext cx="6695710" cy="50005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8960" y="5842157"/>
            <a:ext cx="4656978" cy="26280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71105" y="3524400"/>
            <a:ext cx="6521797" cy="5953695"/>
            <a:chOff x="10971105" y="3524400"/>
            <a:chExt cx="6521797" cy="59536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71105" y="3524400"/>
              <a:ext cx="6521797" cy="595369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20793" y="2654441"/>
            <a:ext cx="1562086" cy="11344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99272" y="6351317"/>
            <a:ext cx="2890303" cy="940524"/>
            <a:chOff x="7799272" y="6351317"/>
            <a:chExt cx="2890303" cy="9405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99272" y="6351317"/>
              <a:ext cx="2890303" cy="9405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7424" y="2444533"/>
            <a:ext cx="3370104" cy="12381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624380" y="328206"/>
            <a:ext cx="6260117" cy="2708069"/>
            <a:chOff x="11624380" y="328206"/>
            <a:chExt cx="6260117" cy="270806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24380" y="328206"/>
              <a:ext cx="6260117" cy="270806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84382" y="1024515"/>
            <a:ext cx="6438472" cy="13272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4329" y="368641"/>
            <a:ext cx="5843881" cy="13594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3103" y="1585170"/>
            <a:ext cx="7059509" cy="144873"/>
            <a:chOff x="6443103" y="1585170"/>
            <a:chExt cx="7059509" cy="14487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3103" y="1585170"/>
              <a:ext cx="7059509" cy="1448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93209" y="2144762"/>
            <a:ext cx="11393545" cy="7386667"/>
            <a:chOff x="6293209" y="2144762"/>
            <a:chExt cx="11393545" cy="738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3209" y="2144762"/>
              <a:ext cx="11393545" cy="738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5239" y="2374675"/>
            <a:ext cx="3069631" cy="6547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0" y="0"/>
            <a:ext cx="6171429" cy="10285714"/>
            <a:chOff x="0" y="0"/>
            <a:chExt cx="6171429" cy="10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6171429" cy="102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33024" y="4812508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5975" y="3235374"/>
            <a:ext cx="7089224" cy="182448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9659" y="4861259"/>
            <a:ext cx="4641162" cy="10987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8426" y="3838936"/>
            <a:ext cx="3726094" cy="1044928"/>
            <a:chOff x="668426" y="3838936"/>
            <a:chExt cx="3726094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426" y="3838936"/>
              <a:ext cx="3726094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45" y="3794508"/>
            <a:ext cx="4056684" cy="124561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50152" y="174093"/>
            <a:ext cx="858652" cy="859054"/>
            <a:chOff x="17250152" y="174093"/>
            <a:chExt cx="858652" cy="8590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152" y="174093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9101" y="173892"/>
            <a:ext cx="858652" cy="859054"/>
            <a:chOff x="239101" y="173892"/>
            <a:chExt cx="858652" cy="8590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39101" y="17389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50152" y="9215719"/>
            <a:ext cx="858652" cy="859054"/>
            <a:chOff x="17250152" y="9215719"/>
            <a:chExt cx="858652" cy="8590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50152" y="9215719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9101" y="9215921"/>
            <a:ext cx="858652" cy="859054"/>
            <a:chOff x="239101" y="9215921"/>
            <a:chExt cx="858652" cy="8590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39101" y="921592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18870" y="4990851"/>
            <a:ext cx="10306261" cy="222971"/>
            <a:chOff x="6018870" y="4990851"/>
            <a:chExt cx="10306261" cy="222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6018870" y="4990851"/>
              <a:ext cx="10306261" cy="2229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03734" y="1436396"/>
            <a:ext cx="1136532" cy="1136532"/>
            <a:chOff x="10603734" y="1436396"/>
            <a:chExt cx="1136532" cy="11365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03734" y="1436396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603734" y="3903626"/>
            <a:ext cx="1136532" cy="1136532"/>
            <a:chOff x="10603734" y="3903626"/>
            <a:chExt cx="1136532" cy="11365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03734" y="3903626"/>
              <a:ext cx="1136532" cy="113653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677124" y="6386828"/>
            <a:ext cx="1136532" cy="1136532"/>
            <a:chOff x="10677124" y="6386828"/>
            <a:chExt cx="1136532" cy="11365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77124" y="6386828"/>
              <a:ext cx="1136532" cy="113653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35165" y="1616100"/>
            <a:ext cx="1048012" cy="73342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01958" y="4181435"/>
            <a:ext cx="1119905" cy="72138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92847" y="6683182"/>
            <a:ext cx="1134174" cy="72561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828105" y="1561838"/>
            <a:ext cx="4619508" cy="84783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74477" y="1726093"/>
            <a:ext cx="4940538" cy="56427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224331" y="4056429"/>
            <a:ext cx="5374232" cy="84783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09811" y="4262459"/>
            <a:ext cx="5112586" cy="59284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224332" y="6512275"/>
            <a:ext cx="5204145" cy="84783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116001" y="6676536"/>
            <a:ext cx="3764138" cy="573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6583" y="5340325"/>
            <a:ext cx="5519256" cy="112289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193" y="1025481"/>
            <a:ext cx="6031898" cy="516217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30478" y="8728268"/>
            <a:ext cx="2793270" cy="6558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68583" y="8241951"/>
            <a:ext cx="194611" cy="194611"/>
            <a:chOff x="13068583" y="8241951"/>
            <a:chExt cx="194611" cy="1946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8583" y="8241951"/>
              <a:ext cx="194611" cy="1946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68583" y="8936076"/>
            <a:ext cx="194611" cy="194611"/>
            <a:chOff x="13068583" y="8936076"/>
            <a:chExt cx="194611" cy="1946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68583" y="8936076"/>
              <a:ext cx="194611" cy="1946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25482" y="5209325"/>
            <a:ext cx="363691" cy="363861"/>
            <a:chOff x="11625482" y="5209325"/>
            <a:chExt cx="363691" cy="3638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25482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25482" y="6114972"/>
            <a:ext cx="363691" cy="363861"/>
            <a:chOff x="11625482" y="6114972"/>
            <a:chExt cx="363691" cy="363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25482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446097" y="8059306"/>
            <a:ext cx="2184299" cy="6170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6800"/>
            <a:ext cx="4322662" cy="12347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71369" y="2987331"/>
            <a:ext cx="6171429" cy="6740080"/>
            <a:chOff x="9971369" y="2987331"/>
            <a:chExt cx="6171429" cy="67400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1369" y="2987331"/>
              <a:ext cx="6171429" cy="674008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18960" y="1299901"/>
            <a:ext cx="5425899" cy="166019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3163" y="1970821"/>
            <a:ext cx="3466261" cy="6170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49026" y="3399734"/>
            <a:ext cx="4144941" cy="4144941"/>
            <a:chOff x="3349026" y="3399734"/>
            <a:chExt cx="4144941" cy="41449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9026" y="3399734"/>
              <a:ext cx="4144941" cy="414494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4344" y="7874993"/>
            <a:ext cx="3109462" cy="8571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779106" y="1216998"/>
            <a:ext cx="363691" cy="363861"/>
            <a:chOff x="15779106" y="1216998"/>
            <a:chExt cx="363691" cy="3638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79106" y="1216998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71454" y="1242310"/>
            <a:ext cx="363691" cy="363861"/>
            <a:chOff x="9971454" y="1242310"/>
            <a:chExt cx="363691" cy="3638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9971454" y="1242310"/>
              <a:ext cx="363691" cy="36386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06196" y="3453831"/>
            <a:ext cx="5174680" cy="5669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04" y="516800"/>
            <a:ext cx="4322662" cy="12347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68828" y="2987331"/>
            <a:ext cx="14692124" cy="6740080"/>
            <a:chOff x="1268828" y="2987331"/>
            <a:chExt cx="14692124" cy="674008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8828" y="2987331"/>
              <a:ext cx="14692124" cy="67400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4908" y="1729646"/>
            <a:ext cx="4946332" cy="140109"/>
            <a:chOff x="794908" y="1729646"/>
            <a:chExt cx="4946332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08" y="1729646"/>
              <a:ext cx="4946332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3163" y="1970819"/>
            <a:ext cx="4878746" cy="6170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068769" y="2623470"/>
            <a:ext cx="363691" cy="363861"/>
            <a:chOff x="16068769" y="2623470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68769" y="2623470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5052" y="2623555"/>
            <a:ext cx="363691" cy="363861"/>
            <a:chOff x="905052" y="2623555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905052" y="2623555"/>
              <a:ext cx="363691" cy="36386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3902" y="3456807"/>
            <a:ext cx="14145594" cy="54088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974" y="530866"/>
            <a:ext cx="6034665" cy="12221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4552" y="964316"/>
            <a:ext cx="6657178" cy="8704403"/>
            <a:chOff x="10884552" y="964316"/>
            <a:chExt cx="6657178" cy="870440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4552" y="964316"/>
              <a:ext cx="6657178" cy="87044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4908" y="1729646"/>
            <a:ext cx="5564780" cy="140109"/>
            <a:chOff x="794908" y="1729646"/>
            <a:chExt cx="5564780" cy="14010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908" y="1729646"/>
              <a:ext cx="5564780" cy="14010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3163" y="1970821"/>
            <a:ext cx="3535023" cy="6170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20897" y="739259"/>
            <a:ext cx="363691" cy="363861"/>
            <a:chOff x="17320897" y="739259"/>
            <a:chExt cx="363691" cy="363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20897" y="739259"/>
              <a:ext cx="363691" cy="363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02707" y="751404"/>
            <a:ext cx="363691" cy="363861"/>
            <a:chOff x="10702707" y="751404"/>
            <a:chExt cx="363691" cy="363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02707" y="751404"/>
              <a:ext cx="363691" cy="36386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02668" y="1291916"/>
            <a:ext cx="6544556" cy="77266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4177" y="3112830"/>
            <a:ext cx="10019065" cy="4146308"/>
            <a:chOff x="554177" y="3112830"/>
            <a:chExt cx="10019065" cy="414630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4177" y="3112830"/>
              <a:ext cx="10019065" cy="4146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6583" y="5340324"/>
            <a:ext cx="5863428" cy="11133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7196" y="1023739"/>
            <a:ext cx="6690091" cy="516378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30478" y="8730421"/>
            <a:ext cx="2184299" cy="6170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68583" y="8241951"/>
            <a:ext cx="194611" cy="194611"/>
            <a:chOff x="13068583" y="8241951"/>
            <a:chExt cx="194611" cy="19461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68583" y="8241951"/>
              <a:ext cx="194611" cy="1946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68583" y="8936076"/>
            <a:ext cx="194611" cy="194611"/>
            <a:chOff x="13068583" y="8936076"/>
            <a:chExt cx="194611" cy="1946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68583" y="8936076"/>
              <a:ext cx="194611" cy="1946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01673" y="5209325"/>
            <a:ext cx="363691" cy="363861"/>
            <a:chOff x="11901673" y="5209325"/>
            <a:chExt cx="363691" cy="3638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01673" y="5209325"/>
              <a:ext cx="363691" cy="363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09325" y="5199801"/>
            <a:ext cx="363691" cy="363861"/>
            <a:chOff x="6309325" y="5199801"/>
            <a:chExt cx="363691" cy="363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6309325" y="5199801"/>
              <a:ext cx="363691" cy="363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01673" y="6114972"/>
            <a:ext cx="363691" cy="363861"/>
            <a:chOff x="11901673" y="6114972"/>
            <a:chExt cx="363691" cy="36386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01673" y="6114972"/>
              <a:ext cx="363691" cy="36386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09325" y="6124496"/>
            <a:ext cx="363691" cy="363861"/>
            <a:chOff x="6309325" y="6124496"/>
            <a:chExt cx="363691" cy="36386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309325" y="6124496"/>
              <a:ext cx="363691" cy="36386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446097" y="8059306"/>
            <a:ext cx="2184299" cy="6170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449" y="426290"/>
            <a:ext cx="6939760" cy="13032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4545" y="1648662"/>
            <a:ext cx="5954059" cy="140109"/>
            <a:chOff x="874545" y="1648662"/>
            <a:chExt cx="5954059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545" y="1648662"/>
              <a:ext cx="5954059" cy="14010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075" y="1921592"/>
            <a:ext cx="1745281" cy="6682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0372" y="2541659"/>
            <a:ext cx="17039597" cy="7442169"/>
            <a:chOff x="730372" y="2541659"/>
            <a:chExt cx="17039597" cy="74421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372" y="2541659"/>
              <a:ext cx="17039597" cy="744216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83690" y="2845040"/>
            <a:ext cx="16352098" cy="68773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449" y="426290"/>
            <a:ext cx="6939760" cy="13032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4545" y="1648662"/>
            <a:ext cx="5954059" cy="140109"/>
            <a:chOff x="874545" y="1648662"/>
            <a:chExt cx="5954059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545" y="1648662"/>
              <a:ext cx="5954059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0372" y="2018329"/>
            <a:ext cx="17039597" cy="7965499"/>
            <a:chOff x="730372" y="2018329"/>
            <a:chExt cx="17039597" cy="796549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372" y="2018329"/>
              <a:ext cx="17039597" cy="79654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0357" y="2246982"/>
            <a:ext cx="16191861" cy="77061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2023-01-11T21:34:47Z</dcterms:created>
  <dcterms:modified xsi:type="dcterms:W3CDTF">2023-01-11T21:34:47Z</dcterms:modified>
</cp:coreProperties>
</file>