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1210" y="3522736"/>
            <a:ext cx="9156217" cy="13254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107" y="4825736"/>
            <a:ext cx="6588906" cy="9565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63867" y="6112471"/>
            <a:ext cx="3573233" cy="692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036804"/>
            <a:ext cx="10664633" cy="5654531"/>
            <a:chOff x="732946" y="4036804"/>
            <a:chExt cx="10664633" cy="5654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036804"/>
              <a:ext cx="10664633" cy="56545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794" y="11183"/>
            <a:ext cx="5241615" cy="1636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4883" y="1337551"/>
            <a:ext cx="4946332" cy="140109"/>
            <a:chOff x="6354883" y="1337551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4883" y="1337551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0163" y="1540087"/>
            <a:ext cx="8715919" cy="13761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68765" y="4036804"/>
            <a:ext cx="6675061" cy="5662808"/>
            <a:chOff x="11668765" y="4036804"/>
            <a:chExt cx="6675061" cy="56628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8765" y="4036804"/>
              <a:ext cx="6675061" cy="56628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22185" y="2862399"/>
            <a:ext cx="3482074" cy="13370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6432" y="4685005"/>
            <a:ext cx="9423244" cy="4324106"/>
            <a:chOff x="1376432" y="4685005"/>
            <a:chExt cx="9423244" cy="43241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6432" y="4685005"/>
              <a:ext cx="9423244" cy="432410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3239" y="4612944"/>
            <a:ext cx="7381937" cy="33568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036804"/>
            <a:ext cx="10664633" cy="5654531"/>
            <a:chOff x="732946" y="4036804"/>
            <a:chExt cx="10664633" cy="5654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036804"/>
              <a:ext cx="10664633" cy="56545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1882" y="323760"/>
            <a:ext cx="7228663" cy="16081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95358" y="1697572"/>
            <a:ext cx="7171512" cy="203139"/>
            <a:chOff x="4995358" y="1697572"/>
            <a:chExt cx="7171512" cy="2031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5358" y="1697572"/>
              <a:ext cx="7171512" cy="2031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6556" y="1900571"/>
            <a:ext cx="7650557" cy="10565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68765" y="4036804"/>
            <a:ext cx="6675061" cy="5662808"/>
            <a:chOff x="11668765" y="4036804"/>
            <a:chExt cx="6675061" cy="56628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8765" y="4036804"/>
              <a:ext cx="6675061" cy="56628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22185" y="2862399"/>
            <a:ext cx="3482074" cy="13370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1335" y="4611039"/>
            <a:ext cx="6952909" cy="34448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9799" y="4622773"/>
            <a:ext cx="9425296" cy="4483029"/>
            <a:chOff x="1309799" y="4622773"/>
            <a:chExt cx="9425296" cy="44830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9799" y="4622773"/>
              <a:ext cx="9425296" cy="44830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66102" y="876218"/>
            <a:ext cx="5629056" cy="1580825"/>
            <a:chOff x="12366102" y="876218"/>
            <a:chExt cx="5629056" cy="15808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66102" y="876218"/>
              <a:ext cx="5629056" cy="1580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86328" y="4094915"/>
            <a:ext cx="14364390" cy="5654531"/>
            <a:chOff x="1786328" y="4094915"/>
            <a:chExt cx="14364390" cy="5654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328" y="4094915"/>
              <a:ext cx="14364390" cy="56545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4251" y="123218"/>
            <a:ext cx="5692663" cy="16081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37730" y="1497030"/>
            <a:ext cx="7171512" cy="203139"/>
            <a:chOff x="5537730" y="1497030"/>
            <a:chExt cx="7171512" cy="2031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7730" y="1497030"/>
              <a:ext cx="7171512" cy="2031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8925" y="1781612"/>
            <a:ext cx="9155861" cy="23354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7551" y="4491178"/>
            <a:ext cx="13631951" cy="4750680"/>
            <a:chOff x="1987551" y="4491178"/>
            <a:chExt cx="13631951" cy="47506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7551" y="4491178"/>
              <a:ext cx="13631951" cy="4750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1469" y="4017433"/>
            <a:ext cx="14298066" cy="5654531"/>
            <a:chOff x="1701469" y="4017433"/>
            <a:chExt cx="14298066" cy="5654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469" y="4017433"/>
              <a:ext cx="14298066" cy="56545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4251" y="123218"/>
            <a:ext cx="5748939" cy="1612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37730" y="1497030"/>
            <a:ext cx="7171512" cy="203139"/>
            <a:chOff x="5537730" y="1497030"/>
            <a:chExt cx="7171512" cy="2031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7730" y="1497030"/>
              <a:ext cx="7171512" cy="2031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6548" y="1781612"/>
            <a:ext cx="11288547" cy="23354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1737" y="4360064"/>
            <a:ext cx="13693445" cy="4808298"/>
            <a:chOff x="1981737" y="4360064"/>
            <a:chExt cx="13693445" cy="48082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737" y="4360064"/>
              <a:ext cx="13693445" cy="4808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56294" y="3920581"/>
            <a:ext cx="11373126" cy="4726392"/>
            <a:chOff x="3456294" y="3920581"/>
            <a:chExt cx="11373126" cy="4726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294" y="3920581"/>
              <a:ext cx="11373126" cy="47263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4251" y="123218"/>
            <a:ext cx="5703253" cy="1612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37730" y="1497030"/>
            <a:ext cx="7171512" cy="203139"/>
            <a:chOff x="5537730" y="1497030"/>
            <a:chExt cx="7171512" cy="2031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7730" y="1497030"/>
              <a:ext cx="7171512" cy="2031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5915" y="1994688"/>
            <a:ext cx="11339185" cy="14829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61782" y="4379431"/>
            <a:ext cx="10473538" cy="3768100"/>
            <a:chOff x="3861782" y="4379431"/>
            <a:chExt cx="10473538" cy="37681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1782" y="4379431"/>
              <a:ext cx="10473538" cy="3768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3470" y="3630024"/>
            <a:ext cx="12365772" cy="5573830"/>
            <a:chOff x="343470" y="3630024"/>
            <a:chExt cx="12365772" cy="55738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470" y="3630024"/>
              <a:ext cx="12365772" cy="55738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4251" y="123218"/>
            <a:ext cx="6798872" cy="1631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37730" y="1497030"/>
            <a:ext cx="7171512" cy="203139"/>
            <a:chOff x="5537730" y="1497030"/>
            <a:chExt cx="7171512" cy="2031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7730" y="1497030"/>
              <a:ext cx="7171512" cy="2031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8450" y="1917207"/>
            <a:ext cx="11057328" cy="6398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5018" y="4281363"/>
            <a:ext cx="11637641" cy="4271153"/>
            <a:chOff x="785018" y="4281363"/>
            <a:chExt cx="11637641" cy="42711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018" y="4281363"/>
              <a:ext cx="11637641" cy="42711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61059" y="3630024"/>
            <a:ext cx="5072839" cy="5573830"/>
            <a:chOff x="12961059" y="3630024"/>
            <a:chExt cx="5072839" cy="55738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61059" y="3630024"/>
              <a:ext cx="5072839" cy="557383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74585" y="2808397"/>
            <a:ext cx="2676887" cy="10221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12489" y="4775166"/>
            <a:ext cx="4757280" cy="29875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4329" y="368641"/>
            <a:ext cx="5843881" cy="13594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3103" y="1585170"/>
            <a:ext cx="7059509" cy="144873"/>
            <a:chOff x="6443103" y="1585170"/>
            <a:chExt cx="7059509" cy="1448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3103" y="1585170"/>
              <a:ext cx="7059509" cy="144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3209" y="2144762"/>
            <a:ext cx="11393545" cy="7386667"/>
            <a:chOff x="6293209" y="2144762"/>
            <a:chExt cx="11393545" cy="738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3209" y="2144762"/>
              <a:ext cx="11393545" cy="738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6192" y="2374678"/>
            <a:ext cx="2049078" cy="9418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0"/>
            <a:ext cx="6171429" cy="10285714"/>
            <a:chOff x="0" y="0"/>
            <a:chExt cx="6171429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6171429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3024" y="4812508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5975" y="3235374"/>
            <a:ext cx="7013282" cy="18155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9659" y="4857450"/>
            <a:ext cx="5464696" cy="11860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3838936"/>
            <a:ext cx="3726094" cy="1044928"/>
            <a:chOff x="668426" y="3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3838936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45" y="3794508"/>
            <a:ext cx="3999522" cy="12388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8870" y="4990851"/>
            <a:ext cx="10306261" cy="222971"/>
            <a:chOff x="6018870" y="4990851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6018870" y="4990851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87512" y="3838936"/>
            <a:ext cx="1136532" cy="1136532"/>
            <a:chOff x="10487512" y="3838936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7512" y="3838936"/>
              <a:ext cx="1136532" cy="113653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18942" y="4018640"/>
            <a:ext cx="1028888" cy="74360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20931" y="3730367"/>
            <a:ext cx="5706675" cy="11883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11948" y="931399"/>
            <a:ext cx="3844956" cy="80072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2764" y="5299415"/>
            <a:ext cx="4172457" cy="11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3" y="1025481"/>
            <a:ext cx="5732221" cy="51663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4424"/>
            <a:ext cx="2167595" cy="1514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71369" y="2987331"/>
            <a:ext cx="6171429" cy="6740080"/>
            <a:chOff x="9971369" y="2987331"/>
            <a:chExt cx="6171429" cy="67400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1369" y="2987331"/>
              <a:ext cx="6171429" cy="67400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18956" y="1304287"/>
            <a:ext cx="4540861" cy="17929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163" y="1964793"/>
            <a:ext cx="2309927" cy="7696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49026" y="3399734"/>
            <a:ext cx="4144941" cy="4144941"/>
            <a:chOff x="3349026" y="3399734"/>
            <a:chExt cx="4144941" cy="41449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9026" y="3399734"/>
              <a:ext cx="4144941" cy="414494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7405" y="7720970"/>
            <a:ext cx="3060682" cy="5460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79106" y="1216998"/>
            <a:ext cx="363691" cy="363861"/>
            <a:chOff x="15779106" y="1216998"/>
            <a:chExt cx="363691" cy="3638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79106" y="1216998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1454" y="1242310"/>
            <a:ext cx="363691" cy="363861"/>
            <a:chOff x="9971454" y="1242310"/>
            <a:chExt cx="363691" cy="363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9971454" y="1242310"/>
              <a:ext cx="363691" cy="36386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06192" y="3453830"/>
            <a:ext cx="5197604" cy="44382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4424"/>
            <a:ext cx="2167595" cy="1514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3719" y="2973883"/>
            <a:ext cx="8261791" cy="6479832"/>
            <a:chOff x="593719" y="2973883"/>
            <a:chExt cx="8261791" cy="647983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719" y="2973883"/>
              <a:ext cx="8261791" cy="64798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61012" y="2610021"/>
            <a:ext cx="363691" cy="363861"/>
            <a:chOff x="8961012" y="2610021"/>
            <a:chExt cx="363691" cy="3638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61012" y="261002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317" y="2610107"/>
            <a:ext cx="363691" cy="363861"/>
            <a:chOff x="171317" y="2610107"/>
            <a:chExt cx="363691" cy="3638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71317" y="2610107"/>
              <a:ext cx="363691" cy="3638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9744" y="3297573"/>
            <a:ext cx="7715461" cy="4705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61633" y="3078373"/>
            <a:ext cx="6674486" cy="2667652"/>
            <a:chOff x="10161633" y="3078373"/>
            <a:chExt cx="6674486" cy="26676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61633" y="3078373"/>
              <a:ext cx="6674486" cy="26676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61633" y="5955004"/>
            <a:ext cx="6674486" cy="3444206"/>
            <a:chOff x="10161633" y="5955004"/>
            <a:chExt cx="6674486" cy="34442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61633" y="5955004"/>
              <a:ext cx="6674486" cy="34442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3794" y="14891"/>
            <a:ext cx="5057244" cy="16043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54883" y="1337551"/>
            <a:ext cx="4946332" cy="140109"/>
            <a:chOff x="6354883" y="1337551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4883" y="1337551"/>
              <a:ext cx="494633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9430" y="1584306"/>
            <a:ext cx="6225615" cy="673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59629" y="2775599"/>
            <a:ext cx="8862154" cy="6263044"/>
            <a:chOff x="4259629" y="2775599"/>
            <a:chExt cx="8862154" cy="62630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9629" y="2775599"/>
              <a:ext cx="8862154" cy="6263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302317"/>
            <a:ext cx="6715835" cy="5389018"/>
            <a:chOff x="732946" y="4302317"/>
            <a:chExt cx="6715835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302317"/>
              <a:ext cx="6715835" cy="53890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794" y="14891"/>
            <a:ext cx="3303559" cy="15186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4883" y="1337551"/>
            <a:ext cx="4946332" cy="140109"/>
            <a:chOff x="6354883" y="1337551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4883" y="1337551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2544" y="1432468"/>
            <a:ext cx="8555919" cy="11306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2820" y="4614697"/>
            <a:ext cx="4869003" cy="11918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8960" y="5842157"/>
            <a:ext cx="4656978" cy="2628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09200" y="4302317"/>
            <a:ext cx="6521797" cy="5444314"/>
            <a:chOff x="11009200" y="4302317"/>
            <a:chExt cx="6521797" cy="5444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9200" y="4302317"/>
              <a:ext cx="6521797" cy="5444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03651" y="3132663"/>
            <a:ext cx="1830160" cy="13278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8447" y="3106817"/>
            <a:ext cx="3736920" cy="13692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3508245"/>
            <a:ext cx="6715835" cy="6183089"/>
            <a:chOff x="732946" y="3508245"/>
            <a:chExt cx="6715835" cy="61830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3508245"/>
              <a:ext cx="6715835" cy="61830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794" y="14891"/>
            <a:ext cx="4477102" cy="16043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4883" y="1337551"/>
            <a:ext cx="4946332" cy="140109"/>
            <a:chOff x="6354883" y="1337551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4883" y="1337551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94188" y="1650607"/>
            <a:ext cx="7306386" cy="5137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5740" y="4199054"/>
            <a:ext cx="6792186" cy="43118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8960" y="5842157"/>
            <a:ext cx="4656978" cy="2628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09200" y="3508245"/>
            <a:ext cx="6521797" cy="6238386"/>
            <a:chOff x="11009200" y="3508245"/>
            <a:chExt cx="6521797" cy="62383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9200" y="3508245"/>
              <a:ext cx="6521797" cy="62383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97446" y="4787497"/>
            <a:ext cx="6171429" cy="3127639"/>
            <a:chOff x="11197446" y="4787497"/>
            <a:chExt cx="6171429" cy="31276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97446" y="4787497"/>
              <a:ext cx="6171429" cy="3127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302317"/>
            <a:ext cx="6715835" cy="5389018"/>
            <a:chOff x="732946" y="4302317"/>
            <a:chExt cx="6715835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302317"/>
              <a:ext cx="6715835" cy="53890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4751" y="14891"/>
            <a:ext cx="5943083" cy="16043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4883" y="1337551"/>
            <a:ext cx="4946332" cy="140109"/>
            <a:chOff x="6354883" y="1337551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4883" y="1337551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5411" y="1497411"/>
            <a:ext cx="7979004" cy="97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18960" y="5842157"/>
            <a:ext cx="4656978" cy="2628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09200" y="4302317"/>
            <a:ext cx="6521797" cy="5444314"/>
            <a:chOff x="11009200" y="4302317"/>
            <a:chExt cx="6521797" cy="54443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9200" y="4302317"/>
              <a:ext cx="6521797" cy="54443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13146" y="3130285"/>
            <a:ext cx="3482074" cy="13370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4520" y="4490437"/>
            <a:ext cx="6171429" cy="5012776"/>
            <a:chOff x="1024520" y="4490437"/>
            <a:chExt cx="6171429" cy="50127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4520" y="4490437"/>
              <a:ext cx="6171429" cy="50127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76413" y="4671569"/>
            <a:ext cx="6183487" cy="20330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2023-02-05T14:11:11Z</dcterms:created>
  <dcterms:modified xsi:type="dcterms:W3CDTF">2023-02-05T14:11:11Z</dcterms:modified>
</cp:coreProperties>
</file>