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67" r:id="rId4"/>
    <p:sldId id="269" r:id="rId5"/>
    <p:sldId id="258" r:id="rId6"/>
    <p:sldId id="259" r:id="rId7"/>
    <p:sldId id="268" r:id="rId8"/>
    <p:sldId id="260" r:id="rId9"/>
    <p:sldId id="261" r:id="rId10"/>
    <p:sldId id="262" r:id="rId11"/>
    <p:sldId id="263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37658E-6D38-455B-A0DC-35ADC49B0B8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97469C-4E5E-405A-96DE-A6B633D518A3}">
      <dgm:prSet/>
      <dgm:spPr/>
      <dgm:t>
        <a:bodyPr/>
        <a:lstStyle/>
        <a:p>
          <a:pPr rtl="0"/>
          <a:endParaRPr lang="en-US" dirty="0"/>
        </a:p>
      </dgm:t>
    </dgm:pt>
    <dgm:pt modelId="{C11DA50D-4882-4FDB-B9C6-D6B39C5D9B3D}" type="parTrans" cxnId="{36B6FF84-3FA6-4B2B-9AFD-EF766CB78EAB}">
      <dgm:prSet/>
      <dgm:spPr/>
      <dgm:t>
        <a:bodyPr/>
        <a:lstStyle/>
        <a:p>
          <a:endParaRPr lang="en-US"/>
        </a:p>
      </dgm:t>
    </dgm:pt>
    <dgm:pt modelId="{2C18D7D3-9AA4-4D01-B9DE-0666F808BDCA}" type="sibTrans" cxnId="{36B6FF84-3FA6-4B2B-9AFD-EF766CB78EAB}">
      <dgm:prSet/>
      <dgm:spPr/>
      <dgm:t>
        <a:bodyPr/>
        <a:lstStyle/>
        <a:p>
          <a:endParaRPr lang="en-US"/>
        </a:p>
      </dgm:t>
    </dgm:pt>
    <dgm:pt modelId="{914126B1-BB72-46E1-A0B2-38307A285CF3}">
      <dgm:prSet/>
      <dgm:spPr/>
      <dgm:t>
        <a:bodyPr/>
        <a:lstStyle/>
        <a:p>
          <a:pPr rtl="0"/>
          <a:r>
            <a:rPr lang="en-US" dirty="0" smtClean="0"/>
            <a:t>GROUP MEMBERS</a:t>
          </a:r>
          <a:endParaRPr lang="en-US" dirty="0"/>
        </a:p>
      </dgm:t>
    </dgm:pt>
    <dgm:pt modelId="{E8E6FAEC-10B0-41C4-A9F0-7AAC0D9B6681}" type="parTrans" cxnId="{DB432AE5-FF0A-4E4F-87E2-F9F8E3C7A384}">
      <dgm:prSet/>
      <dgm:spPr/>
      <dgm:t>
        <a:bodyPr/>
        <a:lstStyle/>
        <a:p>
          <a:endParaRPr lang="en-US"/>
        </a:p>
      </dgm:t>
    </dgm:pt>
    <dgm:pt modelId="{BE105BA4-8BB3-464F-A4ED-AC9DF6A8808A}" type="sibTrans" cxnId="{DB432AE5-FF0A-4E4F-87E2-F9F8E3C7A384}">
      <dgm:prSet/>
      <dgm:spPr/>
      <dgm:t>
        <a:bodyPr/>
        <a:lstStyle/>
        <a:p>
          <a:endParaRPr lang="en-US"/>
        </a:p>
      </dgm:t>
    </dgm:pt>
    <dgm:pt modelId="{AE3DC019-82E2-4C7B-93B9-74A1AB2877B0}">
      <dgm:prSet/>
      <dgm:spPr/>
      <dgm:t>
        <a:bodyPr/>
        <a:lstStyle/>
        <a:p>
          <a:pPr rtl="0"/>
          <a:endParaRPr lang="en-US" dirty="0"/>
        </a:p>
      </dgm:t>
    </dgm:pt>
    <dgm:pt modelId="{4C016DFC-9FFA-43E4-AFAE-D7CF1741F321}" type="parTrans" cxnId="{6E9D992A-6CB1-49A3-9CC7-4C851A4FFA19}">
      <dgm:prSet/>
      <dgm:spPr/>
      <dgm:t>
        <a:bodyPr/>
        <a:lstStyle/>
        <a:p>
          <a:endParaRPr lang="en-US"/>
        </a:p>
      </dgm:t>
    </dgm:pt>
    <dgm:pt modelId="{4686293F-5AF1-4F54-9A3F-8C6EE2D364FF}" type="sibTrans" cxnId="{6E9D992A-6CB1-49A3-9CC7-4C851A4FFA19}">
      <dgm:prSet/>
      <dgm:spPr/>
      <dgm:t>
        <a:bodyPr/>
        <a:lstStyle/>
        <a:p>
          <a:endParaRPr lang="en-US"/>
        </a:p>
      </dgm:t>
    </dgm:pt>
    <dgm:pt modelId="{D91A8838-EE10-4A0E-BE30-8EBE0E981FB1}">
      <dgm:prSet/>
      <dgm:spPr/>
      <dgm:t>
        <a:bodyPr/>
        <a:lstStyle/>
        <a:p>
          <a:pPr rtl="0"/>
          <a:r>
            <a:rPr lang="en-US" dirty="0" smtClean="0"/>
            <a:t>Prathamesh </a:t>
          </a:r>
          <a:r>
            <a:rPr lang="en-US" dirty="0" err="1" smtClean="0"/>
            <a:t>patil</a:t>
          </a:r>
          <a:endParaRPr lang="en-US" dirty="0"/>
        </a:p>
      </dgm:t>
    </dgm:pt>
    <dgm:pt modelId="{E489BD88-DB1C-498F-9147-605405E3BDFF}" type="parTrans" cxnId="{BFE708CB-7D69-46AE-AAB7-E3DE4969DBAE}">
      <dgm:prSet/>
      <dgm:spPr/>
      <dgm:t>
        <a:bodyPr/>
        <a:lstStyle/>
        <a:p>
          <a:endParaRPr lang="en-US"/>
        </a:p>
      </dgm:t>
    </dgm:pt>
    <dgm:pt modelId="{2CBE0C96-5E9D-4778-AFB4-D74E550FC74E}" type="sibTrans" cxnId="{BFE708CB-7D69-46AE-AAB7-E3DE4969DBAE}">
      <dgm:prSet/>
      <dgm:spPr/>
      <dgm:t>
        <a:bodyPr/>
        <a:lstStyle/>
        <a:p>
          <a:endParaRPr lang="en-US"/>
        </a:p>
      </dgm:t>
    </dgm:pt>
    <dgm:pt modelId="{8271989C-66B0-48AF-ADCA-25B67A31D4CE}">
      <dgm:prSet/>
      <dgm:spPr/>
      <dgm:t>
        <a:bodyPr/>
        <a:lstStyle/>
        <a:p>
          <a:pPr rtl="0"/>
          <a:r>
            <a:rPr lang="en-US" dirty="0" err="1" smtClean="0"/>
            <a:t>Prafull</a:t>
          </a:r>
          <a:r>
            <a:rPr lang="en-US" dirty="0" smtClean="0"/>
            <a:t> </a:t>
          </a:r>
          <a:r>
            <a:rPr lang="en-US" dirty="0" err="1" smtClean="0"/>
            <a:t>Nikam</a:t>
          </a:r>
          <a:endParaRPr lang="en-US" dirty="0"/>
        </a:p>
      </dgm:t>
    </dgm:pt>
    <dgm:pt modelId="{4E86334D-3506-4861-93BF-AE0E273B7287}" type="parTrans" cxnId="{C2500527-DC66-41FA-BC9D-78A445F93B97}">
      <dgm:prSet/>
      <dgm:spPr/>
      <dgm:t>
        <a:bodyPr/>
        <a:lstStyle/>
        <a:p>
          <a:endParaRPr lang="en-US"/>
        </a:p>
      </dgm:t>
    </dgm:pt>
    <dgm:pt modelId="{5FE39A94-546A-435A-BB63-34605AC1AB1C}" type="sibTrans" cxnId="{C2500527-DC66-41FA-BC9D-78A445F93B97}">
      <dgm:prSet/>
      <dgm:spPr/>
      <dgm:t>
        <a:bodyPr/>
        <a:lstStyle/>
        <a:p>
          <a:endParaRPr lang="en-US"/>
        </a:p>
      </dgm:t>
    </dgm:pt>
    <dgm:pt modelId="{EAD15DC3-0480-425A-B2D7-924C3EFD580E}">
      <dgm:prSet/>
      <dgm:spPr/>
      <dgm:t>
        <a:bodyPr/>
        <a:lstStyle/>
        <a:p>
          <a:pPr rtl="0"/>
          <a:r>
            <a:rPr lang="en-US" dirty="0" err="1" smtClean="0"/>
            <a:t>Vikas</a:t>
          </a:r>
          <a:r>
            <a:rPr lang="en-US" dirty="0" smtClean="0"/>
            <a:t> </a:t>
          </a:r>
          <a:r>
            <a:rPr lang="en-US" dirty="0" err="1" smtClean="0"/>
            <a:t>pandikode</a:t>
          </a:r>
          <a:endParaRPr lang="en-US" dirty="0"/>
        </a:p>
      </dgm:t>
    </dgm:pt>
    <dgm:pt modelId="{6B25CAF7-EF49-4DEB-8CAF-D2A1E779AE79}" type="parTrans" cxnId="{AD3B3365-6D20-41EB-B0DA-ADB4ECABF585}">
      <dgm:prSet/>
      <dgm:spPr/>
      <dgm:t>
        <a:bodyPr/>
        <a:lstStyle/>
        <a:p>
          <a:endParaRPr lang="en-US"/>
        </a:p>
      </dgm:t>
    </dgm:pt>
    <dgm:pt modelId="{53E3DF3D-8316-4B55-A3F9-8859B949AC11}" type="sibTrans" cxnId="{AD3B3365-6D20-41EB-B0DA-ADB4ECABF585}">
      <dgm:prSet/>
      <dgm:spPr/>
      <dgm:t>
        <a:bodyPr/>
        <a:lstStyle/>
        <a:p>
          <a:endParaRPr lang="en-US"/>
        </a:p>
      </dgm:t>
    </dgm:pt>
    <dgm:pt modelId="{0C83BB16-2AF6-4D44-A184-6549FC9A276C}">
      <dgm:prSet/>
      <dgm:spPr/>
      <dgm:t>
        <a:bodyPr/>
        <a:lstStyle/>
        <a:p>
          <a:pPr rtl="0"/>
          <a:r>
            <a:rPr lang="en-US" dirty="0" err="1" smtClean="0"/>
            <a:t>Abhijeet</a:t>
          </a:r>
          <a:r>
            <a:rPr lang="en-US" dirty="0" smtClean="0"/>
            <a:t> </a:t>
          </a:r>
          <a:r>
            <a:rPr lang="en-US" dirty="0" err="1" smtClean="0"/>
            <a:t>Shinde</a:t>
          </a:r>
          <a:endParaRPr lang="en-US" dirty="0"/>
        </a:p>
      </dgm:t>
    </dgm:pt>
    <dgm:pt modelId="{2055E346-B601-475B-8F2E-B7CBC8F0F2EE}" type="parTrans" cxnId="{52F241CC-3CDC-4B62-9CC8-2CDC1192F15E}">
      <dgm:prSet/>
      <dgm:spPr/>
      <dgm:t>
        <a:bodyPr/>
        <a:lstStyle/>
        <a:p>
          <a:endParaRPr lang="en-US"/>
        </a:p>
      </dgm:t>
    </dgm:pt>
    <dgm:pt modelId="{F3B6C10E-CCCE-48FE-B10F-4CFF74B5DC28}" type="sibTrans" cxnId="{52F241CC-3CDC-4B62-9CC8-2CDC1192F15E}">
      <dgm:prSet/>
      <dgm:spPr/>
      <dgm:t>
        <a:bodyPr/>
        <a:lstStyle/>
        <a:p>
          <a:endParaRPr lang="en-US"/>
        </a:p>
      </dgm:t>
    </dgm:pt>
    <dgm:pt modelId="{23B98ED6-85A3-4B97-A0BA-5F882883CA33}" type="pres">
      <dgm:prSet presAssocID="{5137658E-6D38-455B-A0DC-35ADC49B0B88}" presName="compositeShape" presStyleCnt="0">
        <dgm:presLayoutVars>
          <dgm:chMax val="7"/>
          <dgm:dir/>
          <dgm:resizeHandles val="exact"/>
        </dgm:presLayoutVars>
      </dgm:prSet>
      <dgm:spPr/>
    </dgm:pt>
    <dgm:pt modelId="{935F749D-F0D0-4A36-93B7-1F2C47108AEF}" type="pres">
      <dgm:prSet presAssocID="{4A97469C-4E5E-405A-96DE-A6B633D518A3}" presName="circ1" presStyleLbl="vennNode1" presStyleIdx="0" presStyleCnt="7"/>
      <dgm:spPr/>
    </dgm:pt>
    <dgm:pt modelId="{B1C30973-09D2-48C5-A897-18341F249777}" type="pres">
      <dgm:prSet presAssocID="{4A97469C-4E5E-405A-96DE-A6B633D518A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9A13047-9887-4107-A14C-613C65217B8E}" type="pres">
      <dgm:prSet presAssocID="{914126B1-BB72-46E1-A0B2-38307A285CF3}" presName="circ2" presStyleLbl="vennNode1" presStyleIdx="1" presStyleCnt="7"/>
      <dgm:spPr/>
    </dgm:pt>
    <dgm:pt modelId="{F33E3A86-57F8-4A8E-B112-9E62D647FC8D}" type="pres">
      <dgm:prSet presAssocID="{914126B1-BB72-46E1-A0B2-38307A285CF3}" presName="circ2Tx" presStyleLbl="revTx" presStyleIdx="0" presStyleCnt="0" custLinFactX="-38934" custLinFactNeighborX="-100000" custLinFactNeighborY="-86364">
        <dgm:presLayoutVars>
          <dgm:chMax val="0"/>
          <dgm:chPref val="0"/>
          <dgm:bulletEnabled val="1"/>
        </dgm:presLayoutVars>
      </dgm:prSet>
      <dgm:spPr/>
    </dgm:pt>
    <dgm:pt modelId="{4156F55C-E3BF-4B5C-BD5A-0D2A0DB46FDB}" type="pres">
      <dgm:prSet presAssocID="{AE3DC019-82E2-4C7B-93B9-74A1AB2877B0}" presName="circ3" presStyleLbl="vennNode1" presStyleIdx="2" presStyleCnt="7"/>
      <dgm:spPr/>
    </dgm:pt>
    <dgm:pt modelId="{B06F3D52-0FBD-4FE5-BF67-20BF43CBC572}" type="pres">
      <dgm:prSet presAssocID="{AE3DC019-82E2-4C7B-93B9-74A1AB2877B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5B8EED9-292D-4606-9EAB-65BEF4849BE3}" type="pres">
      <dgm:prSet presAssocID="{D91A8838-EE10-4A0E-BE30-8EBE0E981FB1}" presName="circ4" presStyleLbl="vennNode1" presStyleIdx="3" presStyleCnt="7"/>
      <dgm:spPr/>
    </dgm:pt>
    <dgm:pt modelId="{2B197E07-FA08-4F35-8123-1DE40C1B8263}" type="pres">
      <dgm:prSet presAssocID="{D91A8838-EE10-4A0E-BE30-8EBE0E981FB1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4E1B479-4D11-432B-B53F-3437BFE9FA9F}" type="pres">
      <dgm:prSet presAssocID="{8271989C-66B0-48AF-ADCA-25B67A31D4CE}" presName="circ5" presStyleLbl="vennNode1" presStyleIdx="4" presStyleCnt="7"/>
      <dgm:spPr/>
    </dgm:pt>
    <dgm:pt modelId="{BADBD36F-1B46-4139-9855-DF360A023ED2}" type="pres">
      <dgm:prSet presAssocID="{8271989C-66B0-48AF-ADCA-25B67A31D4CE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AF51E92-1D83-4070-A708-CBDFCB92886D}" type="pres">
      <dgm:prSet presAssocID="{EAD15DC3-0480-425A-B2D7-924C3EFD580E}" presName="circ6" presStyleLbl="vennNode1" presStyleIdx="5" presStyleCnt="7"/>
      <dgm:spPr/>
    </dgm:pt>
    <dgm:pt modelId="{4E2D06AD-5F74-4ACC-9A49-365ACB30ECAD}" type="pres">
      <dgm:prSet presAssocID="{EAD15DC3-0480-425A-B2D7-924C3EFD580E}" presName="circ6Tx" presStyleLbl="revTx" presStyleIdx="0" presStyleCnt="0" custLinFactNeighborX="-8744" custLinFactNeighborY="-43842">
        <dgm:presLayoutVars>
          <dgm:chMax val="0"/>
          <dgm:chPref val="0"/>
          <dgm:bulletEnabled val="1"/>
        </dgm:presLayoutVars>
      </dgm:prSet>
      <dgm:spPr/>
    </dgm:pt>
    <dgm:pt modelId="{E7863D07-2F43-4D1D-97CE-6DC61A2E7304}" type="pres">
      <dgm:prSet presAssocID="{0C83BB16-2AF6-4D44-A184-6549FC9A276C}" presName="circ7" presStyleLbl="vennNode1" presStyleIdx="6" presStyleCnt="7"/>
      <dgm:spPr/>
    </dgm:pt>
    <dgm:pt modelId="{3EBBDB4D-64B0-4BC1-8209-2F0DD5B82671}" type="pres">
      <dgm:prSet presAssocID="{0C83BB16-2AF6-4D44-A184-6549FC9A276C}" presName="circ7Tx" presStyleLbl="revTx" presStyleIdx="0" presStyleCnt="0" custLinFactX="100000" custLinFactNeighborX="176152" custLinFactNeighborY="79890">
        <dgm:presLayoutVars>
          <dgm:chMax val="0"/>
          <dgm:chPref val="0"/>
          <dgm:bulletEnabled val="1"/>
        </dgm:presLayoutVars>
      </dgm:prSet>
      <dgm:spPr/>
    </dgm:pt>
  </dgm:ptLst>
  <dgm:cxnLst>
    <dgm:cxn modelId="{AD3B3365-6D20-41EB-B0DA-ADB4ECABF585}" srcId="{5137658E-6D38-455B-A0DC-35ADC49B0B88}" destId="{EAD15DC3-0480-425A-B2D7-924C3EFD580E}" srcOrd="5" destOrd="0" parTransId="{6B25CAF7-EF49-4DEB-8CAF-D2A1E779AE79}" sibTransId="{53E3DF3D-8316-4B55-A3F9-8859B949AC11}"/>
    <dgm:cxn modelId="{AFBD93B0-1B9D-4CDE-9A09-8A04BEE03D8E}" type="presOf" srcId="{5137658E-6D38-455B-A0DC-35ADC49B0B88}" destId="{23B98ED6-85A3-4B97-A0BA-5F882883CA33}" srcOrd="0" destOrd="0" presId="urn:microsoft.com/office/officeart/2005/8/layout/venn1"/>
    <dgm:cxn modelId="{1432EFFD-69A9-42DE-AD14-641BE0CEB2E4}" type="presOf" srcId="{8271989C-66B0-48AF-ADCA-25B67A31D4CE}" destId="{BADBD36F-1B46-4139-9855-DF360A023ED2}" srcOrd="0" destOrd="0" presId="urn:microsoft.com/office/officeart/2005/8/layout/venn1"/>
    <dgm:cxn modelId="{52F241CC-3CDC-4B62-9CC8-2CDC1192F15E}" srcId="{5137658E-6D38-455B-A0DC-35ADC49B0B88}" destId="{0C83BB16-2AF6-4D44-A184-6549FC9A276C}" srcOrd="6" destOrd="0" parTransId="{2055E346-B601-475B-8F2E-B7CBC8F0F2EE}" sibTransId="{F3B6C10E-CCCE-48FE-B10F-4CFF74B5DC28}"/>
    <dgm:cxn modelId="{6E9D992A-6CB1-49A3-9CC7-4C851A4FFA19}" srcId="{5137658E-6D38-455B-A0DC-35ADC49B0B88}" destId="{AE3DC019-82E2-4C7B-93B9-74A1AB2877B0}" srcOrd="2" destOrd="0" parTransId="{4C016DFC-9FFA-43E4-AFAE-D7CF1741F321}" sibTransId="{4686293F-5AF1-4F54-9A3F-8C6EE2D364FF}"/>
    <dgm:cxn modelId="{2E8D5364-D833-4BE3-970E-C4F074CCAC3B}" type="presOf" srcId="{AE3DC019-82E2-4C7B-93B9-74A1AB2877B0}" destId="{B06F3D52-0FBD-4FE5-BF67-20BF43CBC572}" srcOrd="0" destOrd="0" presId="urn:microsoft.com/office/officeart/2005/8/layout/venn1"/>
    <dgm:cxn modelId="{C2500527-DC66-41FA-BC9D-78A445F93B97}" srcId="{5137658E-6D38-455B-A0DC-35ADC49B0B88}" destId="{8271989C-66B0-48AF-ADCA-25B67A31D4CE}" srcOrd="4" destOrd="0" parTransId="{4E86334D-3506-4861-93BF-AE0E273B7287}" sibTransId="{5FE39A94-546A-435A-BB63-34605AC1AB1C}"/>
    <dgm:cxn modelId="{34723022-44F6-4875-8301-9824118DEA56}" type="presOf" srcId="{4A97469C-4E5E-405A-96DE-A6B633D518A3}" destId="{B1C30973-09D2-48C5-A897-18341F249777}" srcOrd="0" destOrd="0" presId="urn:microsoft.com/office/officeart/2005/8/layout/venn1"/>
    <dgm:cxn modelId="{47EDAE26-F5D4-461D-A940-D6C90AE33DAA}" type="presOf" srcId="{914126B1-BB72-46E1-A0B2-38307A285CF3}" destId="{F33E3A86-57F8-4A8E-B112-9E62D647FC8D}" srcOrd="0" destOrd="0" presId="urn:microsoft.com/office/officeart/2005/8/layout/venn1"/>
    <dgm:cxn modelId="{BFE708CB-7D69-46AE-AAB7-E3DE4969DBAE}" srcId="{5137658E-6D38-455B-A0DC-35ADC49B0B88}" destId="{D91A8838-EE10-4A0E-BE30-8EBE0E981FB1}" srcOrd="3" destOrd="0" parTransId="{E489BD88-DB1C-498F-9147-605405E3BDFF}" sibTransId="{2CBE0C96-5E9D-4778-AFB4-D74E550FC74E}"/>
    <dgm:cxn modelId="{FE816BFA-A127-4355-9AA8-64EF47E7DBCA}" type="presOf" srcId="{EAD15DC3-0480-425A-B2D7-924C3EFD580E}" destId="{4E2D06AD-5F74-4ACC-9A49-365ACB30ECAD}" srcOrd="0" destOrd="0" presId="urn:microsoft.com/office/officeart/2005/8/layout/venn1"/>
    <dgm:cxn modelId="{93CF8342-EF8C-4E23-A983-EDDA34144E46}" type="presOf" srcId="{0C83BB16-2AF6-4D44-A184-6549FC9A276C}" destId="{3EBBDB4D-64B0-4BC1-8209-2F0DD5B82671}" srcOrd="0" destOrd="0" presId="urn:microsoft.com/office/officeart/2005/8/layout/venn1"/>
    <dgm:cxn modelId="{36B6FF84-3FA6-4B2B-9AFD-EF766CB78EAB}" srcId="{5137658E-6D38-455B-A0DC-35ADC49B0B88}" destId="{4A97469C-4E5E-405A-96DE-A6B633D518A3}" srcOrd="0" destOrd="0" parTransId="{C11DA50D-4882-4FDB-B9C6-D6B39C5D9B3D}" sibTransId="{2C18D7D3-9AA4-4D01-B9DE-0666F808BDCA}"/>
    <dgm:cxn modelId="{DB432AE5-FF0A-4E4F-87E2-F9F8E3C7A384}" srcId="{5137658E-6D38-455B-A0DC-35ADC49B0B88}" destId="{914126B1-BB72-46E1-A0B2-38307A285CF3}" srcOrd="1" destOrd="0" parTransId="{E8E6FAEC-10B0-41C4-A9F0-7AAC0D9B6681}" sibTransId="{BE105BA4-8BB3-464F-A4ED-AC9DF6A8808A}"/>
    <dgm:cxn modelId="{C527A3E8-37E4-45BA-9666-025DE2C60E0A}" type="presOf" srcId="{D91A8838-EE10-4A0E-BE30-8EBE0E981FB1}" destId="{2B197E07-FA08-4F35-8123-1DE40C1B8263}" srcOrd="0" destOrd="0" presId="urn:microsoft.com/office/officeart/2005/8/layout/venn1"/>
    <dgm:cxn modelId="{FCEFF5D7-4062-4D26-8B67-4C76922D8B4D}" type="presParOf" srcId="{23B98ED6-85A3-4B97-A0BA-5F882883CA33}" destId="{935F749D-F0D0-4A36-93B7-1F2C47108AEF}" srcOrd="0" destOrd="0" presId="urn:microsoft.com/office/officeart/2005/8/layout/venn1"/>
    <dgm:cxn modelId="{62219649-A610-4D44-92AD-A85C5D484B5A}" type="presParOf" srcId="{23B98ED6-85A3-4B97-A0BA-5F882883CA33}" destId="{B1C30973-09D2-48C5-A897-18341F249777}" srcOrd="1" destOrd="0" presId="urn:microsoft.com/office/officeart/2005/8/layout/venn1"/>
    <dgm:cxn modelId="{52FD543C-5D9E-434F-9E8F-C5E3AE3EEAFC}" type="presParOf" srcId="{23B98ED6-85A3-4B97-A0BA-5F882883CA33}" destId="{99A13047-9887-4107-A14C-613C65217B8E}" srcOrd="2" destOrd="0" presId="urn:microsoft.com/office/officeart/2005/8/layout/venn1"/>
    <dgm:cxn modelId="{5E126072-C6F6-4245-BD40-A4E875CA9487}" type="presParOf" srcId="{23B98ED6-85A3-4B97-A0BA-5F882883CA33}" destId="{F33E3A86-57F8-4A8E-B112-9E62D647FC8D}" srcOrd="3" destOrd="0" presId="urn:microsoft.com/office/officeart/2005/8/layout/venn1"/>
    <dgm:cxn modelId="{52C573D4-674B-43FE-8C70-64217633313D}" type="presParOf" srcId="{23B98ED6-85A3-4B97-A0BA-5F882883CA33}" destId="{4156F55C-E3BF-4B5C-BD5A-0D2A0DB46FDB}" srcOrd="4" destOrd="0" presId="urn:microsoft.com/office/officeart/2005/8/layout/venn1"/>
    <dgm:cxn modelId="{BAD3CC68-6372-44A7-9F8D-C7582599747C}" type="presParOf" srcId="{23B98ED6-85A3-4B97-A0BA-5F882883CA33}" destId="{B06F3D52-0FBD-4FE5-BF67-20BF43CBC572}" srcOrd="5" destOrd="0" presId="urn:microsoft.com/office/officeart/2005/8/layout/venn1"/>
    <dgm:cxn modelId="{96427FC8-F8C3-4E68-8B3F-97417002BDD3}" type="presParOf" srcId="{23B98ED6-85A3-4B97-A0BA-5F882883CA33}" destId="{D5B8EED9-292D-4606-9EAB-65BEF4849BE3}" srcOrd="6" destOrd="0" presId="urn:microsoft.com/office/officeart/2005/8/layout/venn1"/>
    <dgm:cxn modelId="{00E2CBCC-BF6F-4AE9-B6BB-8911B43B5E6F}" type="presParOf" srcId="{23B98ED6-85A3-4B97-A0BA-5F882883CA33}" destId="{2B197E07-FA08-4F35-8123-1DE40C1B8263}" srcOrd="7" destOrd="0" presId="urn:microsoft.com/office/officeart/2005/8/layout/venn1"/>
    <dgm:cxn modelId="{72660669-4EBE-4B4F-852A-99A3FB9FAF57}" type="presParOf" srcId="{23B98ED6-85A3-4B97-A0BA-5F882883CA33}" destId="{84E1B479-4D11-432B-B53F-3437BFE9FA9F}" srcOrd="8" destOrd="0" presId="urn:microsoft.com/office/officeart/2005/8/layout/venn1"/>
    <dgm:cxn modelId="{AC918626-FF38-492A-8A09-ED6132BE0506}" type="presParOf" srcId="{23B98ED6-85A3-4B97-A0BA-5F882883CA33}" destId="{BADBD36F-1B46-4139-9855-DF360A023ED2}" srcOrd="9" destOrd="0" presId="urn:microsoft.com/office/officeart/2005/8/layout/venn1"/>
    <dgm:cxn modelId="{62A08D42-D187-4D24-B9DA-371B6DFABE63}" type="presParOf" srcId="{23B98ED6-85A3-4B97-A0BA-5F882883CA33}" destId="{4AF51E92-1D83-4070-A708-CBDFCB92886D}" srcOrd="10" destOrd="0" presId="urn:microsoft.com/office/officeart/2005/8/layout/venn1"/>
    <dgm:cxn modelId="{4D2EF340-6067-42B2-A877-012A679CA6A7}" type="presParOf" srcId="{23B98ED6-85A3-4B97-A0BA-5F882883CA33}" destId="{4E2D06AD-5F74-4ACC-9A49-365ACB30ECAD}" srcOrd="11" destOrd="0" presId="urn:microsoft.com/office/officeart/2005/8/layout/venn1"/>
    <dgm:cxn modelId="{CFBF0B1D-3BED-406E-AEB6-15D7BE298C3D}" type="presParOf" srcId="{23B98ED6-85A3-4B97-A0BA-5F882883CA33}" destId="{E7863D07-2F43-4D1D-97CE-6DC61A2E7304}" srcOrd="12" destOrd="0" presId="urn:microsoft.com/office/officeart/2005/8/layout/venn1"/>
    <dgm:cxn modelId="{DFC361D3-EAAA-455A-99B0-37E30279C93A}" type="presParOf" srcId="{23B98ED6-85A3-4B97-A0BA-5F882883CA33}" destId="{3EBBDB4D-64B0-4BC1-8209-2F0DD5B82671}" srcOrd="13" destOrd="0" presId="urn:microsoft.com/office/officeart/2005/8/layout/ven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60539F-1FCF-4B04-A473-70614A2E2DA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144322-29F9-47C1-ADB1-78201DB32531}">
      <dgm:prSet/>
      <dgm:spPr/>
      <dgm:t>
        <a:bodyPr/>
        <a:lstStyle/>
        <a:p>
          <a:pPr rtl="0"/>
          <a:r>
            <a:rPr lang="en-US" dirty="0" smtClean="0"/>
            <a:t>IIN</a:t>
          </a:r>
          <a:endParaRPr lang="en-US" dirty="0"/>
        </a:p>
      </dgm:t>
    </dgm:pt>
    <dgm:pt modelId="{42A8503B-2799-4401-933D-930E44593581}" type="parTrans" cxnId="{A5758D96-5699-4566-ADD7-7602F83E63A8}">
      <dgm:prSet/>
      <dgm:spPr/>
      <dgm:t>
        <a:bodyPr/>
        <a:lstStyle/>
        <a:p>
          <a:endParaRPr lang="en-US"/>
        </a:p>
      </dgm:t>
    </dgm:pt>
    <dgm:pt modelId="{3C2A3FDB-0878-4E58-9A18-7084A1D75BAE}" type="sibTrans" cxnId="{A5758D96-5699-4566-ADD7-7602F83E63A8}">
      <dgm:prSet/>
      <dgm:spPr/>
      <dgm:t>
        <a:bodyPr/>
        <a:lstStyle/>
        <a:p>
          <a:endParaRPr lang="en-US"/>
        </a:p>
      </dgm:t>
    </dgm:pt>
    <dgm:pt modelId="{4C1221C0-8E28-4479-B064-0E198122113B}">
      <dgm:prSet/>
      <dgm:spPr/>
      <dgm:t>
        <a:bodyPr/>
        <a:lstStyle/>
        <a:p>
          <a:pPr rtl="0"/>
          <a:r>
            <a:rPr lang="en-US" dirty="0" err="1" smtClean="0"/>
            <a:t>Navneet's</a:t>
          </a:r>
          <a:r>
            <a:rPr lang="en-US" dirty="0" smtClean="0"/>
            <a:t>  </a:t>
          </a:r>
          <a:r>
            <a:rPr lang="en-US" dirty="0" err="1" smtClean="0"/>
            <a:t>Logarethmic</a:t>
          </a:r>
          <a:r>
            <a:rPr lang="en-US" dirty="0" smtClean="0"/>
            <a:t> Tables</a:t>
          </a:r>
          <a:endParaRPr lang="en-US" dirty="0"/>
        </a:p>
      </dgm:t>
    </dgm:pt>
    <dgm:pt modelId="{9B170C5E-1680-4428-B963-50775A776E89}" type="parTrans" cxnId="{F150A228-3B05-438F-90FF-20B8B612F967}">
      <dgm:prSet/>
      <dgm:spPr/>
      <dgm:t>
        <a:bodyPr/>
        <a:lstStyle/>
        <a:p>
          <a:endParaRPr lang="en-US"/>
        </a:p>
      </dgm:t>
    </dgm:pt>
    <dgm:pt modelId="{E2D5EB26-94FF-45BD-B9A8-FD349ED50F3D}" type="sibTrans" cxnId="{F150A228-3B05-438F-90FF-20B8B612F967}">
      <dgm:prSet/>
      <dgm:spPr/>
      <dgm:t>
        <a:bodyPr/>
        <a:lstStyle/>
        <a:p>
          <a:endParaRPr lang="en-US"/>
        </a:p>
      </dgm:t>
    </dgm:pt>
    <dgm:pt modelId="{5A05DF58-D3AF-41E8-850F-9A6638CC8CE6}" type="pres">
      <dgm:prSet presAssocID="{7660539F-1FCF-4B04-A473-70614A2E2DA2}" presName="CompostProcess" presStyleCnt="0">
        <dgm:presLayoutVars>
          <dgm:dir/>
          <dgm:resizeHandles val="exact"/>
        </dgm:presLayoutVars>
      </dgm:prSet>
      <dgm:spPr/>
    </dgm:pt>
    <dgm:pt modelId="{A5BC602D-0AAE-4243-9404-F9AFA6ECDC06}" type="pres">
      <dgm:prSet presAssocID="{7660539F-1FCF-4B04-A473-70614A2E2DA2}" presName="arrow" presStyleLbl="bgShp" presStyleIdx="0" presStyleCnt="1"/>
      <dgm:spPr/>
    </dgm:pt>
    <dgm:pt modelId="{7825F6BC-55C5-4526-A6BF-3D2036A0747D}" type="pres">
      <dgm:prSet presAssocID="{7660539F-1FCF-4B04-A473-70614A2E2DA2}" presName="linearProcess" presStyleCnt="0"/>
      <dgm:spPr/>
    </dgm:pt>
    <dgm:pt modelId="{87B80E10-F411-4113-A492-402FE7897746}" type="pres">
      <dgm:prSet presAssocID="{E4144322-29F9-47C1-ADB1-78201DB32531}" presName="textNode" presStyleLbl="node1" presStyleIdx="0" presStyleCnt="2">
        <dgm:presLayoutVars>
          <dgm:bulletEnabled val="1"/>
        </dgm:presLayoutVars>
      </dgm:prSet>
      <dgm:spPr/>
    </dgm:pt>
    <dgm:pt modelId="{01A433EF-FDD1-4F54-9EF6-D05A269AAA34}" type="pres">
      <dgm:prSet presAssocID="{3C2A3FDB-0878-4E58-9A18-7084A1D75BAE}" presName="sibTrans" presStyleCnt="0"/>
      <dgm:spPr/>
    </dgm:pt>
    <dgm:pt modelId="{72B9A483-BCA1-4A00-A988-A297CF60756C}" type="pres">
      <dgm:prSet presAssocID="{4C1221C0-8E28-4479-B064-0E198122113B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F150A228-3B05-438F-90FF-20B8B612F967}" srcId="{7660539F-1FCF-4B04-A473-70614A2E2DA2}" destId="{4C1221C0-8E28-4479-B064-0E198122113B}" srcOrd="1" destOrd="0" parTransId="{9B170C5E-1680-4428-B963-50775A776E89}" sibTransId="{E2D5EB26-94FF-45BD-B9A8-FD349ED50F3D}"/>
    <dgm:cxn modelId="{A5758D96-5699-4566-ADD7-7602F83E63A8}" srcId="{7660539F-1FCF-4B04-A473-70614A2E2DA2}" destId="{E4144322-29F9-47C1-ADB1-78201DB32531}" srcOrd="0" destOrd="0" parTransId="{42A8503B-2799-4401-933D-930E44593581}" sibTransId="{3C2A3FDB-0878-4E58-9A18-7084A1D75BAE}"/>
    <dgm:cxn modelId="{D76BAE9D-D67D-41ED-B941-F83B714730AB}" type="presOf" srcId="{E4144322-29F9-47C1-ADB1-78201DB32531}" destId="{87B80E10-F411-4113-A492-402FE7897746}" srcOrd="0" destOrd="0" presId="urn:microsoft.com/office/officeart/2005/8/layout/hProcess9"/>
    <dgm:cxn modelId="{C3407E65-70D6-4E51-A200-F0296B3F6B21}" type="presOf" srcId="{4C1221C0-8E28-4479-B064-0E198122113B}" destId="{72B9A483-BCA1-4A00-A988-A297CF60756C}" srcOrd="0" destOrd="0" presId="urn:microsoft.com/office/officeart/2005/8/layout/hProcess9"/>
    <dgm:cxn modelId="{D8FD25F3-FD15-421D-AE91-44B90314F7DA}" type="presOf" srcId="{7660539F-1FCF-4B04-A473-70614A2E2DA2}" destId="{5A05DF58-D3AF-41E8-850F-9A6638CC8CE6}" srcOrd="0" destOrd="0" presId="urn:microsoft.com/office/officeart/2005/8/layout/hProcess9"/>
    <dgm:cxn modelId="{9D28408D-F893-4ADA-90DF-6F27945DCD3F}" type="presParOf" srcId="{5A05DF58-D3AF-41E8-850F-9A6638CC8CE6}" destId="{A5BC602D-0AAE-4243-9404-F9AFA6ECDC06}" srcOrd="0" destOrd="0" presId="urn:microsoft.com/office/officeart/2005/8/layout/hProcess9"/>
    <dgm:cxn modelId="{55503FE2-FBDD-45EF-B926-3293F76DBBCD}" type="presParOf" srcId="{5A05DF58-D3AF-41E8-850F-9A6638CC8CE6}" destId="{7825F6BC-55C5-4526-A6BF-3D2036A0747D}" srcOrd="1" destOrd="0" presId="urn:microsoft.com/office/officeart/2005/8/layout/hProcess9"/>
    <dgm:cxn modelId="{24088499-805C-4A65-99A4-A5528A9BF22A}" type="presParOf" srcId="{7825F6BC-55C5-4526-A6BF-3D2036A0747D}" destId="{87B80E10-F411-4113-A492-402FE7897746}" srcOrd="0" destOrd="0" presId="urn:microsoft.com/office/officeart/2005/8/layout/hProcess9"/>
    <dgm:cxn modelId="{59035313-DB48-4A3E-883D-3D0B9DEC814D}" type="presParOf" srcId="{7825F6BC-55C5-4526-A6BF-3D2036A0747D}" destId="{01A433EF-FDD1-4F54-9EF6-D05A269AAA34}" srcOrd="1" destOrd="0" presId="urn:microsoft.com/office/officeart/2005/8/layout/hProcess9"/>
    <dgm:cxn modelId="{630CFAD0-C39D-4A1F-B030-81C398053425}" type="presParOf" srcId="{7825F6BC-55C5-4526-A6BF-3D2036A0747D}" destId="{72B9A483-BCA1-4A00-A988-A297CF60756C}" srcOrd="2" destOrd="0" presId="urn:microsoft.com/office/officeart/2005/8/layout/hProcess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22/02/2015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22/02/2015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22/02/2015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22/02/2015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22/02/2015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8DB32FF-34E7-9545-86A2-0DF334BA82C1}" type="datetimeFigureOut">
              <a:rPr lang="en-US" smtClean="0"/>
              <a:pPr/>
              <a:t>22/02/2015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22/02/2015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22/02/2015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22/02/2015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pPr/>
              <a:t>22/02/2015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8DB32FF-34E7-9545-86A2-0DF334BA82C1}" type="datetimeFigureOut">
              <a:rPr lang="en-US" smtClean="0"/>
              <a:pPr/>
              <a:t>22/02/2015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8DB32FF-34E7-9545-86A2-0DF334BA82C1}" type="datetimeFigureOut">
              <a:rPr lang="en-US" smtClean="0"/>
              <a:pPr/>
              <a:t>22/02/2015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2D70897-D982-EA43-8318-894E8D36E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MINI PROJECT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/>
              <a:t>TKIET</a:t>
            </a:r>
            <a:endParaRPr lang="en-US" sz="8000" dirty="0"/>
          </a:p>
        </p:txBody>
      </p:sp>
    </p:spTree>
    <p:extLst>
      <p:ext uri="{BB962C8B-B14F-4D97-AF65-F5344CB8AC3E}">
        <p14:creationId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523879920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Finding Natural cosine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/>
              <a:t>simalar as a sine opetaton but values in a table gets changed</a:t>
            </a:r>
          </a:p>
        </p:txBody>
      </p:sp>
    </p:spTree>
    <p:extLst>
      <p:ext uri="{BB962C8B-B14F-4D97-AF65-F5344CB8AC3E}">
        <p14:creationId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866996132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Finding Natural Tan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simalar</a:t>
            </a:r>
            <a:r>
              <a:rPr lang="en-US" dirty="0" smtClean="0"/>
              <a:t> as a sine </a:t>
            </a:r>
            <a:r>
              <a:rPr lang="en-US" dirty="0" err="1" smtClean="0"/>
              <a:t>opetaton</a:t>
            </a:r>
            <a:r>
              <a:rPr lang="en-US" dirty="0" smtClean="0"/>
              <a:t> but values in a table gets changed</a:t>
            </a:r>
          </a:p>
          <a:p>
            <a:pPr lvl="0"/>
            <a:endParaRPr/>
          </a:p>
        </p:txBody>
      </p:sp>
    </p:spTree>
    <p:extLst>
      <p:ext uri="{BB962C8B-B14F-4D97-AF65-F5344CB8AC3E}">
        <p14:creationId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866996132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Reciprocol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/>
              <a:t>Here we find an reciprocol of an given num</a:t>
            </a:r>
          </a:p>
          <a:p>
            <a:pPr lvl="0"/>
            <a:r>
              <a:rPr/>
              <a:t>     reci=1/(float)n</a:t>
            </a:r>
          </a:p>
          <a:p>
            <a:pPr lvl="0"/>
            <a:r>
              <a:rPr/>
              <a:t>        n=entered num</a:t>
            </a:r>
          </a:p>
        </p:txBody>
      </p:sp>
    </p:spTree>
    <p:extLst>
      <p:ext uri="{BB962C8B-B14F-4D97-AF65-F5344CB8AC3E}">
        <p14:creationId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866996132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smtClean="0"/>
              <a:t>Scien</a:t>
            </a:r>
            <a:r>
              <a:rPr lang="en-US" dirty="0" smtClean="0"/>
              <a:t>t</a:t>
            </a:r>
            <a:r>
              <a:rPr smtClean="0"/>
              <a:t>ific </a:t>
            </a:r>
            <a:r>
              <a:rPr/>
              <a:t>calculation</a:t>
            </a:r>
          </a:p>
          <a:p>
            <a:pPr lvl="0"/>
            <a:r>
              <a:rPr/>
              <a:t>Mathematical problem </a:t>
            </a:r>
            <a:r>
              <a:rPr smtClean="0"/>
              <a:t>solving</a:t>
            </a:r>
            <a:endParaRPr lang="en-US" dirty="0" smtClean="0"/>
          </a:p>
          <a:p>
            <a:pPr lvl="0"/>
            <a:r>
              <a:rPr lang="en-US" dirty="0" err="1" smtClean="0"/>
              <a:t>Usefull</a:t>
            </a:r>
            <a:r>
              <a:rPr lang="en-US" dirty="0" smtClean="0"/>
              <a:t> for students</a:t>
            </a:r>
            <a:endParaRPr/>
          </a:p>
          <a:p>
            <a:pPr lvl="0"/>
            <a:endParaRPr/>
          </a:p>
        </p:txBody>
      </p:sp>
    </p:spTree>
    <p:extLst>
      <p:ext uri="{BB962C8B-B14F-4D97-AF65-F5344CB8AC3E}">
        <p14:creationId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866996132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/>
              <a:t>Log operations without &lt;math.h&gt;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866996132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Reffrance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866996132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Here we are going to create a program which can </a:t>
            </a:r>
            <a:r>
              <a:rPr lang="en-US" dirty="0" err="1" smtClean="0"/>
              <a:t>caculate</a:t>
            </a:r>
            <a:r>
              <a:rPr lang="en-US" dirty="0" smtClean="0"/>
              <a:t>  log </a:t>
            </a:r>
            <a:r>
              <a:rPr lang="en-US" dirty="0" err="1" smtClean="0"/>
              <a:t>opration</a:t>
            </a:r>
            <a:r>
              <a:rPr lang="en-US" dirty="0" smtClean="0"/>
              <a:t> without math header file.</a:t>
            </a:r>
          </a:p>
          <a:p>
            <a:r>
              <a:rPr lang="en-US" dirty="0" smtClean="0"/>
              <a:t> 2D array is used for storing the values</a:t>
            </a:r>
            <a:endParaRPr 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Opearations Performed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/>
              <a:t>Log</a:t>
            </a:r>
          </a:p>
          <a:p>
            <a:pPr lvl="0"/>
            <a:r>
              <a:rPr/>
              <a:t>Antilog</a:t>
            </a:r>
          </a:p>
          <a:p>
            <a:pPr lvl="0"/>
            <a:r>
              <a:rPr/>
              <a:t>Natural sines</a:t>
            </a:r>
          </a:p>
          <a:p>
            <a:pPr lvl="0"/>
            <a:r>
              <a:rPr/>
              <a:t>Natural cosine</a:t>
            </a:r>
          </a:p>
          <a:p>
            <a:pPr lvl="0"/>
            <a:r>
              <a:rPr/>
              <a:t>Natural Tan</a:t>
            </a:r>
          </a:p>
          <a:p>
            <a:pPr lvl="0"/>
            <a:r>
              <a:rPr/>
              <a:t>Reciprocal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endParaRPr/>
          </a:p>
        </p:txBody>
      </p:sp>
    </p:spTree>
    <p:extLst>
      <p:ext uri="{BB962C8B-B14F-4D97-AF65-F5344CB8AC3E}">
        <p14:creationId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866996132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Finding Log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/>
              <a:t>Lets take an example to find log of 8.372.</a:t>
            </a:r>
          </a:p>
          <a:p>
            <a:pPr lvl="0"/>
            <a:r>
              <a:rPr/>
              <a:t>In the table, first find 83 (for above example), in first types of column then find the value under 7 for 83 in second kind of columns &amp; then find the value of 2 for 83, in the third kind of columns.</a:t>
            </a:r>
          </a:p>
          <a:p>
            <a:pPr lvl="0"/>
            <a:r>
              <a:rPr/>
              <a:t>Now add all the 3 values, you'll get required logarithm base to 10.</a:t>
            </a:r>
          </a:p>
        </p:txBody>
      </p:sp>
    </p:spTree>
    <p:extLst>
      <p:ext uri="{BB962C8B-B14F-4D97-AF65-F5344CB8AC3E}">
        <p14:creationId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866996132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program is </a:t>
            </a:r>
            <a:r>
              <a:rPr lang="en-US" dirty="0" err="1" smtClean="0"/>
              <a:t>disinged</a:t>
            </a:r>
            <a:r>
              <a:rPr lang="en-US" dirty="0" smtClean="0"/>
              <a:t> in such away that the values of the log tables are arranged in 2D array.</a:t>
            </a:r>
          </a:p>
          <a:p>
            <a:r>
              <a:rPr lang="en-US" dirty="0" smtClean="0"/>
              <a:t>And the above operation </a:t>
            </a:r>
            <a:r>
              <a:rPr lang="en-US" dirty="0" err="1" smtClean="0"/>
              <a:t>discribed</a:t>
            </a:r>
            <a:r>
              <a:rPr lang="en-US" dirty="0" smtClean="0"/>
              <a:t> is performed using this.</a:t>
            </a: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Finding Antilog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4524" y="1604210"/>
            <a:ext cx="8232276" cy="45219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=Separate the characteristic and the mantissa.</a:t>
            </a:r>
          </a:p>
          <a:p>
            <a:pPr marL="0" lvl="0" indent="0">
              <a:buNone/>
            </a:pPr>
            <a:r>
              <a:rPr/>
              <a:t>=Use the antilog table to find a corresponding value for your mantissa.</a:t>
            </a:r>
          </a:p>
          <a:p>
            <a:pPr marL="0" lvl="0" indent="0">
              <a:buNone/>
            </a:pPr>
            <a:r>
              <a:rPr/>
              <a:t>=Find the value from the mean difference columns</a:t>
            </a:r>
          </a:p>
          <a:p>
            <a:pPr marL="0" lvl="0" indent="0">
              <a:buNone/>
            </a:pPr>
            <a:r>
              <a:rPr/>
              <a:t>=Add the values obtained in the previous steps.</a:t>
            </a:r>
          </a:p>
          <a:p>
            <a:pPr marL="0" lvl="0" indent="0">
              <a:buNone/>
            </a:pPr>
            <a:r>
              <a:rPr/>
              <a:t>=Insert the decimal point.</a:t>
            </a:r>
          </a:p>
        </p:txBody>
      </p:sp>
    </p:spTree>
    <p:extLst>
      <p:ext uri="{BB962C8B-B14F-4D97-AF65-F5344CB8AC3E}">
        <p14:creationId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866996132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Finding Natural sine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35788" y="1564105"/>
            <a:ext cx="6617368" cy="4531895"/>
          </a:xfrm>
        </p:spPr>
        <p:txBody>
          <a:bodyPr/>
          <a:lstStyle/>
          <a:p>
            <a:pPr lvl="0"/>
            <a:r>
              <a:rPr/>
              <a:t>suppose we  have to find  10.5°</a:t>
            </a:r>
          </a:p>
          <a:p>
            <a:pPr lvl="0"/>
            <a:r>
              <a:rPr/>
              <a:t>then find 10 in first collum and 5in another row</a:t>
            </a:r>
          </a:p>
          <a:p>
            <a:pPr lvl="0"/>
            <a:r>
              <a:rPr/>
              <a:t>you will get an </a:t>
            </a:r>
            <a:r>
              <a:rPr smtClean="0"/>
              <a:t>value</a:t>
            </a:r>
            <a:endParaRPr lang="en-US" dirty="0" smtClean="0"/>
          </a:p>
          <a:p>
            <a:pPr lvl="0">
              <a:buNone/>
            </a:pPr>
            <a:endParaRPr/>
          </a:p>
        </p:txBody>
      </p:sp>
    </p:spTree>
    <p:extLst>
      <p:ext uri="{BB962C8B-B14F-4D97-AF65-F5344CB8AC3E}">
        <p14:creationId xmlns:dgm="http://schemas.openxmlformats.org/drawingml/2006/diagram" xmlns:dsp="http://schemas.microsoft.com/office/drawing/2008/diagram" xmlns:v="urn:schemas-microsoft-com:vml" xmlns:c="http://schemas.openxmlformats.org/drawingml/2006/chart" xmlns:mc="http://schemas.openxmlformats.org/markup-compatibility/2006" xmlns:p14="http://schemas.microsoft.com/office/powerpoint/2010/main" xmlns:a14="http://schemas.microsoft.com/office/drawing/2010/main" xmlns="" val="1866996132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</TotalTime>
  <Words>299</Words>
  <Application>Microsoft Macintosh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TKIET</vt:lpstr>
      <vt:lpstr>Log operations without &lt;math.h&gt;</vt:lpstr>
      <vt:lpstr>Reffrance</vt:lpstr>
      <vt:lpstr>Abstract</vt:lpstr>
      <vt:lpstr>Opearations Performed</vt:lpstr>
      <vt:lpstr>Finding Log</vt:lpstr>
      <vt:lpstr>Slide 7</vt:lpstr>
      <vt:lpstr>Finding Antilog</vt:lpstr>
      <vt:lpstr>Finding Natural sine</vt:lpstr>
      <vt:lpstr>Finding Natural cosine</vt:lpstr>
      <vt:lpstr>Finding Natural Tan </vt:lpstr>
      <vt:lpstr>Reciprocol</vt:lpstr>
      <vt:lpstr>APPLICATIONS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Mummy</cp:lastModifiedBy>
  <cp:revision>6</cp:revision>
  <dcterms:created xsi:type="dcterms:W3CDTF">2012-04-11T11:10:54Z</dcterms:created>
  <dcterms:modified xsi:type="dcterms:W3CDTF">2015-02-22T12:22:28Z</dcterms:modified>
</cp:coreProperties>
</file>