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2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rial Rounded MT Bold" pitchFamily="34" charset="0"/>
      <p:regular r:id="rId4"/>
    </p:embeddedFont>
    <p:embeddedFont>
      <p:font typeface="Comic Sans MS" pitchFamily="66" charset="0"/>
      <p:regular r:id="rId5"/>
      <p:bold r:id="rId6"/>
      <p:italic r:id="rId7"/>
      <p:boldItalic r:id="rId8"/>
    </p:embeddedFont>
    <p:embeddedFont>
      <p:font typeface="Wingdings 2" pitchFamily="18" charset="2"/>
      <p:regular r:id="rId9"/>
    </p:embeddedFont>
    <p:embeddedFont>
      <p:font typeface="Constantia" pitchFamily="18" charset="0"/>
      <p:regular r:id="rId10"/>
      <p:bold r:id="rId11"/>
      <p:italic r:id="rId12"/>
      <p:bold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93985" y="187100"/>
            <a:ext cx="8492359" cy="11056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Arial Rounded MT Bold" pitchFamily="34" charset="0"/>
              </a:rPr>
              <a:t>PowerCo’s EDA Summary</a:t>
            </a:r>
            <a:endParaRPr b="1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08150" y="1555531"/>
            <a:ext cx="8215436" cy="2993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rgbClr val="F3F3F3"/>
                </a:solidFill>
                <a:latin typeface="Times New Roman" pitchFamily="18" charset="0"/>
                <a:cs typeface="Times New Roman" pitchFamily="18" charset="0"/>
              </a:rPr>
              <a:t>Findings:</a:t>
            </a:r>
            <a:endParaRPr sz="1600" b="1" u="sng" dirty="0">
              <a:solidFill>
                <a:srgbClr val="F3F3F3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rgbClr val="F3F3F3"/>
                </a:solidFill>
                <a:latin typeface="Times New Roman" pitchFamily="18" charset="0"/>
                <a:ea typeface="Comic Sans MS"/>
                <a:cs typeface="Times New Roman" pitchFamily="18" charset="0"/>
                <a:sym typeface="Comic Sans MS"/>
              </a:rPr>
              <a:t>Approximately 9,7% customers have churned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rgbClr val="F3F3F3"/>
                </a:solidFill>
                <a:latin typeface="Times New Roman" pitchFamily="18" charset="0"/>
                <a:ea typeface="Comic Sans MS"/>
                <a:cs typeface="Times New Roman" pitchFamily="18" charset="0"/>
                <a:sym typeface="Comic Sans MS"/>
              </a:rPr>
              <a:t>There are outliers present in the data and these must be treated before modelling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3F3F3"/>
                </a:solidFill>
                <a:latin typeface="Times New Roman" pitchFamily="18" charset="0"/>
                <a:ea typeface="Comic Sans MS"/>
                <a:cs typeface="Times New Roman" pitchFamily="18" charset="0"/>
                <a:sym typeface="Comic Sans MS"/>
              </a:rPr>
              <a:t> Customers are not sensitive to price changes</a:t>
            </a:r>
            <a:endParaRPr lang="en" sz="1600" b="1" dirty="0">
              <a:solidFill>
                <a:srgbClr val="F3F3F3"/>
              </a:solidFill>
              <a:latin typeface="Times New Roman" pitchFamily="18" charset="0"/>
              <a:ea typeface="Comic Sans MS"/>
              <a:cs typeface="Times New Roman" pitchFamily="18" charset="0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b="1" i="1" dirty="0">
              <a:solidFill>
                <a:srgbClr val="F3F3F3"/>
              </a:solidFill>
              <a:latin typeface="Times New Roman" pitchFamily="18" charset="0"/>
              <a:ea typeface="Comic Sans MS"/>
              <a:cs typeface="Times New Roman" pitchFamily="18" charset="0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3F3F3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rgbClr val="F3F3F3"/>
                </a:solidFill>
                <a:latin typeface="Times New Roman" pitchFamily="18" charset="0"/>
                <a:cs typeface="Times New Roman" pitchFamily="18" charset="0"/>
              </a:rPr>
              <a:t>Suggestions:</a:t>
            </a:r>
            <a:endParaRPr sz="1600" b="1" u="sng" dirty="0">
              <a:solidFill>
                <a:srgbClr val="F3F3F3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rgbClr val="F3F3F3"/>
                </a:solidFill>
                <a:latin typeface="Times New Roman" pitchFamily="18" charset="0"/>
                <a:ea typeface="Comic Sans MS"/>
                <a:cs typeface="Times New Roman" pitchFamily="18" charset="0"/>
                <a:sym typeface="Comic Sans MS"/>
              </a:rPr>
              <a:t>Customer churn maybe due to competitor provider offer more attractive price.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b="1" dirty="0">
              <a:solidFill>
                <a:srgbClr val="F3F3F3"/>
              </a:solidFill>
              <a:latin typeface="Times New Roman" pitchFamily="18" charset="0"/>
              <a:ea typeface="Comic Sans MS"/>
              <a:cs typeface="Times New Roman" pitchFamily="18" charset="0"/>
              <a:sym typeface="Comic Sans M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rgbClr val="F3F3F3"/>
                </a:solidFill>
                <a:latin typeface="Times New Roman" pitchFamily="18" charset="0"/>
                <a:ea typeface="Comic Sans MS"/>
                <a:cs typeface="Times New Roman" pitchFamily="18" charset="0"/>
                <a:sym typeface="Comic Sans MS"/>
              </a:rPr>
              <a:t>Client feedback of PowerCo may reveal the hidden reason why customer switch provider. </a:t>
            </a:r>
            <a:endParaRPr sz="1600" b="1" dirty="0">
              <a:solidFill>
                <a:srgbClr val="F3F3F3"/>
              </a:solidFill>
              <a:latin typeface="Times New Roman" pitchFamily="18" charset="0"/>
              <a:ea typeface="Comic Sans MS"/>
              <a:cs typeface="Times New Roman" pitchFamily="18" charset="0"/>
              <a:sym typeface="Comic Sans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</TotalTime>
  <Words>61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Rounded MT Bold</vt:lpstr>
      <vt:lpstr>Times New Roman</vt:lpstr>
      <vt:lpstr>Comic Sans MS</vt:lpstr>
      <vt:lpstr>Wingdings 2</vt:lpstr>
      <vt:lpstr>Constantia</vt:lpstr>
      <vt:lpstr>Calibri</vt:lpstr>
      <vt:lpstr>Flow</vt:lpstr>
      <vt:lpstr>PowerCo’s EDA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BCG’s EDA Summary</dc:title>
  <dc:creator>Vimoney</dc:creator>
  <cp:lastModifiedBy>admin</cp:lastModifiedBy>
  <cp:revision>3</cp:revision>
  <dcterms:modified xsi:type="dcterms:W3CDTF">2023-04-12T11:11:14Z</dcterms:modified>
</cp:coreProperties>
</file>