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D8FC0C-647E-46BB-8912-F9DBD6F2FA28}">
  <a:tblStyle styleId="{66D8FC0C-647E-46BB-8912-F9DBD6F2F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e8d90f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e8d90f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b2543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b2543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9b2543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9b2543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a20ff89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a20ff89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9b25430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9b25430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b25430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9b25430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b25430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b25430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b25430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b25430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Future Risk Prediction of Diabetes Mellitus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6100"/>
            <a:ext cx="89094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PRAFFULLA KUMAR DUBEY (RA1711003030211)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UDBHAV NARYANI (RA1711003030230)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Survey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Architectural Design for Proposed System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Techniques to be used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analyse and gain insights from the collected data in order to develop a diabetes prediction model using supervised machine learning algorithms which can help the user to predict future risk of diabetes using a user friendly GUI (Graphical User Interface).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1725" y="13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{66D8FC0C-647E-46BB-8912-F9DBD6F2FA28}</a:tableStyleId>
              </a:tblPr>
              <a:tblGrid>
                <a:gridCol w="1396975"/>
                <a:gridCol w="1396975"/>
                <a:gridCol w="1396975"/>
                <a:gridCol w="1396975"/>
                <a:gridCol w="1396975"/>
                <a:gridCol w="1396975"/>
              </a:tblGrid>
              <a:tr h="4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S.No.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Reference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Year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Techniques/Algorithms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Highest Accuracy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Drawbacks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[1]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Naive Bayes, Decision Tree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NB : 79.5%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Authors did not use other Supervised Learning algorithms like SVM.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[2]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J48,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KNN, Random Forest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J48 : 73.8%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Authors did not mention the Data Preprocessing techniques used.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[3]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of the ML model was not mentioned by the authors.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32100" y="121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{66D8FC0C-647E-46BB-8912-F9DBD6F2FA28}</a:tableStyleId>
              </a:tblPr>
              <a:tblGrid>
                <a:gridCol w="1272625"/>
                <a:gridCol w="1272625"/>
                <a:gridCol w="1272625"/>
                <a:gridCol w="1272625"/>
                <a:gridCol w="1272625"/>
                <a:gridCol w="1747775"/>
              </a:tblGrid>
              <a:tr h="53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S.No.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Reference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Year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Techniques/Algorithms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Highest Accuracy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Drawbacks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[4]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XGBoost, Random Forest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XGB : 74.1%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Authors did not use other Supervised Learning algorithms like SVM.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[5]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 : 94%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authors discussed information gain methods used for feature selection but failed to mention the preprocessing steps.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[6]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HoeffdingTree, JRip, BayesNet, Random Forest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HT : 76%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preprocessing step was not mentioned by the authors.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</a:t>
            </a:r>
            <a:r>
              <a:rPr lang="en"/>
              <a:t>Design</a:t>
            </a:r>
            <a:r>
              <a:rPr lang="en"/>
              <a:t> for Proposed System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71375" y="113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architectural design for the proposed system is divided in</a:t>
            </a:r>
            <a:r>
              <a:rPr lang="en" sz="1600"/>
              <a:t>to 3 layers: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Layer:</a:t>
            </a:r>
            <a:r>
              <a:rPr lang="en" sz="1600"/>
              <a:t> Preprocess the data and gain knowledge from it.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Application Layer:</a:t>
            </a:r>
            <a:r>
              <a:rPr lang="en" sz="1600"/>
              <a:t> Create, train and test the diabetes prediction model.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Presentation Layer:</a:t>
            </a:r>
            <a:r>
              <a:rPr lang="en" sz="1600"/>
              <a:t> Create a GUI (Graphical User Interface) for the user to use the diabetes prediction model.</a:t>
            </a:r>
            <a:endParaRPr sz="16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372100" y="4684950"/>
            <a:ext cx="43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1: Architectural Design for </a:t>
            </a:r>
            <a:r>
              <a:rPr lang="en"/>
              <a:t>Proposed</a:t>
            </a:r>
            <a:r>
              <a:rPr lang="en"/>
              <a:t> System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75" y="91625"/>
            <a:ext cx="5168275" cy="46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to be used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Collection:</a:t>
            </a:r>
            <a:r>
              <a:rPr lang="en" sz="1600"/>
              <a:t> Collecting the dataset to be used.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Cleaning:</a:t>
            </a:r>
            <a:r>
              <a:rPr lang="en" sz="1600"/>
              <a:t> Cleaning th</a:t>
            </a:r>
            <a:r>
              <a:rPr lang="en" sz="1600"/>
              <a:t>e dataset.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Visualisation:</a:t>
            </a:r>
            <a:r>
              <a:rPr lang="en" sz="1600"/>
              <a:t> Visualise the data by plotting various graphs.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Data Analysis</a:t>
            </a:r>
            <a:r>
              <a:rPr lang="en" sz="1600"/>
              <a:t>: Analyse the data and gain insights about it.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Select Machine Learning Algorithm:</a:t>
            </a:r>
            <a:r>
              <a:rPr lang="en" sz="1600"/>
              <a:t> Select the best Supervised Learning </a:t>
            </a:r>
            <a:r>
              <a:rPr lang="en" sz="1600"/>
              <a:t>Algorithm (KNN, SVM, Logistic Regression, Naive Bayes, Random Forest and Decision Tree).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Prediction Model:</a:t>
            </a:r>
            <a:r>
              <a:rPr lang="en" sz="1600"/>
              <a:t> Create the Prediction Model.</a:t>
            </a:r>
            <a:r>
              <a:rPr lang="en" sz="1600"/>
              <a:t> </a:t>
            </a:r>
            <a:endParaRPr sz="1600"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Iyer, Aiswarya &amp; Jeyalatha, s &amp; Sumbaly, Ronak. (2015). Diagnosis of Diabetes Using Classification Mining Techniques. International Journal of Data Mining &amp; Knowledge Management Process. 5. 1-14. 10.5121/ijdkp.2015.5101. 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Kandhasamy, J pradeep &amp; Balamurali, Saminathan. (2015). Performance Analysis of Classifier Models to Predict Diabetes Mellitus. Procedia Computer Science. 47. 45-51. 10.1016/j.procs.2015.03.182. 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Nanda S, Savvidou M, Syngelaki A, Akolekar R, Nicolaides KH. Prediction of gestational diabetes mellitus by maternal factors and biomarkers at 11 to 13 weeks. Prenat Diagn. 2011 Feb;31(2):135-41. doi: 10.1002/pd.2636. Epub 2010 Dec 28. PMID: 21268030.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Barik, Shekharesh &amp; Mohanty, Sambit &amp; Mohanty, Surajit &amp; Singh, Debabrata. (2021). Analysis of Prediction Accuracy of Diabetes Using Classifier and Hybrid Machine Learning Techniques. 10.1007/978-981-15-6202-0_41. 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N., Yuvaraj &amp; SriPreethaa, K.. (2019). Diabetes prediction in healthcare systems using machine learning algorithms on Hadoop cluster. Cluster Computing. 22. 10.1007/s10586-017-1532-x. </a:t>
            </a:r>
            <a:endParaRPr sz="13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Mercaldo, Francesco &amp; Nardone, Vittoria &amp; Santone, Antonella. (2017). Diabetes Mellitus Affected Patients Classification and Diagnosis through Machine Learning Techniques. Procedia Computer Science. 112. 2519-2528. 10.1016/j.procs.2017.08.193. </a:t>
            </a:r>
            <a:endParaRPr sz="13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00"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