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2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72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0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23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2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0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8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3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7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0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2F57-C4FD-4376-B067-D981FF875E70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F7BAFB-BCF6-4E57-A802-59DC7F79C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4E00-0C2A-6072-0C87-CBCE6FE68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676" y="0"/>
            <a:ext cx="6725480" cy="1646302"/>
          </a:xfrm>
        </p:spPr>
        <p:txBody>
          <a:bodyPr/>
          <a:lstStyle/>
          <a:p>
            <a:r>
              <a:rPr lang="en-US" sz="7200" b="1" dirty="0" err="1"/>
              <a:t>Atliq</a:t>
            </a:r>
            <a:r>
              <a:rPr lang="en-US" sz="7200" b="1" dirty="0"/>
              <a:t> Hardware</a:t>
            </a:r>
            <a:endParaRPr lang="en-IN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39DD-2D21-4FB6-2427-60A9C7112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8710" y="3089412"/>
            <a:ext cx="4145411" cy="679175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Ad-HOC-Insights</a:t>
            </a:r>
            <a:endParaRPr lang="en-IN" sz="4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487D9D-3F1A-86BB-02F4-8504043FF96B}"/>
              </a:ext>
            </a:extLst>
          </p:cNvPr>
          <p:cNvSpPr txBox="1">
            <a:spLocks/>
          </p:cNvSpPr>
          <p:nvPr/>
        </p:nvSpPr>
        <p:spPr>
          <a:xfrm>
            <a:off x="2319129" y="1831093"/>
            <a:ext cx="5784574" cy="918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Consumer Goods</a:t>
            </a:r>
            <a:endParaRPr lang="en-IN" sz="54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9D07E0C-901B-003F-6DA2-C1EEE4A768B2}"/>
              </a:ext>
            </a:extLst>
          </p:cNvPr>
          <p:cNvSpPr txBox="1">
            <a:spLocks/>
          </p:cNvSpPr>
          <p:nvPr/>
        </p:nvSpPr>
        <p:spPr>
          <a:xfrm>
            <a:off x="344556" y="5270032"/>
            <a:ext cx="5314122" cy="56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Presented by: </a:t>
            </a:r>
            <a:r>
              <a:rPr lang="en-US" sz="4000" dirty="0" err="1"/>
              <a:t>Prafful</a:t>
            </a:r>
            <a:r>
              <a:rPr lang="en-US" sz="4000" dirty="0"/>
              <a:t> Sharma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5196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790F-0870-9F61-D702-7930B4D2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994" y="1007165"/>
            <a:ext cx="9752127" cy="4134678"/>
          </a:xfrm>
        </p:spPr>
        <p:txBody>
          <a:bodyPr>
            <a:normAutofit/>
          </a:bodyPr>
          <a:lstStyle/>
          <a:p>
            <a:r>
              <a:rPr lang="en-US" sz="8800" dirty="0"/>
              <a:t>THANKS </a:t>
            </a:r>
            <a:br>
              <a:rPr lang="en-US" sz="8800" dirty="0"/>
            </a:br>
            <a:r>
              <a:rPr lang="en-US" sz="8800" dirty="0"/>
              <a:t>  FOR </a:t>
            </a:r>
            <a:br>
              <a:rPr lang="en-US" sz="8800" dirty="0"/>
            </a:br>
            <a:r>
              <a:rPr lang="en-US" sz="8800" dirty="0"/>
              <a:t>WATCHING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5285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E6E1-CB94-61EA-FD63-0C3CAC5B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Company’s Overview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2CE5-DD56-3995-06B9-9621534B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Atliq</a:t>
            </a:r>
            <a:r>
              <a:rPr lang="en-US" dirty="0"/>
              <a:t> hardware is a well known hardware manufacturing company.</a:t>
            </a:r>
          </a:p>
          <a:p>
            <a:r>
              <a:rPr lang="en-US" dirty="0"/>
              <a:t>It’s business is spread all around the globe.</a:t>
            </a:r>
          </a:p>
          <a:p>
            <a:r>
              <a:rPr lang="en-US" dirty="0"/>
              <a:t>It is currently doing business in 27 countries.</a:t>
            </a:r>
          </a:p>
          <a:p>
            <a:r>
              <a:rPr lang="en-US" dirty="0"/>
              <a:t>It has major market share in hardware industry.</a:t>
            </a:r>
          </a:p>
          <a:p>
            <a:r>
              <a:rPr lang="en-US" dirty="0" err="1"/>
              <a:t>Atliq</a:t>
            </a:r>
            <a:r>
              <a:rPr lang="en-US" dirty="0"/>
              <a:t> has 3 divisions Peripherals &amp; Accessories, Personal Computers, and Networking &amp; Storage.</a:t>
            </a:r>
          </a:p>
          <a:p>
            <a:r>
              <a:rPr lang="en-US" dirty="0" err="1"/>
              <a:t>Atliq</a:t>
            </a:r>
            <a:r>
              <a:rPr lang="en-US" dirty="0"/>
              <a:t> hardware generates business from three ways. The one is from Brick &amp; Mortar Customers another one is distributers and the other is from their own stores.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8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C869-D33A-A86D-239B-FFA9AFF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Objectives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6887-71DB-F417-1791-1B6AA957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management noticed that they are not getting enough insights to make quick and smart decisions.</a:t>
            </a:r>
          </a:p>
          <a:p>
            <a:r>
              <a:rPr lang="en-US" dirty="0"/>
              <a:t>So in order to that they expand their data analyst team and hire Tony Sharma as </a:t>
            </a:r>
            <a:r>
              <a:rPr lang="en-US" dirty="0" err="1"/>
              <a:t>Senoir</a:t>
            </a:r>
            <a:r>
              <a:rPr lang="en-US" dirty="0"/>
              <a:t> Data Analyst and Peter Pandey as Junior data analyst.</a:t>
            </a:r>
          </a:p>
          <a:p>
            <a:r>
              <a:rPr lang="en-US" dirty="0"/>
              <a:t>Now they perform data analysis in various domains using SQL.</a:t>
            </a:r>
          </a:p>
          <a:p>
            <a:r>
              <a:rPr lang="en-US" dirty="0"/>
              <a:t>They perform Financial Analytics, Supply chain analytics, Top customer, product, market analysis.  </a:t>
            </a:r>
          </a:p>
          <a:p>
            <a:r>
              <a:rPr lang="en-US" dirty="0"/>
              <a:t>Data Analytics team has to present the insights to Key Stakeholders.</a:t>
            </a:r>
          </a:p>
          <a:p>
            <a:r>
              <a:rPr lang="en-US" dirty="0"/>
              <a:t>Now, we come to the requirements generated by the stakeholders and present the Key insights from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70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A8AE-1CE0-85B7-FED6-8D23B5D2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9844"/>
            <a:ext cx="8596668" cy="87464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Statement 1: Manager wants a report for Top 5 customers in India with respect to net sales in millions in financial year 2021.</a:t>
            </a: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C40A4-15A2-0B33-3F6F-129D04D7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9" y="1444488"/>
            <a:ext cx="3666918" cy="23009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A00092-41CD-BD46-658D-904AB69FD7FE}"/>
              </a:ext>
            </a:extLst>
          </p:cNvPr>
          <p:cNvSpPr txBox="1">
            <a:spLocks/>
          </p:cNvSpPr>
          <p:nvPr/>
        </p:nvSpPr>
        <p:spPr>
          <a:xfrm>
            <a:off x="0" y="3745397"/>
            <a:ext cx="8596668" cy="1025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Statement 2: Manager wants a report for Top 5 Markets by net sales in millions in financial year 2020.</a:t>
            </a: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F00AC-0541-79F3-2BC5-36F33001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79" y="4426226"/>
            <a:ext cx="4134678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88F5-44C0-F7A2-20E8-37229ED9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>
            <a:normAutofit/>
          </a:bodyPr>
          <a:lstStyle/>
          <a:p>
            <a:r>
              <a:rPr lang="en-US" sz="2000" dirty="0"/>
              <a:t>1. Provide the list of markets in which customer "</a:t>
            </a:r>
            <a:r>
              <a:rPr lang="en-US" sz="2000" dirty="0" err="1"/>
              <a:t>Atliq</a:t>
            </a:r>
            <a:r>
              <a:rPr lang="en-US" sz="2000" dirty="0"/>
              <a:t> Exclusive" operates its business in the APAC region.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5C864-C11A-B1D0-14DD-1DC838ED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9" y="2468424"/>
            <a:ext cx="5261113" cy="27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AD6A6F-55E2-7421-7D5D-984960A9B015}"/>
              </a:ext>
            </a:extLst>
          </p:cNvPr>
          <p:cNvSpPr txBox="1"/>
          <p:nvPr/>
        </p:nvSpPr>
        <p:spPr>
          <a:xfrm>
            <a:off x="506895" y="558752"/>
            <a:ext cx="7934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Statement 3: Manager wants a report </a:t>
            </a:r>
            <a:r>
              <a:rPr lang="en-US" dirty="0">
                <a:solidFill>
                  <a:schemeClr val="accent1"/>
                </a:solidFill>
              </a:rPr>
              <a:t>for Top 5 markets in a region by gross sales in millions</a:t>
            </a:r>
            <a:r>
              <a:rPr lang="en-US" sz="1800" dirty="0">
                <a:solidFill>
                  <a:schemeClr val="accent1"/>
                </a:solidFill>
              </a:rPr>
              <a:t> in financial year 2021.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12EB5-72AC-EECA-5B11-7DBE33DC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74" y="1696279"/>
            <a:ext cx="4623974" cy="4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D7171C-55F0-0340-3968-C8EA7A1441B3}"/>
              </a:ext>
            </a:extLst>
          </p:cNvPr>
          <p:cNvSpPr txBox="1"/>
          <p:nvPr/>
        </p:nvSpPr>
        <p:spPr>
          <a:xfrm>
            <a:off x="506895" y="558752"/>
            <a:ext cx="7934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Statement 4: Manager wants </a:t>
            </a:r>
            <a:r>
              <a:rPr lang="en-US" dirty="0">
                <a:solidFill>
                  <a:schemeClr val="accent1"/>
                </a:solidFill>
              </a:rPr>
              <a:t>to know</a:t>
            </a:r>
            <a:r>
              <a:rPr lang="en-US" sz="1800" dirty="0">
                <a:solidFill>
                  <a:schemeClr val="accent1"/>
                </a:solidFill>
              </a:rPr>
              <a:t> which badge (Gold, Silver) will USA market belongs to in financial year 2021.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Sold quantity&gt;500000 then the market is Gold else it is Silver.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16B115-05C5-07BB-A27C-4A58C37B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29" y="2055329"/>
            <a:ext cx="4500894" cy="19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A0E30-8E08-1A77-61B8-5F40E7C2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6765"/>
            <a:ext cx="8115300" cy="4147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2AFE5-C9F5-AC95-BEE8-AB9AE133BBB8}"/>
              </a:ext>
            </a:extLst>
          </p:cNvPr>
          <p:cNvSpPr txBox="1"/>
          <p:nvPr/>
        </p:nvSpPr>
        <p:spPr>
          <a:xfrm>
            <a:off x="506895" y="558752"/>
            <a:ext cx="7934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Statement </a:t>
            </a:r>
            <a:r>
              <a:rPr lang="en-US" dirty="0">
                <a:solidFill>
                  <a:schemeClr val="accent1"/>
                </a:solidFill>
              </a:rPr>
              <a:t>5</a:t>
            </a:r>
            <a:r>
              <a:rPr lang="en-US" sz="1800" dirty="0">
                <a:solidFill>
                  <a:schemeClr val="accent1"/>
                </a:solidFill>
              </a:rPr>
              <a:t>: Manager wants </a:t>
            </a:r>
            <a:r>
              <a:rPr lang="en-US" dirty="0">
                <a:solidFill>
                  <a:schemeClr val="accent1"/>
                </a:solidFill>
              </a:rPr>
              <a:t>to get Gross sales report for monthly product transaction</a:t>
            </a:r>
            <a:r>
              <a:rPr lang="en-US" sz="1800" dirty="0">
                <a:solidFill>
                  <a:schemeClr val="accent1"/>
                </a:solidFill>
              </a:rPr>
              <a:t>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4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40545-8B8B-4FC1-D69B-B8AC3E5CBA46}"/>
              </a:ext>
            </a:extLst>
          </p:cNvPr>
          <p:cNvSpPr txBox="1"/>
          <p:nvPr/>
        </p:nvSpPr>
        <p:spPr>
          <a:xfrm>
            <a:off x="506895" y="558752"/>
            <a:ext cx="7934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Statement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sz="1800" dirty="0">
                <a:solidFill>
                  <a:schemeClr val="accent1"/>
                </a:solidFill>
              </a:rPr>
              <a:t>: Manager wants </a:t>
            </a:r>
            <a:r>
              <a:rPr lang="en-US" dirty="0">
                <a:solidFill>
                  <a:schemeClr val="accent1"/>
                </a:solidFill>
              </a:rPr>
              <a:t>to get a report on total sold quantity in different markets in descending order</a:t>
            </a:r>
            <a:r>
              <a:rPr lang="en-US" sz="1800" dirty="0">
                <a:solidFill>
                  <a:schemeClr val="accent1"/>
                </a:solidFill>
              </a:rPr>
              <a:t>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0949F-1C12-C8F0-05F3-1A1CEF4E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1444488"/>
            <a:ext cx="5791199" cy="39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375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Atliq Hardware</vt:lpstr>
      <vt:lpstr>Company’s Overview</vt:lpstr>
      <vt:lpstr>Objectives</vt:lpstr>
      <vt:lpstr>Statement 1: Manager wants a report for Top 5 customers in India with respect to net sales in millions in financial year 2021.  </vt:lpstr>
      <vt:lpstr>1. Provide the list of markets in which customer "Atliq Exclusive" operates its business in the APAC region. </vt:lpstr>
      <vt:lpstr>PowerPoint Presentation</vt:lpstr>
      <vt:lpstr>PowerPoint Presentation</vt:lpstr>
      <vt:lpstr>PowerPoint Presentation</vt:lpstr>
      <vt:lpstr>PowerPoint Presentation</vt:lpstr>
      <vt:lpstr>THANKS    FOR 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usaer</dc:creator>
  <cp:lastModifiedBy>usaer</cp:lastModifiedBy>
  <cp:revision>6</cp:revision>
  <dcterms:created xsi:type="dcterms:W3CDTF">2023-08-23T13:50:16Z</dcterms:created>
  <dcterms:modified xsi:type="dcterms:W3CDTF">2023-08-24T16:34:17Z</dcterms:modified>
</cp:coreProperties>
</file>