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1" r:id="rId5"/>
    <p:sldMasterId id="2147483682" r:id="rId6"/>
    <p:sldMasterId id="2147483683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</p:sldIdLst>
  <p:sldSz cy="5143500" cx="9144000"/>
  <p:notesSz cx="6858000" cy="9144000"/>
  <p:embeddedFontLst>
    <p:embeddedFont>
      <p:font typeface="Roboto"/>
      <p:regular r:id="rId27"/>
      <p:bold r:id="rId28"/>
      <p:italic r:id="rId29"/>
      <p:boldItalic r:id="rId30"/>
    </p:embeddedFont>
    <p:embeddedFont>
      <p:font typeface="Fira Sans Condensed Light"/>
      <p:regular r:id="rId31"/>
      <p:bold r:id="rId32"/>
      <p:italic r:id="rId33"/>
      <p:boldItalic r:id="rId34"/>
    </p:embeddedFont>
    <p:embeddedFont>
      <p:font typeface="Fira Sans Condensed"/>
      <p:regular r:id="rId35"/>
      <p:bold r:id="rId36"/>
      <p:italic r:id="rId37"/>
      <p:boldItalic r:id="rId38"/>
    </p:embeddedFont>
    <p:embeddedFont>
      <p:font typeface="Rajdhani"/>
      <p:regular r:id="rId39"/>
      <p:bold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33D969A-424B-434D-A233-F6A8D7FD2D2E}">
  <a:tblStyle styleId="{533D969A-424B-434D-A233-F6A8D7FD2D2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ajdhani-bold.fntdata"/><Relationship Id="rId20" Type="http://schemas.openxmlformats.org/officeDocument/2006/relationships/slide" Target="slides/slide12.xml"/><Relationship Id="rId22" Type="http://schemas.openxmlformats.org/officeDocument/2006/relationships/slide" Target="slides/slide14.xml"/><Relationship Id="rId21" Type="http://schemas.openxmlformats.org/officeDocument/2006/relationships/slide" Target="slides/slide13.xml"/><Relationship Id="rId24" Type="http://schemas.openxmlformats.org/officeDocument/2006/relationships/slide" Target="slides/slide16.xml"/><Relationship Id="rId23" Type="http://schemas.openxmlformats.org/officeDocument/2006/relationships/slide" Target="slides/slide15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1.xml"/><Relationship Id="rId26" Type="http://schemas.openxmlformats.org/officeDocument/2006/relationships/slide" Target="slides/slide18.xml"/><Relationship Id="rId25" Type="http://schemas.openxmlformats.org/officeDocument/2006/relationships/slide" Target="slides/slide17.xml"/><Relationship Id="rId28" Type="http://schemas.openxmlformats.org/officeDocument/2006/relationships/font" Target="fonts/Roboto-bold.fntdata"/><Relationship Id="rId27" Type="http://schemas.openxmlformats.org/officeDocument/2006/relationships/font" Target="fonts/Roboto-regular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font" Target="fonts/Roboto-italic.fntdata"/><Relationship Id="rId7" Type="http://schemas.openxmlformats.org/officeDocument/2006/relationships/slideMaster" Target="slideMasters/slideMaster3.xml"/><Relationship Id="rId8" Type="http://schemas.openxmlformats.org/officeDocument/2006/relationships/notesMaster" Target="notesMasters/notesMaster1.xml"/><Relationship Id="rId31" Type="http://schemas.openxmlformats.org/officeDocument/2006/relationships/font" Target="fonts/FiraSansCondensedLight-regular.fntdata"/><Relationship Id="rId30" Type="http://schemas.openxmlformats.org/officeDocument/2006/relationships/font" Target="fonts/Roboto-boldItalic.fntdata"/><Relationship Id="rId11" Type="http://schemas.openxmlformats.org/officeDocument/2006/relationships/slide" Target="slides/slide3.xml"/><Relationship Id="rId33" Type="http://schemas.openxmlformats.org/officeDocument/2006/relationships/font" Target="fonts/FiraSansCondensedLight-italic.fntdata"/><Relationship Id="rId10" Type="http://schemas.openxmlformats.org/officeDocument/2006/relationships/slide" Target="slides/slide2.xml"/><Relationship Id="rId32" Type="http://schemas.openxmlformats.org/officeDocument/2006/relationships/font" Target="fonts/FiraSansCondensedLight-bold.fntdata"/><Relationship Id="rId13" Type="http://schemas.openxmlformats.org/officeDocument/2006/relationships/slide" Target="slides/slide5.xml"/><Relationship Id="rId35" Type="http://schemas.openxmlformats.org/officeDocument/2006/relationships/font" Target="fonts/FiraSansCondensed-regular.fntdata"/><Relationship Id="rId12" Type="http://schemas.openxmlformats.org/officeDocument/2006/relationships/slide" Target="slides/slide4.xml"/><Relationship Id="rId34" Type="http://schemas.openxmlformats.org/officeDocument/2006/relationships/font" Target="fonts/FiraSansCondensedLight-boldItalic.fntdata"/><Relationship Id="rId15" Type="http://schemas.openxmlformats.org/officeDocument/2006/relationships/slide" Target="slides/slide7.xml"/><Relationship Id="rId37" Type="http://schemas.openxmlformats.org/officeDocument/2006/relationships/font" Target="fonts/FiraSansCondensed-italic.fntdata"/><Relationship Id="rId14" Type="http://schemas.openxmlformats.org/officeDocument/2006/relationships/slide" Target="slides/slide6.xml"/><Relationship Id="rId36" Type="http://schemas.openxmlformats.org/officeDocument/2006/relationships/font" Target="fonts/FiraSansCondensed-bold.fntdata"/><Relationship Id="rId17" Type="http://schemas.openxmlformats.org/officeDocument/2006/relationships/slide" Target="slides/slide9.xml"/><Relationship Id="rId39" Type="http://schemas.openxmlformats.org/officeDocument/2006/relationships/font" Target="fonts/Rajdhani-regular.fntdata"/><Relationship Id="rId16" Type="http://schemas.openxmlformats.org/officeDocument/2006/relationships/slide" Target="slides/slide8.xml"/><Relationship Id="rId38" Type="http://schemas.openxmlformats.org/officeDocument/2006/relationships/font" Target="fonts/FiraSansCondensed-boldItalic.fntdata"/><Relationship Id="rId19" Type="http://schemas.openxmlformats.org/officeDocument/2006/relationships/slide" Target="slides/slide11.xml"/><Relationship Id="rId18" Type="http://schemas.openxmlformats.org/officeDocument/2006/relationships/slide" Target="slides/slide10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1b050202c0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1b050202c0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31b0b4dd0cb_3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31b0b4dd0cb_3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31b07a1bc4e_0_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31b07a1bc4e_0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31a90c9462d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31a90c9462d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31a90c9462d_0_2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31a90c9462d_0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31b07a1bc4e_0_3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31b07a1bc4e_0_3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31a90c9462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0" name="Google Shape;520;g31a90c9462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g31a90c9462d_0_6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4" name="Google Shape;534;g31a90c9462d_0_6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31a90c9462d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0" name="Google Shape;560;g31a90c9462d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g31b07a1bc4e_0_4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4" name="Google Shape;614;g31b07a1bc4e_0_4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1b0b4dd0cb_2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1b0b4dd0cb_2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1b0b4dd0cb_3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31b0b4dd0cb_3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1b07a1bc4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31b07a1bc4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1b0b4dd0cb_2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31b0b4dd0cb_2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31b07a1bc4e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31b07a1bc4e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31a90c9462d_0_3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31a90c9462d_0_3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31b07a1bc4e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31b07a1bc4e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31a90c9462d_0_4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31a90c9462d_0_4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jp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jp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jp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jp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jp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jp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jp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jp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7.jp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jp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0.jp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jp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jp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jp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0.jp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jp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0.jp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1339"/>
            <a:ext cx="9143998" cy="5140822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4"/>
          <p:cNvSpPr txBox="1"/>
          <p:nvPr>
            <p:ph type="ctrTitle"/>
          </p:nvPr>
        </p:nvSpPr>
        <p:spPr>
          <a:xfrm>
            <a:off x="4139149" y="928938"/>
            <a:ext cx="4291500" cy="296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4139125" y="3848863"/>
            <a:ext cx="4291500" cy="36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1339"/>
            <a:ext cx="9143998" cy="5140822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5"/>
          <p:cNvSpPr txBox="1"/>
          <p:nvPr>
            <p:ph type="title"/>
          </p:nvPr>
        </p:nvSpPr>
        <p:spPr>
          <a:xfrm>
            <a:off x="4634135" y="1434600"/>
            <a:ext cx="3532800" cy="227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1339"/>
            <a:ext cx="9143998" cy="5140822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6"/>
          <p:cNvSpPr txBox="1"/>
          <p:nvPr>
            <p:ph idx="1" type="body"/>
          </p:nvPr>
        </p:nvSpPr>
        <p:spPr>
          <a:xfrm>
            <a:off x="1115100" y="1152475"/>
            <a:ext cx="6913800" cy="3456000"/>
          </a:xfrm>
          <a:prstGeom prst="rect">
            <a:avLst/>
          </a:prstGeom>
          <a:solidFill>
            <a:schemeClr val="dk1">
              <a:alpha val="56699"/>
            </a:schemeClr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naheim"/>
              <a:buChar char="●"/>
              <a:defRPr sz="1400">
                <a:solidFill>
                  <a:srgbClr val="F3F3F3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Roboto Condensed Light"/>
              <a:buChar char="○"/>
              <a:defRPr sz="1400"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Roboto Condensed Light"/>
              <a:buChar char="■"/>
              <a:defRPr sz="12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Roboto Condensed Light"/>
              <a:buChar char="●"/>
              <a:defRPr sz="12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Roboto Condensed Light"/>
              <a:buChar char="○"/>
              <a:defRPr sz="12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Roboto Condensed Light"/>
              <a:buChar char="■"/>
              <a:defRPr sz="12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Roboto Condensed Light"/>
              <a:buChar char="●"/>
              <a:defRPr sz="12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Roboto Condensed Light"/>
              <a:buChar char="○"/>
              <a:defRPr sz="12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Roboto Condensed Light"/>
              <a:buChar char="■"/>
              <a:defRPr sz="1200"/>
            </a:lvl9pPr>
          </a:lstStyle>
          <a:p/>
        </p:txBody>
      </p:sp>
      <p:sp>
        <p:nvSpPr>
          <p:cNvPr id="63" name="Google Shape;63;p16"/>
          <p:cNvSpPr txBox="1"/>
          <p:nvPr>
            <p:ph type="title"/>
          </p:nvPr>
        </p:nvSpPr>
        <p:spPr>
          <a:xfrm>
            <a:off x="7201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1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1339"/>
            <a:ext cx="9143998" cy="5140822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7"/>
          <p:cNvSpPr txBox="1"/>
          <p:nvPr>
            <p:ph idx="1" type="subTitle"/>
          </p:nvPr>
        </p:nvSpPr>
        <p:spPr>
          <a:xfrm flipH="1">
            <a:off x="5584135" y="2904500"/>
            <a:ext cx="1701300" cy="44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b="1" sz="1800">
                <a:latin typeface="Rajdhani"/>
                <a:ea typeface="Rajdhani"/>
                <a:cs typeface="Rajdhani"/>
                <a:sym typeface="Rajdhani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b="1" sz="1400">
                <a:latin typeface="Rajdhani"/>
                <a:ea typeface="Rajdhani"/>
                <a:cs typeface="Rajdhani"/>
                <a:sym typeface="Rajdhani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b="1" sz="1400">
                <a:latin typeface="Rajdhani"/>
                <a:ea typeface="Rajdhani"/>
                <a:cs typeface="Rajdhani"/>
                <a:sym typeface="Rajdhani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b="1" sz="1400">
                <a:latin typeface="Rajdhani"/>
                <a:ea typeface="Rajdhani"/>
                <a:cs typeface="Rajdhani"/>
                <a:sym typeface="Rajdhani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b="1" sz="1400">
                <a:latin typeface="Rajdhani"/>
                <a:ea typeface="Rajdhani"/>
                <a:cs typeface="Rajdhani"/>
                <a:sym typeface="Rajdhani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b="1" sz="1400">
                <a:latin typeface="Rajdhani"/>
                <a:ea typeface="Rajdhani"/>
                <a:cs typeface="Rajdhani"/>
                <a:sym typeface="Rajdhani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b="1" sz="1400">
                <a:latin typeface="Rajdhani"/>
                <a:ea typeface="Rajdhani"/>
                <a:cs typeface="Rajdhani"/>
                <a:sym typeface="Rajdhani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b="1" sz="1400">
                <a:latin typeface="Rajdhani"/>
                <a:ea typeface="Rajdhani"/>
                <a:cs typeface="Rajdhani"/>
                <a:sym typeface="Rajdhani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b="1" sz="1400"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  <p:sp>
        <p:nvSpPr>
          <p:cNvPr id="67" name="Google Shape;67;p17"/>
          <p:cNvSpPr txBox="1"/>
          <p:nvPr>
            <p:ph idx="2" type="subTitle"/>
          </p:nvPr>
        </p:nvSpPr>
        <p:spPr>
          <a:xfrm flipH="1">
            <a:off x="5079300" y="3229525"/>
            <a:ext cx="2711100" cy="73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400">
                <a:latin typeface="Fira Sans Condensed"/>
                <a:ea typeface="Fira Sans Condensed"/>
                <a:cs typeface="Fira Sans Condensed"/>
                <a:sym typeface="Fira Sans Condense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100"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100">
                <a:latin typeface="Fira Sans Condensed"/>
                <a:ea typeface="Fira Sans Condensed"/>
                <a:cs typeface="Fira Sans Condensed"/>
                <a:sym typeface="Fira Sans Condense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100">
                <a:latin typeface="Fira Sans Condensed"/>
                <a:ea typeface="Fira Sans Condensed"/>
                <a:cs typeface="Fira Sans Condensed"/>
                <a:sym typeface="Fira Sans Condense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100">
                <a:latin typeface="Fira Sans Condensed"/>
                <a:ea typeface="Fira Sans Condensed"/>
                <a:cs typeface="Fira Sans Condensed"/>
                <a:sym typeface="Fira Sans Condense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100">
                <a:latin typeface="Fira Sans Condensed"/>
                <a:ea typeface="Fira Sans Condensed"/>
                <a:cs typeface="Fira Sans Condensed"/>
                <a:sym typeface="Fira Sans Condense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100">
                <a:latin typeface="Fira Sans Condensed"/>
                <a:ea typeface="Fira Sans Condensed"/>
                <a:cs typeface="Fira Sans Condensed"/>
                <a:sym typeface="Fira Sans Condense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100">
                <a:latin typeface="Fira Sans Condensed"/>
                <a:ea typeface="Fira Sans Condensed"/>
                <a:cs typeface="Fira Sans Condensed"/>
                <a:sym typeface="Fira Sans Condense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100">
                <a:latin typeface="Fira Sans Condensed"/>
                <a:ea typeface="Fira Sans Condensed"/>
                <a:cs typeface="Fira Sans Condensed"/>
                <a:sym typeface="Fira Sans Condensed"/>
              </a:defRPr>
            </a:lvl9pPr>
          </a:lstStyle>
          <a:p/>
        </p:txBody>
      </p:sp>
      <p:sp>
        <p:nvSpPr>
          <p:cNvPr id="68" name="Google Shape;68;p17"/>
          <p:cNvSpPr txBox="1"/>
          <p:nvPr>
            <p:ph idx="3" type="subTitle"/>
          </p:nvPr>
        </p:nvSpPr>
        <p:spPr>
          <a:xfrm flipH="1">
            <a:off x="1858635" y="2904500"/>
            <a:ext cx="1701300" cy="44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b="1" sz="1800">
                <a:latin typeface="Rajdhani"/>
                <a:ea typeface="Rajdhani"/>
                <a:cs typeface="Rajdhani"/>
                <a:sym typeface="Rajdhani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b="1" sz="1400">
                <a:latin typeface="Rajdhani"/>
                <a:ea typeface="Rajdhani"/>
                <a:cs typeface="Rajdhani"/>
                <a:sym typeface="Rajdhani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b="1" sz="1400">
                <a:latin typeface="Rajdhani"/>
                <a:ea typeface="Rajdhani"/>
                <a:cs typeface="Rajdhani"/>
                <a:sym typeface="Rajdhani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b="1" sz="1400">
                <a:latin typeface="Rajdhani"/>
                <a:ea typeface="Rajdhani"/>
                <a:cs typeface="Rajdhani"/>
                <a:sym typeface="Rajdhani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b="1" sz="1400">
                <a:latin typeface="Rajdhani"/>
                <a:ea typeface="Rajdhani"/>
                <a:cs typeface="Rajdhani"/>
                <a:sym typeface="Rajdhani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b="1" sz="1400">
                <a:latin typeface="Rajdhani"/>
                <a:ea typeface="Rajdhani"/>
                <a:cs typeface="Rajdhani"/>
                <a:sym typeface="Rajdhani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b="1" sz="1400">
                <a:latin typeface="Rajdhani"/>
                <a:ea typeface="Rajdhani"/>
                <a:cs typeface="Rajdhani"/>
                <a:sym typeface="Rajdhani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b="1" sz="1400">
                <a:latin typeface="Rajdhani"/>
                <a:ea typeface="Rajdhani"/>
                <a:cs typeface="Rajdhani"/>
                <a:sym typeface="Rajdhani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b="1" sz="1400"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  <p:sp>
        <p:nvSpPr>
          <p:cNvPr id="69" name="Google Shape;69;p17"/>
          <p:cNvSpPr txBox="1"/>
          <p:nvPr>
            <p:ph idx="4" type="subTitle"/>
          </p:nvPr>
        </p:nvSpPr>
        <p:spPr>
          <a:xfrm flipH="1">
            <a:off x="1353800" y="3229525"/>
            <a:ext cx="2711100" cy="73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400">
                <a:latin typeface="Fira Sans Condensed"/>
                <a:ea typeface="Fira Sans Condensed"/>
                <a:cs typeface="Fira Sans Condensed"/>
                <a:sym typeface="Fira Sans Condense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100"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100">
                <a:latin typeface="Fira Sans Condensed"/>
                <a:ea typeface="Fira Sans Condensed"/>
                <a:cs typeface="Fira Sans Condensed"/>
                <a:sym typeface="Fira Sans Condense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100">
                <a:latin typeface="Fira Sans Condensed"/>
                <a:ea typeface="Fira Sans Condensed"/>
                <a:cs typeface="Fira Sans Condensed"/>
                <a:sym typeface="Fira Sans Condense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100">
                <a:latin typeface="Fira Sans Condensed"/>
                <a:ea typeface="Fira Sans Condensed"/>
                <a:cs typeface="Fira Sans Condensed"/>
                <a:sym typeface="Fira Sans Condense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100">
                <a:latin typeface="Fira Sans Condensed"/>
                <a:ea typeface="Fira Sans Condensed"/>
                <a:cs typeface="Fira Sans Condensed"/>
                <a:sym typeface="Fira Sans Condense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100">
                <a:latin typeface="Fira Sans Condensed"/>
                <a:ea typeface="Fira Sans Condensed"/>
                <a:cs typeface="Fira Sans Condensed"/>
                <a:sym typeface="Fira Sans Condense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100">
                <a:latin typeface="Fira Sans Condensed"/>
                <a:ea typeface="Fira Sans Condensed"/>
                <a:cs typeface="Fira Sans Condensed"/>
                <a:sym typeface="Fira Sans Condense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100">
                <a:latin typeface="Fira Sans Condensed"/>
                <a:ea typeface="Fira Sans Condensed"/>
                <a:cs typeface="Fira Sans Condensed"/>
                <a:sym typeface="Fira Sans Condensed"/>
              </a:defRPr>
            </a:lvl9pPr>
          </a:lstStyle>
          <a:p/>
        </p:txBody>
      </p:sp>
      <p:sp>
        <p:nvSpPr>
          <p:cNvPr id="70" name="Google Shape;70;p17"/>
          <p:cNvSpPr txBox="1"/>
          <p:nvPr>
            <p:ph type="title"/>
          </p:nvPr>
        </p:nvSpPr>
        <p:spPr>
          <a:xfrm>
            <a:off x="7201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1339"/>
            <a:ext cx="9143998" cy="5140822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8"/>
          <p:cNvSpPr txBox="1"/>
          <p:nvPr>
            <p:ph type="title"/>
          </p:nvPr>
        </p:nvSpPr>
        <p:spPr>
          <a:xfrm>
            <a:off x="7201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dk1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1339"/>
            <a:ext cx="9143998" cy="5140822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9"/>
          <p:cNvSpPr txBox="1"/>
          <p:nvPr>
            <p:ph idx="1" type="subTitle"/>
          </p:nvPr>
        </p:nvSpPr>
        <p:spPr>
          <a:xfrm>
            <a:off x="2487163" y="1434600"/>
            <a:ext cx="3367800" cy="227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"/>
              <a:buNone/>
              <a:defRPr sz="1400">
                <a:latin typeface="Fira Sans Condensed"/>
                <a:ea typeface="Fira Sans Condensed"/>
                <a:cs typeface="Fira Sans Condensed"/>
                <a:sym typeface="Fira Sans Condense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"/>
              <a:buNone/>
              <a:defRPr sz="2800"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"/>
              <a:buNone/>
              <a:defRPr sz="2800">
                <a:latin typeface="Fira Sans Condensed"/>
                <a:ea typeface="Fira Sans Condensed"/>
                <a:cs typeface="Fira Sans Condensed"/>
                <a:sym typeface="Fira Sans Condense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"/>
              <a:buNone/>
              <a:defRPr sz="2800">
                <a:latin typeface="Fira Sans Condensed"/>
                <a:ea typeface="Fira Sans Condensed"/>
                <a:cs typeface="Fira Sans Condensed"/>
                <a:sym typeface="Fira Sans Condense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"/>
              <a:buNone/>
              <a:defRPr sz="2800">
                <a:latin typeface="Fira Sans Condensed"/>
                <a:ea typeface="Fira Sans Condensed"/>
                <a:cs typeface="Fira Sans Condensed"/>
                <a:sym typeface="Fira Sans Condense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"/>
              <a:buNone/>
              <a:defRPr sz="2800">
                <a:latin typeface="Fira Sans Condensed"/>
                <a:ea typeface="Fira Sans Condensed"/>
                <a:cs typeface="Fira Sans Condensed"/>
                <a:sym typeface="Fira Sans Condense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"/>
              <a:buNone/>
              <a:defRPr sz="2800">
                <a:latin typeface="Fira Sans Condensed"/>
                <a:ea typeface="Fira Sans Condensed"/>
                <a:cs typeface="Fira Sans Condensed"/>
                <a:sym typeface="Fira Sans Condense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"/>
              <a:buNone/>
              <a:defRPr sz="2800">
                <a:latin typeface="Fira Sans Condensed"/>
                <a:ea typeface="Fira Sans Condensed"/>
                <a:cs typeface="Fira Sans Condensed"/>
                <a:sym typeface="Fira Sans Condense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"/>
              <a:buNone/>
              <a:defRPr sz="2800">
                <a:latin typeface="Fira Sans Condensed"/>
                <a:ea typeface="Fira Sans Condensed"/>
                <a:cs typeface="Fira Sans Condensed"/>
                <a:sym typeface="Fira Sans Condensed"/>
              </a:defRPr>
            </a:lvl9pPr>
          </a:lstStyle>
          <a:p/>
        </p:txBody>
      </p:sp>
      <p:sp>
        <p:nvSpPr>
          <p:cNvPr id="77" name="Google Shape;77;p19"/>
          <p:cNvSpPr txBox="1"/>
          <p:nvPr>
            <p:ph type="title"/>
          </p:nvPr>
        </p:nvSpPr>
        <p:spPr>
          <a:xfrm>
            <a:off x="6530228" y="1434600"/>
            <a:ext cx="1967100" cy="227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1339"/>
            <a:ext cx="9143998" cy="5140822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20"/>
          <p:cNvSpPr txBox="1"/>
          <p:nvPr>
            <p:ph type="title"/>
          </p:nvPr>
        </p:nvSpPr>
        <p:spPr>
          <a:xfrm>
            <a:off x="2422250" y="1418700"/>
            <a:ext cx="4299600" cy="230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1339"/>
            <a:ext cx="9143998" cy="5140822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21"/>
          <p:cNvSpPr txBox="1"/>
          <p:nvPr>
            <p:ph type="title"/>
          </p:nvPr>
        </p:nvSpPr>
        <p:spPr>
          <a:xfrm>
            <a:off x="522825" y="971850"/>
            <a:ext cx="3787800" cy="319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4" name="Google Shape;84;p21"/>
          <p:cNvSpPr txBox="1"/>
          <p:nvPr>
            <p:ph idx="1" type="subTitle"/>
          </p:nvPr>
        </p:nvSpPr>
        <p:spPr>
          <a:xfrm>
            <a:off x="4799950" y="1954200"/>
            <a:ext cx="19401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5" name="Google Shape;85;p21"/>
          <p:cNvSpPr txBox="1"/>
          <p:nvPr>
            <p:ph hasCustomPrompt="1" idx="2" type="title"/>
          </p:nvPr>
        </p:nvSpPr>
        <p:spPr>
          <a:xfrm>
            <a:off x="4849170" y="1001125"/>
            <a:ext cx="2026800" cy="18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dk1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1339"/>
            <a:ext cx="9143998" cy="5140822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22"/>
          <p:cNvSpPr txBox="1"/>
          <p:nvPr>
            <p:ph type="title"/>
          </p:nvPr>
        </p:nvSpPr>
        <p:spPr>
          <a:xfrm>
            <a:off x="720100" y="1706850"/>
            <a:ext cx="2759700" cy="172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1339"/>
            <a:ext cx="9143998" cy="5140822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23"/>
          <p:cNvSpPr txBox="1"/>
          <p:nvPr>
            <p:ph hasCustomPrompt="1" type="title"/>
          </p:nvPr>
        </p:nvSpPr>
        <p:spPr>
          <a:xfrm>
            <a:off x="311700" y="2062500"/>
            <a:ext cx="8520600" cy="111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2" name="Google Shape;92;p23"/>
          <p:cNvSpPr txBox="1"/>
          <p:nvPr>
            <p:ph idx="1" type="body"/>
          </p:nvPr>
        </p:nvSpPr>
        <p:spPr>
          <a:xfrm>
            <a:off x="311700" y="3255700"/>
            <a:ext cx="8520600" cy="51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spcBef>
                <a:spcPts val="0"/>
              </a:spcBef>
              <a:spcAft>
                <a:spcPts val="0"/>
              </a:spcAft>
              <a:buSzPts val="1200"/>
              <a:buFont typeface="Fira Sans Condensed"/>
              <a:buChar char="●"/>
              <a:defRPr sz="1400">
                <a:latin typeface="Fira Sans Condensed"/>
                <a:ea typeface="Fira Sans Condensed"/>
                <a:cs typeface="Fira Sans Condensed"/>
                <a:sym typeface="Fira Sans Condensed"/>
              </a:defRPr>
            </a:lvl1pPr>
            <a:lvl2pPr indent="-304800" lvl="1" marL="914400" algn="ctr">
              <a:spcBef>
                <a:spcPts val="0"/>
              </a:spcBef>
              <a:spcAft>
                <a:spcPts val="0"/>
              </a:spcAft>
              <a:buSzPts val="1200"/>
              <a:buFont typeface="Fira Sans Condensed"/>
              <a:buChar char="○"/>
              <a:defRPr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indent="-304800" lvl="2" marL="1371600" algn="ctr">
              <a:spcBef>
                <a:spcPts val="0"/>
              </a:spcBef>
              <a:spcAft>
                <a:spcPts val="0"/>
              </a:spcAft>
              <a:buSzPts val="1200"/>
              <a:buFont typeface="Fira Sans Condensed"/>
              <a:buChar char="■"/>
              <a:defRPr>
                <a:latin typeface="Fira Sans Condensed"/>
                <a:ea typeface="Fira Sans Condensed"/>
                <a:cs typeface="Fira Sans Condensed"/>
                <a:sym typeface="Fira Sans Condensed"/>
              </a:defRPr>
            </a:lvl3pPr>
            <a:lvl4pPr indent="-304800" lvl="3" marL="1828800" algn="ctr">
              <a:spcBef>
                <a:spcPts val="0"/>
              </a:spcBef>
              <a:spcAft>
                <a:spcPts val="0"/>
              </a:spcAft>
              <a:buSzPts val="1200"/>
              <a:buFont typeface="Fira Sans Condensed"/>
              <a:buChar char="●"/>
              <a:defRPr>
                <a:latin typeface="Fira Sans Condensed"/>
                <a:ea typeface="Fira Sans Condensed"/>
                <a:cs typeface="Fira Sans Condensed"/>
                <a:sym typeface="Fira Sans Condensed"/>
              </a:defRPr>
            </a:lvl4pPr>
            <a:lvl5pPr indent="-304800" lvl="4" marL="2286000" algn="ctr">
              <a:spcBef>
                <a:spcPts val="0"/>
              </a:spcBef>
              <a:spcAft>
                <a:spcPts val="0"/>
              </a:spcAft>
              <a:buSzPts val="1200"/>
              <a:buFont typeface="Fira Sans Condensed"/>
              <a:buChar char="○"/>
              <a:defRPr>
                <a:latin typeface="Fira Sans Condensed"/>
                <a:ea typeface="Fira Sans Condensed"/>
                <a:cs typeface="Fira Sans Condensed"/>
                <a:sym typeface="Fira Sans Condensed"/>
              </a:defRPr>
            </a:lvl5pPr>
            <a:lvl6pPr indent="-304800" lvl="5" marL="2743200" algn="ctr">
              <a:spcBef>
                <a:spcPts val="0"/>
              </a:spcBef>
              <a:spcAft>
                <a:spcPts val="0"/>
              </a:spcAft>
              <a:buSzPts val="1200"/>
              <a:buFont typeface="Fira Sans Condensed"/>
              <a:buChar char="■"/>
              <a:defRPr>
                <a:latin typeface="Fira Sans Condensed"/>
                <a:ea typeface="Fira Sans Condensed"/>
                <a:cs typeface="Fira Sans Condensed"/>
                <a:sym typeface="Fira Sans Condensed"/>
              </a:defRPr>
            </a:lvl6pPr>
            <a:lvl7pPr indent="-304800" lvl="6" marL="3200400" algn="ctr">
              <a:spcBef>
                <a:spcPts val="0"/>
              </a:spcBef>
              <a:spcAft>
                <a:spcPts val="0"/>
              </a:spcAft>
              <a:buSzPts val="1200"/>
              <a:buFont typeface="Fira Sans Condensed"/>
              <a:buChar char="●"/>
              <a:defRPr>
                <a:latin typeface="Fira Sans Condensed"/>
                <a:ea typeface="Fira Sans Condensed"/>
                <a:cs typeface="Fira Sans Condensed"/>
                <a:sym typeface="Fira Sans Condensed"/>
              </a:defRPr>
            </a:lvl7pPr>
            <a:lvl8pPr indent="-304800" lvl="7" marL="3657600" algn="ctr">
              <a:spcBef>
                <a:spcPts val="0"/>
              </a:spcBef>
              <a:spcAft>
                <a:spcPts val="0"/>
              </a:spcAft>
              <a:buSzPts val="1200"/>
              <a:buFont typeface="Fira Sans Condensed"/>
              <a:buChar char="○"/>
              <a:defRPr>
                <a:latin typeface="Fira Sans Condensed"/>
                <a:ea typeface="Fira Sans Condensed"/>
                <a:cs typeface="Fira Sans Condensed"/>
                <a:sym typeface="Fira Sans Condensed"/>
              </a:defRPr>
            </a:lvl8pPr>
            <a:lvl9pPr indent="-304800" lvl="8" marL="4114800" algn="ctr">
              <a:spcBef>
                <a:spcPts val="0"/>
              </a:spcBef>
              <a:spcAft>
                <a:spcPts val="0"/>
              </a:spcAft>
              <a:buSzPts val="1200"/>
              <a:buFont typeface="Fira Sans Condensed"/>
              <a:buChar char="■"/>
              <a:defRPr>
                <a:latin typeface="Fira Sans Condensed"/>
                <a:ea typeface="Fira Sans Condensed"/>
                <a:cs typeface="Fira Sans Condensed"/>
                <a:sym typeface="Fira Sans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1339"/>
            <a:ext cx="9143998" cy="5140822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26"/>
          <p:cNvSpPr txBox="1"/>
          <p:nvPr>
            <p:ph type="ctrTitle"/>
          </p:nvPr>
        </p:nvSpPr>
        <p:spPr>
          <a:xfrm>
            <a:off x="4139149" y="928938"/>
            <a:ext cx="4291500" cy="296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0" name="Google Shape;100;p26"/>
          <p:cNvSpPr txBox="1"/>
          <p:nvPr>
            <p:ph idx="1" type="subTitle"/>
          </p:nvPr>
        </p:nvSpPr>
        <p:spPr>
          <a:xfrm>
            <a:off x="4139125" y="3848863"/>
            <a:ext cx="4291500" cy="36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1339"/>
            <a:ext cx="9143998" cy="5140822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27"/>
          <p:cNvSpPr txBox="1"/>
          <p:nvPr>
            <p:ph type="title"/>
          </p:nvPr>
        </p:nvSpPr>
        <p:spPr>
          <a:xfrm>
            <a:off x="4634135" y="1434600"/>
            <a:ext cx="3532800" cy="227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1339"/>
            <a:ext cx="9143998" cy="5140822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28"/>
          <p:cNvSpPr txBox="1"/>
          <p:nvPr>
            <p:ph idx="1" type="body"/>
          </p:nvPr>
        </p:nvSpPr>
        <p:spPr>
          <a:xfrm>
            <a:off x="1115100" y="1152475"/>
            <a:ext cx="6913800" cy="3456000"/>
          </a:xfrm>
          <a:prstGeom prst="rect">
            <a:avLst/>
          </a:prstGeom>
          <a:solidFill>
            <a:schemeClr val="dk1">
              <a:alpha val="56699"/>
            </a:schemeClr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naheim"/>
              <a:buChar char="●"/>
              <a:defRPr sz="1400">
                <a:solidFill>
                  <a:srgbClr val="F3F3F3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Roboto Condensed Light"/>
              <a:buChar char="○"/>
              <a:defRPr sz="1400"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Roboto Condensed Light"/>
              <a:buChar char="■"/>
              <a:defRPr sz="12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Roboto Condensed Light"/>
              <a:buChar char="●"/>
              <a:defRPr sz="12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Roboto Condensed Light"/>
              <a:buChar char="○"/>
              <a:defRPr sz="12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Roboto Condensed Light"/>
              <a:buChar char="■"/>
              <a:defRPr sz="12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Roboto Condensed Light"/>
              <a:buChar char="●"/>
              <a:defRPr sz="12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Roboto Condensed Light"/>
              <a:buChar char="○"/>
              <a:defRPr sz="12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Roboto Condensed Light"/>
              <a:buChar char="■"/>
              <a:defRPr sz="1200"/>
            </a:lvl9pPr>
          </a:lstStyle>
          <a:p/>
        </p:txBody>
      </p:sp>
      <p:sp>
        <p:nvSpPr>
          <p:cNvPr id="107" name="Google Shape;107;p28"/>
          <p:cNvSpPr txBox="1"/>
          <p:nvPr>
            <p:ph type="title"/>
          </p:nvPr>
        </p:nvSpPr>
        <p:spPr>
          <a:xfrm>
            <a:off x="7201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1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1339"/>
            <a:ext cx="9143998" cy="5140822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29"/>
          <p:cNvSpPr txBox="1"/>
          <p:nvPr>
            <p:ph idx="1" type="subTitle"/>
          </p:nvPr>
        </p:nvSpPr>
        <p:spPr>
          <a:xfrm flipH="1">
            <a:off x="5584135" y="2904500"/>
            <a:ext cx="1701300" cy="44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b="1" sz="1800">
                <a:latin typeface="Rajdhani"/>
                <a:ea typeface="Rajdhani"/>
                <a:cs typeface="Rajdhani"/>
                <a:sym typeface="Rajdhani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b="1" sz="1400">
                <a:latin typeface="Rajdhani"/>
                <a:ea typeface="Rajdhani"/>
                <a:cs typeface="Rajdhani"/>
                <a:sym typeface="Rajdhani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b="1" sz="1400">
                <a:latin typeface="Rajdhani"/>
                <a:ea typeface="Rajdhani"/>
                <a:cs typeface="Rajdhani"/>
                <a:sym typeface="Rajdhani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b="1" sz="1400">
                <a:latin typeface="Rajdhani"/>
                <a:ea typeface="Rajdhani"/>
                <a:cs typeface="Rajdhani"/>
                <a:sym typeface="Rajdhani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b="1" sz="1400">
                <a:latin typeface="Rajdhani"/>
                <a:ea typeface="Rajdhani"/>
                <a:cs typeface="Rajdhani"/>
                <a:sym typeface="Rajdhani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b="1" sz="1400">
                <a:latin typeface="Rajdhani"/>
                <a:ea typeface="Rajdhani"/>
                <a:cs typeface="Rajdhani"/>
                <a:sym typeface="Rajdhani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b="1" sz="1400">
                <a:latin typeface="Rajdhani"/>
                <a:ea typeface="Rajdhani"/>
                <a:cs typeface="Rajdhani"/>
                <a:sym typeface="Rajdhani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b="1" sz="1400">
                <a:latin typeface="Rajdhani"/>
                <a:ea typeface="Rajdhani"/>
                <a:cs typeface="Rajdhani"/>
                <a:sym typeface="Rajdhani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b="1" sz="1400"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  <p:sp>
        <p:nvSpPr>
          <p:cNvPr id="111" name="Google Shape;111;p29"/>
          <p:cNvSpPr txBox="1"/>
          <p:nvPr>
            <p:ph idx="2" type="subTitle"/>
          </p:nvPr>
        </p:nvSpPr>
        <p:spPr>
          <a:xfrm flipH="1">
            <a:off x="5079300" y="3229525"/>
            <a:ext cx="2711100" cy="73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400">
                <a:latin typeface="Fira Sans Condensed"/>
                <a:ea typeface="Fira Sans Condensed"/>
                <a:cs typeface="Fira Sans Condensed"/>
                <a:sym typeface="Fira Sans Condense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100"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100">
                <a:latin typeface="Fira Sans Condensed"/>
                <a:ea typeface="Fira Sans Condensed"/>
                <a:cs typeface="Fira Sans Condensed"/>
                <a:sym typeface="Fira Sans Condense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100">
                <a:latin typeface="Fira Sans Condensed"/>
                <a:ea typeface="Fira Sans Condensed"/>
                <a:cs typeface="Fira Sans Condensed"/>
                <a:sym typeface="Fira Sans Condense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100">
                <a:latin typeface="Fira Sans Condensed"/>
                <a:ea typeface="Fira Sans Condensed"/>
                <a:cs typeface="Fira Sans Condensed"/>
                <a:sym typeface="Fira Sans Condense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100">
                <a:latin typeface="Fira Sans Condensed"/>
                <a:ea typeface="Fira Sans Condensed"/>
                <a:cs typeface="Fira Sans Condensed"/>
                <a:sym typeface="Fira Sans Condense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100">
                <a:latin typeface="Fira Sans Condensed"/>
                <a:ea typeface="Fira Sans Condensed"/>
                <a:cs typeface="Fira Sans Condensed"/>
                <a:sym typeface="Fira Sans Condense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100">
                <a:latin typeface="Fira Sans Condensed"/>
                <a:ea typeface="Fira Sans Condensed"/>
                <a:cs typeface="Fira Sans Condensed"/>
                <a:sym typeface="Fira Sans Condense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100">
                <a:latin typeface="Fira Sans Condensed"/>
                <a:ea typeface="Fira Sans Condensed"/>
                <a:cs typeface="Fira Sans Condensed"/>
                <a:sym typeface="Fira Sans Condensed"/>
              </a:defRPr>
            </a:lvl9pPr>
          </a:lstStyle>
          <a:p/>
        </p:txBody>
      </p:sp>
      <p:sp>
        <p:nvSpPr>
          <p:cNvPr id="112" name="Google Shape;112;p29"/>
          <p:cNvSpPr txBox="1"/>
          <p:nvPr>
            <p:ph idx="3" type="subTitle"/>
          </p:nvPr>
        </p:nvSpPr>
        <p:spPr>
          <a:xfrm flipH="1">
            <a:off x="1858635" y="2904500"/>
            <a:ext cx="1701300" cy="44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b="1" sz="1800">
                <a:latin typeface="Rajdhani"/>
                <a:ea typeface="Rajdhani"/>
                <a:cs typeface="Rajdhani"/>
                <a:sym typeface="Rajdhani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b="1" sz="1400">
                <a:latin typeface="Rajdhani"/>
                <a:ea typeface="Rajdhani"/>
                <a:cs typeface="Rajdhani"/>
                <a:sym typeface="Rajdhani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b="1" sz="1400">
                <a:latin typeface="Rajdhani"/>
                <a:ea typeface="Rajdhani"/>
                <a:cs typeface="Rajdhani"/>
                <a:sym typeface="Rajdhani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b="1" sz="1400">
                <a:latin typeface="Rajdhani"/>
                <a:ea typeface="Rajdhani"/>
                <a:cs typeface="Rajdhani"/>
                <a:sym typeface="Rajdhani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b="1" sz="1400">
                <a:latin typeface="Rajdhani"/>
                <a:ea typeface="Rajdhani"/>
                <a:cs typeface="Rajdhani"/>
                <a:sym typeface="Rajdhani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b="1" sz="1400">
                <a:latin typeface="Rajdhani"/>
                <a:ea typeface="Rajdhani"/>
                <a:cs typeface="Rajdhani"/>
                <a:sym typeface="Rajdhani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b="1" sz="1400">
                <a:latin typeface="Rajdhani"/>
                <a:ea typeface="Rajdhani"/>
                <a:cs typeface="Rajdhani"/>
                <a:sym typeface="Rajdhani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b="1" sz="1400">
                <a:latin typeface="Rajdhani"/>
                <a:ea typeface="Rajdhani"/>
                <a:cs typeface="Rajdhani"/>
                <a:sym typeface="Rajdhani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b="1" sz="1400"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  <p:sp>
        <p:nvSpPr>
          <p:cNvPr id="113" name="Google Shape;113;p29"/>
          <p:cNvSpPr txBox="1"/>
          <p:nvPr>
            <p:ph idx="4" type="subTitle"/>
          </p:nvPr>
        </p:nvSpPr>
        <p:spPr>
          <a:xfrm flipH="1">
            <a:off x="1353800" y="3229525"/>
            <a:ext cx="2711100" cy="73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400">
                <a:latin typeface="Fira Sans Condensed"/>
                <a:ea typeface="Fira Sans Condensed"/>
                <a:cs typeface="Fira Sans Condensed"/>
                <a:sym typeface="Fira Sans Condense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100"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100">
                <a:latin typeface="Fira Sans Condensed"/>
                <a:ea typeface="Fira Sans Condensed"/>
                <a:cs typeface="Fira Sans Condensed"/>
                <a:sym typeface="Fira Sans Condense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100">
                <a:latin typeface="Fira Sans Condensed"/>
                <a:ea typeface="Fira Sans Condensed"/>
                <a:cs typeface="Fira Sans Condensed"/>
                <a:sym typeface="Fira Sans Condense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100">
                <a:latin typeface="Fira Sans Condensed"/>
                <a:ea typeface="Fira Sans Condensed"/>
                <a:cs typeface="Fira Sans Condensed"/>
                <a:sym typeface="Fira Sans Condense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100">
                <a:latin typeface="Fira Sans Condensed"/>
                <a:ea typeface="Fira Sans Condensed"/>
                <a:cs typeface="Fira Sans Condensed"/>
                <a:sym typeface="Fira Sans Condense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100">
                <a:latin typeface="Fira Sans Condensed"/>
                <a:ea typeface="Fira Sans Condensed"/>
                <a:cs typeface="Fira Sans Condensed"/>
                <a:sym typeface="Fira Sans Condense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100">
                <a:latin typeface="Fira Sans Condensed"/>
                <a:ea typeface="Fira Sans Condensed"/>
                <a:cs typeface="Fira Sans Condensed"/>
                <a:sym typeface="Fira Sans Condense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100">
                <a:latin typeface="Fira Sans Condensed"/>
                <a:ea typeface="Fira Sans Condensed"/>
                <a:cs typeface="Fira Sans Condensed"/>
                <a:sym typeface="Fira Sans Condensed"/>
              </a:defRPr>
            </a:lvl9pPr>
          </a:lstStyle>
          <a:p/>
        </p:txBody>
      </p:sp>
      <p:sp>
        <p:nvSpPr>
          <p:cNvPr id="114" name="Google Shape;114;p29"/>
          <p:cNvSpPr txBox="1"/>
          <p:nvPr>
            <p:ph type="title"/>
          </p:nvPr>
        </p:nvSpPr>
        <p:spPr>
          <a:xfrm>
            <a:off x="7201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1339"/>
            <a:ext cx="9143998" cy="5140822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30"/>
          <p:cNvSpPr txBox="1"/>
          <p:nvPr>
            <p:ph type="title"/>
          </p:nvPr>
        </p:nvSpPr>
        <p:spPr>
          <a:xfrm>
            <a:off x="7201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dk1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3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1339"/>
            <a:ext cx="9143998" cy="5140822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31"/>
          <p:cNvSpPr txBox="1"/>
          <p:nvPr>
            <p:ph idx="1" type="subTitle"/>
          </p:nvPr>
        </p:nvSpPr>
        <p:spPr>
          <a:xfrm>
            <a:off x="2487163" y="1434600"/>
            <a:ext cx="3367800" cy="227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"/>
              <a:buNone/>
              <a:defRPr sz="1400">
                <a:latin typeface="Fira Sans Condensed"/>
                <a:ea typeface="Fira Sans Condensed"/>
                <a:cs typeface="Fira Sans Condensed"/>
                <a:sym typeface="Fira Sans Condense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"/>
              <a:buNone/>
              <a:defRPr sz="2800"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"/>
              <a:buNone/>
              <a:defRPr sz="2800">
                <a:latin typeface="Fira Sans Condensed"/>
                <a:ea typeface="Fira Sans Condensed"/>
                <a:cs typeface="Fira Sans Condensed"/>
                <a:sym typeface="Fira Sans Condense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"/>
              <a:buNone/>
              <a:defRPr sz="2800">
                <a:latin typeface="Fira Sans Condensed"/>
                <a:ea typeface="Fira Sans Condensed"/>
                <a:cs typeface="Fira Sans Condensed"/>
                <a:sym typeface="Fira Sans Condense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"/>
              <a:buNone/>
              <a:defRPr sz="2800">
                <a:latin typeface="Fira Sans Condensed"/>
                <a:ea typeface="Fira Sans Condensed"/>
                <a:cs typeface="Fira Sans Condensed"/>
                <a:sym typeface="Fira Sans Condense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"/>
              <a:buNone/>
              <a:defRPr sz="2800">
                <a:latin typeface="Fira Sans Condensed"/>
                <a:ea typeface="Fira Sans Condensed"/>
                <a:cs typeface="Fira Sans Condensed"/>
                <a:sym typeface="Fira Sans Condense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"/>
              <a:buNone/>
              <a:defRPr sz="2800">
                <a:latin typeface="Fira Sans Condensed"/>
                <a:ea typeface="Fira Sans Condensed"/>
                <a:cs typeface="Fira Sans Condensed"/>
                <a:sym typeface="Fira Sans Condense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"/>
              <a:buNone/>
              <a:defRPr sz="2800">
                <a:latin typeface="Fira Sans Condensed"/>
                <a:ea typeface="Fira Sans Condensed"/>
                <a:cs typeface="Fira Sans Condensed"/>
                <a:sym typeface="Fira Sans Condense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"/>
              <a:buNone/>
              <a:defRPr sz="2800">
                <a:latin typeface="Fira Sans Condensed"/>
                <a:ea typeface="Fira Sans Condensed"/>
                <a:cs typeface="Fira Sans Condensed"/>
                <a:sym typeface="Fira Sans Condensed"/>
              </a:defRPr>
            </a:lvl9pPr>
          </a:lstStyle>
          <a:p/>
        </p:txBody>
      </p:sp>
      <p:sp>
        <p:nvSpPr>
          <p:cNvPr id="121" name="Google Shape;121;p31"/>
          <p:cNvSpPr txBox="1"/>
          <p:nvPr>
            <p:ph type="title"/>
          </p:nvPr>
        </p:nvSpPr>
        <p:spPr>
          <a:xfrm>
            <a:off x="6530228" y="1434600"/>
            <a:ext cx="1967100" cy="227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1339"/>
            <a:ext cx="9143998" cy="5140822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32"/>
          <p:cNvSpPr txBox="1"/>
          <p:nvPr>
            <p:ph type="title"/>
          </p:nvPr>
        </p:nvSpPr>
        <p:spPr>
          <a:xfrm>
            <a:off x="2422250" y="1418700"/>
            <a:ext cx="4299600" cy="230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3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1339"/>
            <a:ext cx="9143998" cy="5140822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33"/>
          <p:cNvSpPr txBox="1"/>
          <p:nvPr>
            <p:ph type="title"/>
          </p:nvPr>
        </p:nvSpPr>
        <p:spPr>
          <a:xfrm>
            <a:off x="522825" y="971850"/>
            <a:ext cx="3787800" cy="319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8" name="Google Shape;128;p33"/>
          <p:cNvSpPr txBox="1"/>
          <p:nvPr>
            <p:ph idx="1" type="subTitle"/>
          </p:nvPr>
        </p:nvSpPr>
        <p:spPr>
          <a:xfrm>
            <a:off x="4799950" y="1954200"/>
            <a:ext cx="19401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29" name="Google Shape;129;p33"/>
          <p:cNvSpPr txBox="1"/>
          <p:nvPr>
            <p:ph hasCustomPrompt="1" idx="2" type="title"/>
          </p:nvPr>
        </p:nvSpPr>
        <p:spPr>
          <a:xfrm>
            <a:off x="4849170" y="1001125"/>
            <a:ext cx="2026800" cy="18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dk1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3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1339"/>
            <a:ext cx="9143998" cy="5140822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34"/>
          <p:cNvSpPr txBox="1"/>
          <p:nvPr>
            <p:ph type="title"/>
          </p:nvPr>
        </p:nvSpPr>
        <p:spPr>
          <a:xfrm>
            <a:off x="720100" y="1706850"/>
            <a:ext cx="2759700" cy="172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3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1339"/>
            <a:ext cx="9143998" cy="5140822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35"/>
          <p:cNvSpPr txBox="1"/>
          <p:nvPr>
            <p:ph hasCustomPrompt="1" type="title"/>
          </p:nvPr>
        </p:nvSpPr>
        <p:spPr>
          <a:xfrm>
            <a:off x="311700" y="2062500"/>
            <a:ext cx="8520600" cy="111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36" name="Google Shape;136;p35"/>
          <p:cNvSpPr txBox="1"/>
          <p:nvPr>
            <p:ph idx="1" type="body"/>
          </p:nvPr>
        </p:nvSpPr>
        <p:spPr>
          <a:xfrm>
            <a:off x="311700" y="3255700"/>
            <a:ext cx="8520600" cy="51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spcBef>
                <a:spcPts val="0"/>
              </a:spcBef>
              <a:spcAft>
                <a:spcPts val="0"/>
              </a:spcAft>
              <a:buSzPts val="1200"/>
              <a:buFont typeface="Fira Sans Condensed"/>
              <a:buChar char="●"/>
              <a:defRPr sz="1400">
                <a:latin typeface="Fira Sans Condensed"/>
                <a:ea typeface="Fira Sans Condensed"/>
                <a:cs typeface="Fira Sans Condensed"/>
                <a:sym typeface="Fira Sans Condensed"/>
              </a:defRPr>
            </a:lvl1pPr>
            <a:lvl2pPr indent="-304800" lvl="1" marL="914400" algn="ctr">
              <a:spcBef>
                <a:spcPts val="0"/>
              </a:spcBef>
              <a:spcAft>
                <a:spcPts val="0"/>
              </a:spcAft>
              <a:buSzPts val="1200"/>
              <a:buFont typeface="Fira Sans Condensed"/>
              <a:buChar char="○"/>
              <a:defRPr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indent="-304800" lvl="2" marL="1371600" algn="ctr">
              <a:spcBef>
                <a:spcPts val="0"/>
              </a:spcBef>
              <a:spcAft>
                <a:spcPts val="0"/>
              </a:spcAft>
              <a:buSzPts val="1200"/>
              <a:buFont typeface="Fira Sans Condensed"/>
              <a:buChar char="■"/>
              <a:defRPr>
                <a:latin typeface="Fira Sans Condensed"/>
                <a:ea typeface="Fira Sans Condensed"/>
                <a:cs typeface="Fira Sans Condensed"/>
                <a:sym typeface="Fira Sans Condensed"/>
              </a:defRPr>
            </a:lvl3pPr>
            <a:lvl4pPr indent="-304800" lvl="3" marL="1828800" algn="ctr">
              <a:spcBef>
                <a:spcPts val="0"/>
              </a:spcBef>
              <a:spcAft>
                <a:spcPts val="0"/>
              </a:spcAft>
              <a:buSzPts val="1200"/>
              <a:buFont typeface="Fira Sans Condensed"/>
              <a:buChar char="●"/>
              <a:defRPr>
                <a:latin typeface="Fira Sans Condensed"/>
                <a:ea typeface="Fira Sans Condensed"/>
                <a:cs typeface="Fira Sans Condensed"/>
                <a:sym typeface="Fira Sans Condensed"/>
              </a:defRPr>
            </a:lvl4pPr>
            <a:lvl5pPr indent="-304800" lvl="4" marL="2286000" algn="ctr">
              <a:spcBef>
                <a:spcPts val="0"/>
              </a:spcBef>
              <a:spcAft>
                <a:spcPts val="0"/>
              </a:spcAft>
              <a:buSzPts val="1200"/>
              <a:buFont typeface="Fira Sans Condensed"/>
              <a:buChar char="○"/>
              <a:defRPr>
                <a:latin typeface="Fira Sans Condensed"/>
                <a:ea typeface="Fira Sans Condensed"/>
                <a:cs typeface="Fira Sans Condensed"/>
                <a:sym typeface="Fira Sans Condensed"/>
              </a:defRPr>
            </a:lvl5pPr>
            <a:lvl6pPr indent="-304800" lvl="5" marL="2743200" algn="ctr">
              <a:spcBef>
                <a:spcPts val="0"/>
              </a:spcBef>
              <a:spcAft>
                <a:spcPts val="0"/>
              </a:spcAft>
              <a:buSzPts val="1200"/>
              <a:buFont typeface="Fira Sans Condensed"/>
              <a:buChar char="■"/>
              <a:defRPr>
                <a:latin typeface="Fira Sans Condensed"/>
                <a:ea typeface="Fira Sans Condensed"/>
                <a:cs typeface="Fira Sans Condensed"/>
                <a:sym typeface="Fira Sans Condensed"/>
              </a:defRPr>
            </a:lvl6pPr>
            <a:lvl7pPr indent="-304800" lvl="6" marL="3200400" algn="ctr">
              <a:spcBef>
                <a:spcPts val="0"/>
              </a:spcBef>
              <a:spcAft>
                <a:spcPts val="0"/>
              </a:spcAft>
              <a:buSzPts val="1200"/>
              <a:buFont typeface="Fira Sans Condensed"/>
              <a:buChar char="●"/>
              <a:defRPr>
                <a:latin typeface="Fira Sans Condensed"/>
                <a:ea typeface="Fira Sans Condensed"/>
                <a:cs typeface="Fira Sans Condensed"/>
                <a:sym typeface="Fira Sans Condensed"/>
              </a:defRPr>
            </a:lvl7pPr>
            <a:lvl8pPr indent="-304800" lvl="7" marL="3657600" algn="ctr">
              <a:spcBef>
                <a:spcPts val="0"/>
              </a:spcBef>
              <a:spcAft>
                <a:spcPts val="0"/>
              </a:spcAft>
              <a:buSzPts val="1200"/>
              <a:buFont typeface="Fira Sans Condensed"/>
              <a:buChar char="○"/>
              <a:defRPr>
                <a:latin typeface="Fira Sans Condensed"/>
                <a:ea typeface="Fira Sans Condensed"/>
                <a:cs typeface="Fira Sans Condensed"/>
                <a:sym typeface="Fira Sans Condensed"/>
              </a:defRPr>
            </a:lvl8pPr>
            <a:lvl9pPr indent="-304800" lvl="8" marL="4114800" algn="ctr">
              <a:spcBef>
                <a:spcPts val="0"/>
              </a:spcBef>
              <a:spcAft>
                <a:spcPts val="0"/>
              </a:spcAft>
              <a:buSzPts val="1200"/>
              <a:buFont typeface="Fira Sans Condensed"/>
              <a:buChar char="■"/>
              <a:defRPr>
                <a:latin typeface="Fira Sans Condensed"/>
                <a:ea typeface="Fira Sans Condensed"/>
                <a:cs typeface="Fira Sans Condensed"/>
                <a:sym typeface="Fira Sans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med">
    <p:fade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b="1" sz="2800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b="1" sz="2800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b="1" sz="2800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b="1" sz="2800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b="1" sz="2800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b="1" sz="2800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b="1" sz="2800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b="1" sz="2800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b="1" sz="2800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●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indent="-3048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○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indent="-3048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■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indent="-3048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●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indent="-3048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○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indent="-3048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■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indent="-3048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●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indent="-3048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○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indent="-3048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■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transition spd="med">
    <p:fade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449">
          <p15:clr>
            <a:srgbClr val="EA4335"/>
          </p15:clr>
        </p15:guide>
        <p15:guide id="2" pos="2880">
          <p15:clr>
            <a:srgbClr val="EA4335"/>
          </p15:clr>
        </p15:guide>
        <p15:guide id="3" pos="5311">
          <p15:clr>
            <a:srgbClr val="EA4335"/>
          </p15:clr>
        </p15:guide>
        <p15:guide id="4" orient="horz" pos="340">
          <p15:clr>
            <a:srgbClr val="EA4335"/>
          </p15:clr>
        </p15:guide>
        <p15:guide id="5" orient="horz" pos="2903">
          <p15:clr>
            <a:srgbClr val="EA4335"/>
          </p15:clr>
        </p15:guide>
        <p15:guide id="6" orient="horz" pos="1620">
          <p15:clr>
            <a:srgbClr val="EA4335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5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b="1" sz="2800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b="1" sz="2800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b="1" sz="2800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b="1" sz="2800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b="1" sz="2800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b="1" sz="2800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b="1" sz="2800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b="1" sz="2800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b="1" sz="2800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  <p:sp>
        <p:nvSpPr>
          <p:cNvPr id="96" name="Google Shape;96;p25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●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indent="-3048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○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indent="-3048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■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indent="-3048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●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indent="-3048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○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indent="-3048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■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indent="-3048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●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indent="-3048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○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indent="-3048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■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449">
          <p15:clr>
            <a:srgbClr val="EA4335"/>
          </p15:clr>
        </p15:guide>
        <p15:guide id="2" pos="2880">
          <p15:clr>
            <a:srgbClr val="EA4335"/>
          </p15:clr>
        </p15:guide>
        <p15:guide id="3" pos="5311">
          <p15:clr>
            <a:srgbClr val="EA4335"/>
          </p15:clr>
        </p15:guide>
        <p15:guide id="4" orient="horz" pos="340">
          <p15:clr>
            <a:srgbClr val="EA4335"/>
          </p15:clr>
        </p15:guide>
        <p15:guide id="5" orient="horz" pos="2903">
          <p15:clr>
            <a:srgbClr val="EA4335"/>
          </p15:clr>
        </p15:guide>
        <p15:guide id="6" orient="horz" pos="162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Relationship Id="rId4" Type="http://schemas.openxmlformats.org/officeDocument/2006/relationships/image" Target="../media/image1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docs.google.com/spreadsheets/d/1LTrKVHL3HKFWr9OtM3t3wDD4A1FM_23ZbXAMoDqXBEA/edit?usp=sharing" TargetMode="External"/><Relationship Id="rId4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7.jpg"/><Relationship Id="rId4" Type="http://schemas.openxmlformats.org/officeDocument/2006/relationships/hyperlink" Target="https://arxiv.org/abs/2401.03198" TargetMode="External"/><Relationship Id="rId5" Type="http://schemas.openxmlformats.org/officeDocument/2006/relationships/hyperlink" Target="https://arxiv.org/abs/2401.03198" TargetMode="External"/><Relationship Id="rId6" Type="http://schemas.openxmlformats.org/officeDocument/2006/relationships/hyperlink" Target="https://www.sciencedirect.com/science/article/abs/pii/S0031320302000602" TargetMode="External"/><Relationship Id="rId7" Type="http://schemas.openxmlformats.org/officeDocument/2006/relationships/hyperlink" Target="https://www.sciencedirect.com/science/article/abs/pii/S0031320302000602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7"/>
          <p:cNvSpPr txBox="1"/>
          <p:nvPr>
            <p:ph type="ctrTitle"/>
          </p:nvPr>
        </p:nvSpPr>
        <p:spPr>
          <a:xfrm>
            <a:off x="4113625" y="1091250"/>
            <a:ext cx="5037300" cy="296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6999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 sz="4100"/>
              <a:t>Learning-</a:t>
            </a:r>
            <a:endParaRPr sz="4100"/>
          </a:p>
          <a:p>
            <a:pPr indent="0" lvl="0" marL="0" rtl="0" algn="l">
              <a:lnSpc>
                <a:spcPct val="106999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 sz="4100"/>
              <a:t>Augmented K-Means: </a:t>
            </a:r>
            <a:endParaRPr sz="4100"/>
          </a:p>
          <a:p>
            <a:pPr indent="0" lvl="0" marL="0" rtl="0" algn="l">
              <a:lnSpc>
                <a:spcPct val="106999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 sz="4100"/>
              <a:t>PCA Integration</a:t>
            </a:r>
            <a:endParaRPr sz="4100"/>
          </a:p>
          <a:p>
            <a:pPr indent="0" lvl="0" marL="0" rtl="0" algn="l">
              <a:lnSpc>
                <a:spcPct val="106999"/>
              </a:lnSpc>
              <a:spcBef>
                <a:spcPts val="1100"/>
              </a:spcBef>
              <a:spcAft>
                <a:spcPts val="800"/>
              </a:spcAft>
              <a:buNone/>
            </a:pPr>
            <a:r>
              <a:rPr lang="en" sz="2200"/>
              <a:t>A Survey on Improving Clustering for High-Dimensional Data</a:t>
            </a:r>
            <a:endParaRPr sz="4200"/>
          </a:p>
        </p:txBody>
      </p:sp>
      <p:sp>
        <p:nvSpPr>
          <p:cNvPr id="143" name="Google Shape;143;p37"/>
          <p:cNvSpPr txBox="1"/>
          <p:nvPr>
            <p:ph idx="1" type="subTitle"/>
          </p:nvPr>
        </p:nvSpPr>
        <p:spPr>
          <a:xfrm>
            <a:off x="4113625" y="3955138"/>
            <a:ext cx="4291500" cy="36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Fira Sans Condensed"/>
                <a:ea typeface="Fira Sans Condensed"/>
                <a:cs typeface="Fira Sans Condensed"/>
                <a:sym typeface="Fira Sans Condensed"/>
              </a:rPr>
              <a:t>Presented by: </a:t>
            </a:r>
            <a:endParaRPr b="1" sz="1500"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Fira Sans Condensed"/>
                <a:ea typeface="Fira Sans Condensed"/>
                <a:cs typeface="Fira Sans Condensed"/>
                <a:sym typeface="Fira Sans Condensed"/>
              </a:rPr>
              <a:t>Praful John</a:t>
            </a:r>
            <a:endParaRPr b="1" sz="1500"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Fira Sans Condensed"/>
                <a:ea typeface="Fira Sans Condensed"/>
                <a:cs typeface="Fira Sans Condensed"/>
                <a:sym typeface="Fira Sans Condensed"/>
              </a:rPr>
              <a:t>CMPE 255</a:t>
            </a:r>
            <a:endParaRPr b="1" sz="1500"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pic>
        <p:nvPicPr>
          <p:cNvPr id="144" name="Google Shape;144;p37"/>
          <p:cNvPicPr preferRelativeResize="0"/>
          <p:nvPr/>
        </p:nvPicPr>
        <p:blipFill rotWithShape="1">
          <a:blip r:embed="rId4">
            <a:alphaModFix/>
          </a:blip>
          <a:srcRect b="0" l="25302" r="25297" t="0"/>
          <a:stretch/>
        </p:blipFill>
        <p:spPr>
          <a:xfrm>
            <a:off x="767950" y="978400"/>
            <a:ext cx="3049450" cy="3472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46"/>
          <p:cNvSpPr txBox="1"/>
          <p:nvPr>
            <p:ph type="title"/>
          </p:nvPr>
        </p:nvSpPr>
        <p:spPr>
          <a:xfrm>
            <a:off x="7201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PRINCIPAL COMPONENT ANALYSIS</a:t>
            </a:r>
            <a:endParaRPr/>
          </a:p>
        </p:txBody>
      </p:sp>
      <p:sp>
        <p:nvSpPr>
          <p:cNvPr id="341" name="Google Shape;341;p46"/>
          <p:cNvSpPr txBox="1"/>
          <p:nvPr/>
        </p:nvSpPr>
        <p:spPr>
          <a:xfrm>
            <a:off x="4972875" y="1464469"/>
            <a:ext cx="3280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 u="sng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rPr>
              <a:t>Advantages!</a:t>
            </a:r>
            <a:endParaRPr b="1" sz="2400" u="sng">
              <a:solidFill>
                <a:schemeClr val="lt2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342" name="Google Shape;342;p46"/>
          <p:cNvSpPr txBox="1"/>
          <p:nvPr/>
        </p:nvSpPr>
        <p:spPr>
          <a:xfrm>
            <a:off x="4973025" y="1922694"/>
            <a:ext cx="3280200" cy="9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6999"/>
              </a:lnSpc>
              <a:spcBef>
                <a:spcPts val="11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Fira Sans Condensed"/>
              <a:buChar char="●"/>
            </a:pPr>
            <a:r>
              <a:rPr lang="en"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Reduces noise and redundancy</a:t>
            </a:r>
            <a:endParaRPr>
              <a:solidFill>
                <a:schemeClr val="lt2"/>
              </a:solidFill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indent="-317500" lvl="0" marL="457200" rtl="0" algn="l">
              <a:lnSpc>
                <a:spcPct val="106999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Fira Sans Condensed"/>
              <a:buChar char="●"/>
            </a:pPr>
            <a:r>
              <a:rPr lang="en"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Improves computational efficiency</a:t>
            </a:r>
            <a:endParaRPr>
              <a:solidFill>
                <a:schemeClr val="lt2"/>
              </a:solidFill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indent="-317500" lvl="0" marL="457200" rtl="0" algn="l">
              <a:lnSpc>
                <a:spcPct val="106999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Fira Sans Condensed"/>
              <a:buChar char="●"/>
            </a:pPr>
            <a:r>
              <a:rPr lang="en"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Enables better visualization (e.g., 2D or 3D plots)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sp>
        <p:nvSpPr>
          <p:cNvPr id="343" name="Google Shape;343;p46"/>
          <p:cNvSpPr txBox="1"/>
          <p:nvPr/>
        </p:nvSpPr>
        <p:spPr>
          <a:xfrm>
            <a:off x="1204475" y="1464478"/>
            <a:ext cx="3282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 u="sng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rPr>
              <a:t>How it works?</a:t>
            </a:r>
            <a:endParaRPr b="1" sz="2400" u="sng">
              <a:solidFill>
                <a:schemeClr val="lt2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344" name="Google Shape;344;p46"/>
          <p:cNvSpPr txBox="1"/>
          <p:nvPr/>
        </p:nvSpPr>
        <p:spPr>
          <a:xfrm>
            <a:off x="1204475" y="2102675"/>
            <a:ext cx="3282600" cy="250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6999"/>
              </a:lnSpc>
              <a:spcBef>
                <a:spcPts val="11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Fira Sans Condensed"/>
              <a:buChar char="●"/>
            </a:pPr>
            <a:r>
              <a:rPr lang="en"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Identify the directions (principal components) with the most variance.</a:t>
            </a:r>
            <a:endParaRPr>
              <a:solidFill>
                <a:schemeClr val="lt2"/>
              </a:solidFill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indent="-317500" lvl="0" marL="457200" marR="0" rtl="0" algn="l">
              <a:lnSpc>
                <a:spcPct val="106999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Fira Sans Condensed"/>
              <a:buChar char="●"/>
            </a:pPr>
            <a:r>
              <a:rPr lang="en"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Project data onto these components</a:t>
            </a:r>
            <a:endParaRPr>
              <a:solidFill>
                <a:schemeClr val="lt2"/>
              </a:solidFill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pic>
        <p:nvPicPr>
          <p:cNvPr id="345" name="Google Shape;345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2825" y="3154900"/>
            <a:ext cx="5190824" cy="1865200"/>
          </a:xfrm>
          <a:prstGeom prst="rect">
            <a:avLst/>
          </a:prstGeom>
          <a:noFill/>
          <a:ln>
            <a:noFill/>
          </a:ln>
          <a:effectLst>
            <a:reflection blurRad="0" dir="5400000" dist="38100" endA="0" endPos="30000" fadeDir="5400012" kx="0" rotWithShape="0" algn="bl" stPos="0" sy="-100000" ky="0"/>
          </a:effec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47"/>
          <p:cNvSpPr/>
          <p:nvPr/>
        </p:nvSpPr>
        <p:spPr>
          <a:xfrm>
            <a:off x="3475413" y="2679450"/>
            <a:ext cx="1677000" cy="1677000"/>
          </a:xfrm>
          <a:prstGeom prst="ellipse">
            <a:avLst/>
          </a:prstGeom>
          <a:solidFill>
            <a:srgbClr val="F3F3F3">
              <a:alpha val="23720"/>
            </a:srgbClr>
          </a:solidFill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47"/>
          <p:cNvSpPr/>
          <p:nvPr/>
        </p:nvSpPr>
        <p:spPr>
          <a:xfrm>
            <a:off x="4422578" y="1728126"/>
            <a:ext cx="2031900" cy="2031900"/>
          </a:xfrm>
          <a:prstGeom prst="ellipse">
            <a:avLst/>
          </a:prstGeom>
          <a:solidFill>
            <a:srgbClr val="F3F3F3">
              <a:alpha val="23720"/>
            </a:srgbClr>
          </a:solidFill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47"/>
          <p:cNvSpPr txBox="1"/>
          <p:nvPr/>
        </p:nvSpPr>
        <p:spPr>
          <a:xfrm>
            <a:off x="5072828" y="2303675"/>
            <a:ext cx="731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rPr>
              <a:t>02</a:t>
            </a:r>
            <a:endParaRPr b="1" sz="2400">
              <a:solidFill>
                <a:schemeClr val="lt2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353" name="Google Shape;353;p47"/>
          <p:cNvSpPr/>
          <p:nvPr/>
        </p:nvSpPr>
        <p:spPr>
          <a:xfrm>
            <a:off x="3475428" y="1641703"/>
            <a:ext cx="1167000" cy="1167000"/>
          </a:xfrm>
          <a:prstGeom prst="ellipse">
            <a:avLst/>
          </a:prstGeom>
          <a:solidFill>
            <a:srgbClr val="F3F3F3">
              <a:alpha val="23720"/>
            </a:srgbClr>
          </a:solidFill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47"/>
          <p:cNvSpPr txBox="1"/>
          <p:nvPr>
            <p:ph type="title"/>
          </p:nvPr>
        </p:nvSpPr>
        <p:spPr>
          <a:xfrm>
            <a:off x="7201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PCA BENEFITS</a:t>
            </a:r>
            <a:endParaRPr/>
          </a:p>
        </p:txBody>
      </p:sp>
      <p:grpSp>
        <p:nvGrpSpPr>
          <p:cNvPr id="355" name="Google Shape;355;p47"/>
          <p:cNvGrpSpPr/>
          <p:nvPr/>
        </p:nvGrpSpPr>
        <p:grpSpPr>
          <a:xfrm>
            <a:off x="5310985" y="2760878"/>
            <a:ext cx="255086" cy="301685"/>
            <a:chOff x="8065100" y="2000174"/>
            <a:chExt cx="255086" cy="301685"/>
          </a:xfrm>
        </p:grpSpPr>
        <p:sp>
          <p:nvSpPr>
            <p:cNvPr id="356" name="Google Shape;356;p47"/>
            <p:cNvSpPr/>
            <p:nvPr/>
          </p:nvSpPr>
          <p:spPr>
            <a:xfrm>
              <a:off x="8085185" y="2151016"/>
              <a:ext cx="65220" cy="150842"/>
            </a:xfrm>
            <a:custGeom>
              <a:rect b="b" l="l" r="r" t="t"/>
              <a:pathLst>
                <a:path extrusionOk="0" h="4739" w="2049">
                  <a:moveTo>
                    <a:pt x="1144" y="274"/>
                  </a:moveTo>
                  <a:cubicBezTo>
                    <a:pt x="1299" y="274"/>
                    <a:pt x="1453" y="405"/>
                    <a:pt x="1453" y="583"/>
                  </a:cubicBezTo>
                  <a:lnTo>
                    <a:pt x="1453" y="881"/>
                  </a:lnTo>
                  <a:cubicBezTo>
                    <a:pt x="1453" y="1155"/>
                    <a:pt x="1251" y="1345"/>
                    <a:pt x="989" y="1345"/>
                  </a:cubicBezTo>
                  <a:cubicBezTo>
                    <a:pt x="739" y="1345"/>
                    <a:pt x="537" y="1131"/>
                    <a:pt x="537" y="881"/>
                  </a:cubicBezTo>
                  <a:lnTo>
                    <a:pt x="537" y="583"/>
                  </a:lnTo>
                  <a:cubicBezTo>
                    <a:pt x="537" y="417"/>
                    <a:pt x="668" y="274"/>
                    <a:pt x="846" y="274"/>
                  </a:cubicBezTo>
                  <a:close/>
                  <a:moveTo>
                    <a:pt x="1144" y="1631"/>
                  </a:moveTo>
                  <a:lnTo>
                    <a:pt x="1144" y="1691"/>
                  </a:lnTo>
                  <a:cubicBezTo>
                    <a:pt x="1144" y="1726"/>
                    <a:pt x="1156" y="1786"/>
                    <a:pt x="1180" y="1834"/>
                  </a:cubicBezTo>
                  <a:lnTo>
                    <a:pt x="989" y="2024"/>
                  </a:lnTo>
                  <a:lnTo>
                    <a:pt x="787" y="1834"/>
                  </a:lnTo>
                  <a:cubicBezTo>
                    <a:pt x="810" y="1786"/>
                    <a:pt x="822" y="1738"/>
                    <a:pt x="822" y="1691"/>
                  </a:cubicBezTo>
                  <a:lnTo>
                    <a:pt x="822" y="1631"/>
                  </a:lnTo>
                  <a:close/>
                  <a:moveTo>
                    <a:pt x="858" y="0"/>
                  </a:moveTo>
                  <a:cubicBezTo>
                    <a:pt x="537" y="0"/>
                    <a:pt x="275" y="274"/>
                    <a:pt x="275" y="583"/>
                  </a:cubicBezTo>
                  <a:lnTo>
                    <a:pt x="275" y="881"/>
                  </a:lnTo>
                  <a:cubicBezTo>
                    <a:pt x="275" y="1119"/>
                    <a:pt x="394" y="1345"/>
                    <a:pt x="572" y="1476"/>
                  </a:cubicBezTo>
                  <a:lnTo>
                    <a:pt x="572" y="1691"/>
                  </a:lnTo>
                  <a:lnTo>
                    <a:pt x="572" y="1703"/>
                  </a:lnTo>
                  <a:lnTo>
                    <a:pt x="239" y="1881"/>
                  </a:lnTo>
                  <a:cubicBezTo>
                    <a:pt x="84" y="1953"/>
                    <a:pt x="1" y="2107"/>
                    <a:pt x="1" y="2262"/>
                  </a:cubicBezTo>
                  <a:lnTo>
                    <a:pt x="1" y="3572"/>
                  </a:lnTo>
                  <a:cubicBezTo>
                    <a:pt x="1" y="3691"/>
                    <a:pt x="25" y="3798"/>
                    <a:pt x="96" y="3905"/>
                  </a:cubicBezTo>
                  <a:lnTo>
                    <a:pt x="251" y="4132"/>
                  </a:lnTo>
                  <a:cubicBezTo>
                    <a:pt x="275" y="4167"/>
                    <a:pt x="298" y="4227"/>
                    <a:pt x="298" y="4286"/>
                  </a:cubicBezTo>
                  <a:lnTo>
                    <a:pt x="298" y="4608"/>
                  </a:lnTo>
                  <a:cubicBezTo>
                    <a:pt x="298" y="4679"/>
                    <a:pt x="358" y="4739"/>
                    <a:pt x="429" y="4739"/>
                  </a:cubicBezTo>
                  <a:cubicBezTo>
                    <a:pt x="501" y="4739"/>
                    <a:pt x="560" y="4679"/>
                    <a:pt x="560" y="4608"/>
                  </a:cubicBezTo>
                  <a:lnTo>
                    <a:pt x="560" y="4286"/>
                  </a:lnTo>
                  <a:cubicBezTo>
                    <a:pt x="560" y="4167"/>
                    <a:pt x="537" y="4072"/>
                    <a:pt x="453" y="3965"/>
                  </a:cubicBezTo>
                  <a:lnTo>
                    <a:pt x="310" y="3739"/>
                  </a:lnTo>
                  <a:cubicBezTo>
                    <a:pt x="275" y="3691"/>
                    <a:pt x="263" y="3631"/>
                    <a:pt x="263" y="3572"/>
                  </a:cubicBezTo>
                  <a:lnTo>
                    <a:pt x="263" y="2262"/>
                  </a:lnTo>
                  <a:cubicBezTo>
                    <a:pt x="263" y="2203"/>
                    <a:pt x="298" y="2143"/>
                    <a:pt x="358" y="2119"/>
                  </a:cubicBezTo>
                  <a:lnTo>
                    <a:pt x="596" y="2000"/>
                  </a:lnTo>
                  <a:lnTo>
                    <a:pt x="810" y="2227"/>
                  </a:lnTo>
                  <a:cubicBezTo>
                    <a:pt x="870" y="2286"/>
                    <a:pt x="953" y="2310"/>
                    <a:pt x="1025" y="2310"/>
                  </a:cubicBezTo>
                  <a:cubicBezTo>
                    <a:pt x="1096" y="2310"/>
                    <a:pt x="1168" y="2286"/>
                    <a:pt x="1227" y="2227"/>
                  </a:cubicBezTo>
                  <a:lnTo>
                    <a:pt x="1453" y="2000"/>
                  </a:lnTo>
                  <a:lnTo>
                    <a:pt x="1692" y="2119"/>
                  </a:lnTo>
                  <a:cubicBezTo>
                    <a:pt x="1751" y="2143"/>
                    <a:pt x="1787" y="2191"/>
                    <a:pt x="1787" y="2262"/>
                  </a:cubicBezTo>
                  <a:lnTo>
                    <a:pt x="1787" y="3572"/>
                  </a:lnTo>
                  <a:cubicBezTo>
                    <a:pt x="1787" y="3631"/>
                    <a:pt x="1763" y="3691"/>
                    <a:pt x="1739" y="3739"/>
                  </a:cubicBezTo>
                  <a:lnTo>
                    <a:pt x="1584" y="3965"/>
                  </a:lnTo>
                  <a:cubicBezTo>
                    <a:pt x="1525" y="4048"/>
                    <a:pt x="1489" y="4167"/>
                    <a:pt x="1489" y="4286"/>
                  </a:cubicBezTo>
                  <a:lnTo>
                    <a:pt x="1489" y="4608"/>
                  </a:lnTo>
                  <a:cubicBezTo>
                    <a:pt x="1489" y="4679"/>
                    <a:pt x="1549" y="4739"/>
                    <a:pt x="1620" y="4739"/>
                  </a:cubicBezTo>
                  <a:cubicBezTo>
                    <a:pt x="1692" y="4739"/>
                    <a:pt x="1751" y="4679"/>
                    <a:pt x="1751" y="4608"/>
                  </a:cubicBezTo>
                  <a:lnTo>
                    <a:pt x="1751" y="4286"/>
                  </a:lnTo>
                  <a:cubicBezTo>
                    <a:pt x="1751" y="4227"/>
                    <a:pt x="1763" y="4167"/>
                    <a:pt x="1799" y="4132"/>
                  </a:cubicBezTo>
                  <a:lnTo>
                    <a:pt x="1942" y="3905"/>
                  </a:lnTo>
                  <a:cubicBezTo>
                    <a:pt x="2001" y="3810"/>
                    <a:pt x="2049" y="3691"/>
                    <a:pt x="2049" y="3572"/>
                  </a:cubicBezTo>
                  <a:lnTo>
                    <a:pt x="2049" y="2262"/>
                  </a:lnTo>
                  <a:cubicBezTo>
                    <a:pt x="2025" y="2107"/>
                    <a:pt x="1930" y="1953"/>
                    <a:pt x="1787" y="1881"/>
                  </a:cubicBezTo>
                  <a:lnTo>
                    <a:pt x="1441" y="1703"/>
                  </a:lnTo>
                  <a:lnTo>
                    <a:pt x="1441" y="1691"/>
                  </a:lnTo>
                  <a:lnTo>
                    <a:pt x="1441" y="1476"/>
                  </a:lnTo>
                  <a:cubicBezTo>
                    <a:pt x="1620" y="1345"/>
                    <a:pt x="1739" y="1131"/>
                    <a:pt x="1739" y="881"/>
                  </a:cubicBezTo>
                  <a:lnTo>
                    <a:pt x="1739" y="583"/>
                  </a:lnTo>
                  <a:cubicBezTo>
                    <a:pt x="1739" y="262"/>
                    <a:pt x="1465" y="0"/>
                    <a:pt x="115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47"/>
            <p:cNvSpPr/>
            <p:nvPr/>
          </p:nvSpPr>
          <p:spPr>
            <a:xfrm>
              <a:off x="8161004" y="2151016"/>
              <a:ext cx="65188" cy="150842"/>
            </a:xfrm>
            <a:custGeom>
              <a:rect b="b" l="l" r="r" t="t"/>
              <a:pathLst>
                <a:path extrusionOk="0" h="4739" w="2048">
                  <a:moveTo>
                    <a:pt x="1143" y="274"/>
                  </a:moveTo>
                  <a:cubicBezTo>
                    <a:pt x="1298" y="274"/>
                    <a:pt x="1453" y="405"/>
                    <a:pt x="1453" y="583"/>
                  </a:cubicBezTo>
                  <a:lnTo>
                    <a:pt x="1453" y="881"/>
                  </a:lnTo>
                  <a:cubicBezTo>
                    <a:pt x="1441" y="1155"/>
                    <a:pt x="1250" y="1345"/>
                    <a:pt x="988" y="1345"/>
                  </a:cubicBezTo>
                  <a:cubicBezTo>
                    <a:pt x="738" y="1345"/>
                    <a:pt x="536" y="1131"/>
                    <a:pt x="536" y="881"/>
                  </a:cubicBezTo>
                  <a:lnTo>
                    <a:pt x="536" y="583"/>
                  </a:lnTo>
                  <a:cubicBezTo>
                    <a:pt x="536" y="417"/>
                    <a:pt x="667" y="274"/>
                    <a:pt x="845" y="274"/>
                  </a:cubicBezTo>
                  <a:close/>
                  <a:moveTo>
                    <a:pt x="1143" y="1631"/>
                  </a:moveTo>
                  <a:lnTo>
                    <a:pt x="1143" y="1691"/>
                  </a:lnTo>
                  <a:cubicBezTo>
                    <a:pt x="1143" y="1726"/>
                    <a:pt x="1155" y="1786"/>
                    <a:pt x="1179" y="1834"/>
                  </a:cubicBezTo>
                  <a:lnTo>
                    <a:pt x="988" y="2024"/>
                  </a:lnTo>
                  <a:lnTo>
                    <a:pt x="786" y="1834"/>
                  </a:lnTo>
                  <a:cubicBezTo>
                    <a:pt x="810" y="1786"/>
                    <a:pt x="822" y="1738"/>
                    <a:pt x="822" y="1691"/>
                  </a:cubicBezTo>
                  <a:lnTo>
                    <a:pt x="822" y="1631"/>
                  </a:lnTo>
                  <a:close/>
                  <a:moveTo>
                    <a:pt x="857" y="0"/>
                  </a:moveTo>
                  <a:cubicBezTo>
                    <a:pt x="536" y="0"/>
                    <a:pt x="274" y="274"/>
                    <a:pt x="274" y="583"/>
                  </a:cubicBezTo>
                  <a:lnTo>
                    <a:pt x="274" y="881"/>
                  </a:lnTo>
                  <a:cubicBezTo>
                    <a:pt x="274" y="1119"/>
                    <a:pt x="393" y="1345"/>
                    <a:pt x="572" y="1476"/>
                  </a:cubicBezTo>
                  <a:lnTo>
                    <a:pt x="572" y="1691"/>
                  </a:lnTo>
                  <a:lnTo>
                    <a:pt x="572" y="1703"/>
                  </a:lnTo>
                  <a:lnTo>
                    <a:pt x="238" y="1881"/>
                  </a:lnTo>
                  <a:cubicBezTo>
                    <a:pt x="83" y="1953"/>
                    <a:pt x="0" y="2107"/>
                    <a:pt x="0" y="2262"/>
                  </a:cubicBezTo>
                  <a:lnTo>
                    <a:pt x="0" y="3572"/>
                  </a:lnTo>
                  <a:cubicBezTo>
                    <a:pt x="0" y="3691"/>
                    <a:pt x="24" y="3798"/>
                    <a:pt x="95" y="3905"/>
                  </a:cubicBezTo>
                  <a:lnTo>
                    <a:pt x="250" y="4132"/>
                  </a:lnTo>
                  <a:cubicBezTo>
                    <a:pt x="274" y="4167"/>
                    <a:pt x="298" y="4227"/>
                    <a:pt x="298" y="4286"/>
                  </a:cubicBezTo>
                  <a:lnTo>
                    <a:pt x="298" y="4608"/>
                  </a:lnTo>
                  <a:cubicBezTo>
                    <a:pt x="298" y="4679"/>
                    <a:pt x="357" y="4739"/>
                    <a:pt x="429" y="4739"/>
                  </a:cubicBezTo>
                  <a:cubicBezTo>
                    <a:pt x="500" y="4739"/>
                    <a:pt x="560" y="4679"/>
                    <a:pt x="560" y="4608"/>
                  </a:cubicBezTo>
                  <a:lnTo>
                    <a:pt x="560" y="4286"/>
                  </a:lnTo>
                  <a:cubicBezTo>
                    <a:pt x="560" y="4167"/>
                    <a:pt x="536" y="4072"/>
                    <a:pt x="453" y="3965"/>
                  </a:cubicBezTo>
                  <a:lnTo>
                    <a:pt x="310" y="3739"/>
                  </a:lnTo>
                  <a:cubicBezTo>
                    <a:pt x="274" y="3691"/>
                    <a:pt x="262" y="3631"/>
                    <a:pt x="262" y="3572"/>
                  </a:cubicBezTo>
                  <a:lnTo>
                    <a:pt x="262" y="2262"/>
                  </a:lnTo>
                  <a:cubicBezTo>
                    <a:pt x="262" y="2203"/>
                    <a:pt x="298" y="2143"/>
                    <a:pt x="357" y="2119"/>
                  </a:cubicBezTo>
                  <a:lnTo>
                    <a:pt x="595" y="2000"/>
                  </a:lnTo>
                  <a:lnTo>
                    <a:pt x="810" y="2227"/>
                  </a:lnTo>
                  <a:cubicBezTo>
                    <a:pt x="869" y="2286"/>
                    <a:pt x="953" y="2310"/>
                    <a:pt x="1024" y="2310"/>
                  </a:cubicBezTo>
                  <a:cubicBezTo>
                    <a:pt x="1095" y="2310"/>
                    <a:pt x="1167" y="2286"/>
                    <a:pt x="1226" y="2227"/>
                  </a:cubicBezTo>
                  <a:lnTo>
                    <a:pt x="1453" y="2000"/>
                  </a:lnTo>
                  <a:lnTo>
                    <a:pt x="1691" y="2119"/>
                  </a:lnTo>
                  <a:cubicBezTo>
                    <a:pt x="1750" y="2143"/>
                    <a:pt x="1786" y="2191"/>
                    <a:pt x="1786" y="2262"/>
                  </a:cubicBezTo>
                  <a:lnTo>
                    <a:pt x="1786" y="3572"/>
                  </a:lnTo>
                  <a:cubicBezTo>
                    <a:pt x="1786" y="3631"/>
                    <a:pt x="1762" y="3691"/>
                    <a:pt x="1738" y="3739"/>
                  </a:cubicBezTo>
                  <a:lnTo>
                    <a:pt x="1584" y="3965"/>
                  </a:lnTo>
                  <a:cubicBezTo>
                    <a:pt x="1524" y="4048"/>
                    <a:pt x="1488" y="4167"/>
                    <a:pt x="1488" y="4286"/>
                  </a:cubicBezTo>
                  <a:lnTo>
                    <a:pt x="1488" y="4608"/>
                  </a:lnTo>
                  <a:cubicBezTo>
                    <a:pt x="1488" y="4679"/>
                    <a:pt x="1548" y="4739"/>
                    <a:pt x="1619" y="4739"/>
                  </a:cubicBezTo>
                  <a:cubicBezTo>
                    <a:pt x="1691" y="4739"/>
                    <a:pt x="1750" y="4679"/>
                    <a:pt x="1750" y="4608"/>
                  </a:cubicBezTo>
                  <a:lnTo>
                    <a:pt x="1750" y="4286"/>
                  </a:lnTo>
                  <a:cubicBezTo>
                    <a:pt x="1750" y="4227"/>
                    <a:pt x="1762" y="4167"/>
                    <a:pt x="1798" y="4132"/>
                  </a:cubicBezTo>
                  <a:lnTo>
                    <a:pt x="1941" y="3905"/>
                  </a:lnTo>
                  <a:cubicBezTo>
                    <a:pt x="2000" y="3810"/>
                    <a:pt x="2048" y="3691"/>
                    <a:pt x="2048" y="3572"/>
                  </a:cubicBezTo>
                  <a:lnTo>
                    <a:pt x="2048" y="2262"/>
                  </a:lnTo>
                  <a:cubicBezTo>
                    <a:pt x="2024" y="2107"/>
                    <a:pt x="1929" y="1953"/>
                    <a:pt x="1786" y="1881"/>
                  </a:cubicBezTo>
                  <a:lnTo>
                    <a:pt x="1441" y="1703"/>
                  </a:lnTo>
                  <a:lnTo>
                    <a:pt x="1441" y="1691"/>
                  </a:lnTo>
                  <a:lnTo>
                    <a:pt x="1441" y="1476"/>
                  </a:lnTo>
                  <a:cubicBezTo>
                    <a:pt x="1619" y="1345"/>
                    <a:pt x="1738" y="1131"/>
                    <a:pt x="1738" y="881"/>
                  </a:cubicBezTo>
                  <a:lnTo>
                    <a:pt x="1738" y="583"/>
                  </a:lnTo>
                  <a:cubicBezTo>
                    <a:pt x="1738" y="262"/>
                    <a:pt x="1465" y="0"/>
                    <a:pt x="11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47"/>
            <p:cNvSpPr/>
            <p:nvPr/>
          </p:nvSpPr>
          <p:spPr>
            <a:xfrm>
              <a:off x="8236791" y="2151016"/>
              <a:ext cx="65220" cy="150842"/>
            </a:xfrm>
            <a:custGeom>
              <a:rect b="b" l="l" r="r" t="t"/>
              <a:pathLst>
                <a:path extrusionOk="0" h="4739" w="2049">
                  <a:moveTo>
                    <a:pt x="1143" y="274"/>
                  </a:moveTo>
                  <a:cubicBezTo>
                    <a:pt x="1298" y="274"/>
                    <a:pt x="1453" y="405"/>
                    <a:pt x="1453" y="583"/>
                  </a:cubicBezTo>
                  <a:lnTo>
                    <a:pt x="1453" y="881"/>
                  </a:lnTo>
                  <a:cubicBezTo>
                    <a:pt x="1441" y="1155"/>
                    <a:pt x="1250" y="1345"/>
                    <a:pt x="989" y="1345"/>
                  </a:cubicBezTo>
                  <a:cubicBezTo>
                    <a:pt x="739" y="1345"/>
                    <a:pt x="536" y="1131"/>
                    <a:pt x="536" y="881"/>
                  </a:cubicBezTo>
                  <a:lnTo>
                    <a:pt x="536" y="583"/>
                  </a:lnTo>
                  <a:cubicBezTo>
                    <a:pt x="536" y="417"/>
                    <a:pt x="667" y="274"/>
                    <a:pt x="846" y="274"/>
                  </a:cubicBezTo>
                  <a:close/>
                  <a:moveTo>
                    <a:pt x="1143" y="1631"/>
                  </a:moveTo>
                  <a:lnTo>
                    <a:pt x="1143" y="1691"/>
                  </a:lnTo>
                  <a:cubicBezTo>
                    <a:pt x="1143" y="1726"/>
                    <a:pt x="1155" y="1786"/>
                    <a:pt x="1179" y="1834"/>
                  </a:cubicBezTo>
                  <a:lnTo>
                    <a:pt x="989" y="2024"/>
                  </a:lnTo>
                  <a:lnTo>
                    <a:pt x="786" y="1834"/>
                  </a:lnTo>
                  <a:cubicBezTo>
                    <a:pt x="810" y="1786"/>
                    <a:pt x="822" y="1738"/>
                    <a:pt x="822" y="1691"/>
                  </a:cubicBezTo>
                  <a:lnTo>
                    <a:pt x="822" y="1631"/>
                  </a:lnTo>
                  <a:close/>
                  <a:moveTo>
                    <a:pt x="858" y="0"/>
                  </a:moveTo>
                  <a:cubicBezTo>
                    <a:pt x="536" y="0"/>
                    <a:pt x="274" y="274"/>
                    <a:pt x="274" y="583"/>
                  </a:cubicBezTo>
                  <a:lnTo>
                    <a:pt x="274" y="881"/>
                  </a:lnTo>
                  <a:cubicBezTo>
                    <a:pt x="274" y="1119"/>
                    <a:pt x="393" y="1345"/>
                    <a:pt x="572" y="1476"/>
                  </a:cubicBezTo>
                  <a:lnTo>
                    <a:pt x="572" y="1691"/>
                  </a:lnTo>
                  <a:lnTo>
                    <a:pt x="572" y="1703"/>
                  </a:lnTo>
                  <a:lnTo>
                    <a:pt x="238" y="1881"/>
                  </a:lnTo>
                  <a:cubicBezTo>
                    <a:pt x="84" y="1953"/>
                    <a:pt x="0" y="2107"/>
                    <a:pt x="0" y="2262"/>
                  </a:cubicBezTo>
                  <a:lnTo>
                    <a:pt x="0" y="3572"/>
                  </a:lnTo>
                  <a:cubicBezTo>
                    <a:pt x="0" y="3691"/>
                    <a:pt x="24" y="3798"/>
                    <a:pt x="96" y="3905"/>
                  </a:cubicBezTo>
                  <a:lnTo>
                    <a:pt x="250" y="4132"/>
                  </a:lnTo>
                  <a:cubicBezTo>
                    <a:pt x="274" y="4167"/>
                    <a:pt x="298" y="4227"/>
                    <a:pt x="298" y="4286"/>
                  </a:cubicBezTo>
                  <a:lnTo>
                    <a:pt x="298" y="4608"/>
                  </a:lnTo>
                  <a:cubicBezTo>
                    <a:pt x="298" y="4679"/>
                    <a:pt x="358" y="4739"/>
                    <a:pt x="429" y="4739"/>
                  </a:cubicBezTo>
                  <a:cubicBezTo>
                    <a:pt x="500" y="4739"/>
                    <a:pt x="560" y="4679"/>
                    <a:pt x="560" y="4608"/>
                  </a:cubicBezTo>
                  <a:lnTo>
                    <a:pt x="560" y="4286"/>
                  </a:lnTo>
                  <a:cubicBezTo>
                    <a:pt x="560" y="4167"/>
                    <a:pt x="536" y="4072"/>
                    <a:pt x="453" y="3965"/>
                  </a:cubicBezTo>
                  <a:lnTo>
                    <a:pt x="310" y="3739"/>
                  </a:lnTo>
                  <a:cubicBezTo>
                    <a:pt x="274" y="3691"/>
                    <a:pt x="262" y="3631"/>
                    <a:pt x="262" y="3572"/>
                  </a:cubicBezTo>
                  <a:lnTo>
                    <a:pt x="262" y="2262"/>
                  </a:lnTo>
                  <a:cubicBezTo>
                    <a:pt x="262" y="2203"/>
                    <a:pt x="298" y="2143"/>
                    <a:pt x="358" y="2119"/>
                  </a:cubicBezTo>
                  <a:lnTo>
                    <a:pt x="596" y="2000"/>
                  </a:lnTo>
                  <a:lnTo>
                    <a:pt x="810" y="2227"/>
                  </a:lnTo>
                  <a:cubicBezTo>
                    <a:pt x="869" y="2286"/>
                    <a:pt x="953" y="2310"/>
                    <a:pt x="1024" y="2310"/>
                  </a:cubicBezTo>
                  <a:cubicBezTo>
                    <a:pt x="1096" y="2310"/>
                    <a:pt x="1167" y="2286"/>
                    <a:pt x="1227" y="2227"/>
                  </a:cubicBezTo>
                  <a:lnTo>
                    <a:pt x="1453" y="2000"/>
                  </a:lnTo>
                  <a:lnTo>
                    <a:pt x="1691" y="2119"/>
                  </a:lnTo>
                  <a:cubicBezTo>
                    <a:pt x="1751" y="2143"/>
                    <a:pt x="1786" y="2191"/>
                    <a:pt x="1786" y="2262"/>
                  </a:cubicBezTo>
                  <a:lnTo>
                    <a:pt x="1786" y="3572"/>
                  </a:lnTo>
                  <a:cubicBezTo>
                    <a:pt x="1786" y="3631"/>
                    <a:pt x="1762" y="3691"/>
                    <a:pt x="1739" y="3739"/>
                  </a:cubicBezTo>
                  <a:lnTo>
                    <a:pt x="1584" y="3965"/>
                  </a:lnTo>
                  <a:cubicBezTo>
                    <a:pt x="1524" y="4048"/>
                    <a:pt x="1489" y="4167"/>
                    <a:pt x="1489" y="4286"/>
                  </a:cubicBezTo>
                  <a:lnTo>
                    <a:pt x="1489" y="4608"/>
                  </a:lnTo>
                  <a:cubicBezTo>
                    <a:pt x="1489" y="4679"/>
                    <a:pt x="1548" y="4739"/>
                    <a:pt x="1620" y="4739"/>
                  </a:cubicBezTo>
                  <a:cubicBezTo>
                    <a:pt x="1691" y="4739"/>
                    <a:pt x="1751" y="4679"/>
                    <a:pt x="1751" y="4608"/>
                  </a:cubicBezTo>
                  <a:lnTo>
                    <a:pt x="1751" y="4286"/>
                  </a:lnTo>
                  <a:cubicBezTo>
                    <a:pt x="1751" y="4227"/>
                    <a:pt x="1762" y="4167"/>
                    <a:pt x="1798" y="4132"/>
                  </a:cubicBezTo>
                  <a:lnTo>
                    <a:pt x="1941" y="3905"/>
                  </a:lnTo>
                  <a:cubicBezTo>
                    <a:pt x="2001" y="3810"/>
                    <a:pt x="2048" y="3691"/>
                    <a:pt x="2048" y="3572"/>
                  </a:cubicBezTo>
                  <a:lnTo>
                    <a:pt x="2048" y="2262"/>
                  </a:lnTo>
                  <a:cubicBezTo>
                    <a:pt x="2024" y="2107"/>
                    <a:pt x="1929" y="1953"/>
                    <a:pt x="1786" y="1881"/>
                  </a:cubicBezTo>
                  <a:lnTo>
                    <a:pt x="1441" y="1703"/>
                  </a:lnTo>
                  <a:lnTo>
                    <a:pt x="1441" y="1691"/>
                  </a:lnTo>
                  <a:lnTo>
                    <a:pt x="1441" y="1476"/>
                  </a:lnTo>
                  <a:cubicBezTo>
                    <a:pt x="1620" y="1345"/>
                    <a:pt x="1739" y="1131"/>
                    <a:pt x="1739" y="881"/>
                  </a:cubicBezTo>
                  <a:lnTo>
                    <a:pt x="1739" y="583"/>
                  </a:lnTo>
                  <a:cubicBezTo>
                    <a:pt x="1739" y="262"/>
                    <a:pt x="1465" y="0"/>
                    <a:pt x="11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47"/>
            <p:cNvSpPr/>
            <p:nvPr/>
          </p:nvSpPr>
          <p:spPr>
            <a:xfrm>
              <a:off x="8065100" y="2000174"/>
              <a:ext cx="255086" cy="178916"/>
            </a:xfrm>
            <a:custGeom>
              <a:rect b="b" l="l" r="r" t="t"/>
              <a:pathLst>
                <a:path extrusionOk="0" h="5621" w="8014">
                  <a:moveTo>
                    <a:pt x="2680" y="512"/>
                  </a:moveTo>
                  <a:lnTo>
                    <a:pt x="2680" y="512"/>
                  </a:lnTo>
                  <a:cubicBezTo>
                    <a:pt x="2477" y="691"/>
                    <a:pt x="2275" y="917"/>
                    <a:pt x="2096" y="1191"/>
                  </a:cubicBezTo>
                  <a:cubicBezTo>
                    <a:pt x="1977" y="1370"/>
                    <a:pt x="1882" y="1572"/>
                    <a:pt x="1787" y="1786"/>
                  </a:cubicBezTo>
                  <a:lnTo>
                    <a:pt x="1013" y="1786"/>
                  </a:lnTo>
                  <a:cubicBezTo>
                    <a:pt x="1430" y="1215"/>
                    <a:pt x="2013" y="774"/>
                    <a:pt x="2680" y="512"/>
                  </a:cubicBezTo>
                  <a:close/>
                  <a:moveTo>
                    <a:pt x="3870" y="274"/>
                  </a:moveTo>
                  <a:lnTo>
                    <a:pt x="3870" y="1786"/>
                  </a:lnTo>
                  <a:lnTo>
                    <a:pt x="2096" y="1786"/>
                  </a:lnTo>
                  <a:cubicBezTo>
                    <a:pt x="2513" y="917"/>
                    <a:pt x="3156" y="346"/>
                    <a:pt x="3870" y="274"/>
                  </a:cubicBezTo>
                  <a:close/>
                  <a:moveTo>
                    <a:pt x="4144" y="274"/>
                  </a:moveTo>
                  <a:cubicBezTo>
                    <a:pt x="4870" y="334"/>
                    <a:pt x="5513" y="917"/>
                    <a:pt x="5906" y="1786"/>
                  </a:cubicBezTo>
                  <a:lnTo>
                    <a:pt x="4144" y="1786"/>
                  </a:lnTo>
                  <a:lnTo>
                    <a:pt x="4144" y="274"/>
                  </a:lnTo>
                  <a:close/>
                  <a:moveTo>
                    <a:pt x="5335" y="512"/>
                  </a:moveTo>
                  <a:lnTo>
                    <a:pt x="5335" y="512"/>
                  </a:lnTo>
                  <a:cubicBezTo>
                    <a:pt x="6002" y="774"/>
                    <a:pt x="6561" y="1215"/>
                    <a:pt x="7002" y="1786"/>
                  </a:cubicBezTo>
                  <a:lnTo>
                    <a:pt x="6228" y="1786"/>
                  </a:lnTo>
                  <a:cubicBezTo>
                    <a:pt x="6133" y="1572"/>
                    <a:pt x="6025" y="1382"/>
                    <a:pt x="5906" y="1191"/>
                  </a:cubicBezTo>
                  <a:cubicBezTo>
                    <a:pt x="5728" y="917"/>
                    <a:pt x="5537" y="691"/>
                    <a:pt x="5335" y="512"/>
                  </a:cubicBezTo>
                  <a:close/>
                  <a:moveTo>
                    <a:pt x="1680" y="2048"/>
                  </a:moveTo>
                  <a:cubicBezTo>
                    <a:pt x="1465" y="2596"/>
                    <a:pt x="1358" y="3215"/>
                    <a:pt x="1346" y="3846"/>
                  </a:cubicBezTo>
                  <a:lnTo>
                    <a:pt x="287" y="3846"/>
                  </a:lnTo>
                  <a:cubicBezTo>
                    <a:pt x="310" y="3191"/>
                    <a:pt x="513" y="2572"/>
                    <a:pt x="834" y="2048"/>
                  </a:cubicBezTo>
                  <a:close/>
                  <a:moveTo>
                    <a:pt x="3870" y="2048"/>
                  </a:moveTo>
                  <a:lnTo>
                    <a:pt x="3870" y="3846"/>
                  </a:lnTo>
                  <a:lnTo>
                    <a:pt x="1620" y="3846"/>
                  </a:lnTo>
                  <a:cubicBezTo>
                    <a:pt x="1644" y="3191"/>
                    <a:pt x="1763" y="2572"/>
                    <a:pt x="1965" y="2048"/>
                  </a:cubicBezTo>
                  <a:close/>
                  <a:moveTo>
                    <a:pt x="6049" y="2048"/>
                  </a:moveTo>
                  <a:cubicBezTo>
                    <a:pt x="6252" y="2584"/>
                    <a:pt x="6371" y="3191"/>
                    <a:pt x="6383" y="3846"/>
                  </a:cubicBezTo>
                  <a:lnTo>
                    <a:pt x="4144" y="3846"/>
                  </a:lnTo>
                  <a:lnTo>
                    <a:pt x="4144" y="2048"/>
                  </a:lnTo>
                  <a:close/>
                  <a:moveTo>
                    <a:pt x="7192" y="2048"/>
                  </a:moveTo>
                  <a:cubicBezTo>
                    <a:pt x="7514" y="2584"/>
                    <a:pt x="7716" y="3191"/>
                    <a:pt x="7740" y="3846"/>
                  </a:cubicBezTo>
                  <a:lnTo>
                    <a:pt x="6668" y="3846"/>
                  </a:lnTo>
                  <a:cubicBezTo>
                    <a:pt x="6656" y="3215"/>
                    <a:pt x="6537" y="2596"/>
                    <a:pt x="6347" y="2048"/>
                  </a:cubicBezTo>
                  <a:close/>
                  <a:moveTo>
                    <a:pt x="4001" y="0"/>
                  </a:moveTo>
                  <a:cubicBezTo>
                    <a:pt x="2930" y="0"/>
                    <a:pt x="1930" y="417"/>
                    <a:pt x="1180" y="1167"/>
                  </a:cubicBezTo>
                  <a:cubicBezTo>
                    <a:pt x="418" y="1929"/>
                    <a:pt x="1" y="2929"/>
                    <a:pt x="1" y="4001"/>
                  </a:cubicBezTo>
                  <a:cubicBezTo>
                    <a:pt x="1" y="4537"/>
                    <a:pt x="108" y="5061"/>
                    <a:pt x="310" y="5537"/>
                  </a:cubicBezTo>
                  <a:cubicBezTo>
                    <a:pt x="337" y="5590"/>
                    <a:pt x="384" y="5617"/>
                    <a:pt x="436" y="5617"/>
                  </a:cubicBezTo>
                  <a:cubicBezTo>
                    <a:pt x="453" y="5617"/>
                    <a:pt x="471" y="5614"/>
                    <a:pt x="489" y="5608"/>
                  </a:cubicBezTo>
                  <a:cubicBezTo>
                    <a:pt x="560" y="5573"/>
                    <a:pt x="596" y="5501"/>
                    <a:pt x="560" y="5430"/>
                  </a:cubicBezTo>
                  <a:cubicBezTo>
                    <a:pt x="382" y="5013"/>
                    <a:pt x="298" y="4584"/>
                    <a:pt x="287" y="4132"/>
                  </a:cubicBezTo>
                  <a:lnTo>
                    <a:pt x="1334" y="4132"/>
                  </a:lnTo>
                  <a:lnTo>
                    <a:pt x="1334" y="4299"/>
                  </a:lnTo>
                  <a:cubicBezTo>
                    <a:pt x="1334" y="4370"/>
                    <a:pt x="1418" y="4430"/>
                    <a:pt x="1489" y="4430"/>
                  </a:cubicBezTo>
                  <a:cubicBezTo>
                    <a:pt x="1561" y="4430"/>
                    <a:pt x="1620" y="4358"/>
                    <a:pt x="1620" y="4287"/>
                  </a:cubicBezTo>
                  <a:lnTo>
                    <a:pt x="1620" y="4132"/>
                  </a:lnTo>
                  <a:lnTo>
                    <a:pt x="3870" y="4132"/>
                  </a:lnTo>
                  <a:lnTo>
                    <a:pt x="3870" y="4299"/>
                  </a:lnTo>
                  <a:cubicBezTo>
                    <a:pt x="3870" y="4370"/>
                    <a:pt x="3930" y="4430"/>
                    <a:pt x="4001" y="4430"/>
                  </a:cubicBezTo>
                  <a:cubicBezTo>
                    <a:pt x="4073" y="4430"/>
                    <a:pt x="4132" y="4370"/>
                    <a:pt x="4132" y="4299"/>
                  </a:cubicBezTo>
                  <a:lnTo>
                    <a:pt x="4132" y="4132"/>
                  </a:lnTo>
                  <a:lnTo>
                    <a:pt x="6383" y="4132"/>
                  </a:lnTo>
                  <a:lnTo>
                    <a:pt x="6383" y="4287"/>
                  </a:lnTo>
                  <a:cubicBezTo>
                    <a:pt x="6383" y="4358"/>
                    <a:pt x="6442" y="4430"/>
                    <a:pt x="6514" y="4430"/>
                  </a:cubicBezTo>
                  <a:cubicBezTo>
                    <a:pt x="6597" y="4430"/>
                    <a:pt x="6656" y="4370"/>
                    <a:pt x="6656" y="4299"/>
                  </a:cubicBezTo>
                  <a:lnTo>
                    <a:pt x="6656" y="4132"/>
                  </a:lnTo>
                  <a:lnTo>
                    <a:pt x="7704" y="4132"/>
                  </a:lnTo>
                  <a:cubicBezTo>
                    <a:pt x="7692" y="4584"/>
                    <a:pt x="7609" y="5013"/>
                    <a:pt x="7430" y="5430"/>
                  </a:cubicBezTo>
                  <a:cubicBezTo>
                    <a:pt x="7395" y="5501"/>
                    <a:pt x="7430" y="5573"/>
                    <a:pt x="7502" y="5608"/>
                  </a:cubicBezTo>
                  <a:cubicBezTo>
                    <a:pt x="7514" y="5608"/>
                    <a:pt x="7526" y="5620"/>
                    <a:pt x="7561" y="5620"/>
                  </a:cubicBezTo>
                  <a:cubicBezTo>
                    <a:pt x="7621" y="5620"/>
                    <a:pt x="7668" y="5596"/>
                    <a:pt x="7692" y="5537"/>
                  </a:cubicBezTo>
                  <a:cubicBezTo>
                    <a:pt x="7907" y="5037"/>
                    <a:pt x="8002" y="4525"/>
                    <a:pt x="8002" y="4001"/>
                  </a:cubicBezTo>
                  <a:cubicBezTo>
                    <a:pt x="8014" y="2929"/>
                    <a:pt x="7597" y="1917"/>
                    <a:pt x="6835" y="1167"/>
                  </a:cubicBezTo>
                  <a:cubicBezTo>
                    <a:pt x="6073" y="417"/>
                    <a:pt x="5073" y="0"/>
                    <a:pt x="40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0" name="Google Shape;360;p47"/>
          <p:cNvGrpSpPr/>
          <p:nvPr/>
        </p:nvGrpSpPr>
        <p:grpSpPr>
          <a:xfrm>
            <a:off x="4136731" y="3569346"/>
            <a:ext cx="354363" cy="354395"/>
            <a:chOff x="3712952" y="1970604"/>
            <a:chExt cx="354363" cy="354395"/>
          </a:xfrm>
        </p:grpSpPr>
        <p:sp>
          <p:nvSpPr>
            <p:cNvPr id="361" name="Google Shape;361;p47"/>
            <p:cNvSpPr/>
            <p:nvPr/>
          </p:nvSpPr>
          <p:spPr>
            <a:xfrm>
              <a:off x="3868314" y="2281360"/>
              <a:ext cx="43639" cy="43639"/>
            </a:xfrm>
            <a:custGeom>
              <a:rect b="b" l="l" r="r" t="t"/>
              <a:pathLst>
                <a:path extrusionOk="0" h="1371" w="1371">
                  <a:moveTo>
                    <a:pt x="692" y="334"/>
                  </a:moveTo>
                  <a:cubicBezTo>
                    <a:pt x="882" y="334"/>
                    <a:pt x="1049" y="489"/>
                    <a:pt x="1049" y="691"/>
                  </a:cubicBezTo>
                  <a:cubicBezTo>
                    <a:pt x="1049" y="882"/>
                    <a:pt x="894" y="1049"/>
                    <a:pt x="692" y="1049"/>
                  </a:cubicBezTo>
                  <a:cubicBezTo>
                    <a:pt x="501" y="1049"/>
                    <a:pt x="334" y="882"/>
                    <a:pt x="334" y="691"/>
                  </a:cubicBezTo>
                  <a:cubicBezTo>
                    <a:pt x="334" y="489"/>
                    <a:pt x="501" y="334"/>
                    <a:pt x="692" y="334"/>
                  </a:cubicBezTo>
                  <a:close/>
                  <a:moveTo>
                    <a:pt x="692" y="1"/>
                  </a:moveTo>
                  <a:cubicBezTo>
                    <a:pt x="322" y="1"/>
                    <a:pt x="1" y="310"/>
                    <a:pt x="1" y="691"/>
                  </a:cubicBezTo>
                  <a:cubicBezTo>
                    <a:pt x="1" y="1060"/>
                    <a:pt x="322" y="1370"/>
                    <a:pt x="692" y="1370"/>
                  </a:cubicBezTo>
                  <a:cubicBezTo>
                    <a:pt x="1061" y="1370"/>
                    <a:pt x="1370" y="1060"/>
                    <a:pt x="1370" y="691"/>
                  </a:cubicBezTo>
                  <a:cubicBezTo>
                    <a:pt x="1370" y="310"/>
                    <a:pt x="1073" y="1"/>
                    <a:pt x="6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47"/>
            <p:cNvSpPr/>
            <p:nvPr/>
          </p:nvSpPr>
          <p:spPr>
            <a:xfrm>
              <a:off x="3940346" y="2120300"/>
              <a:ext cx="54970" cy="55002"/>
            </a:xfrm>
            <a:custGeom>
              <a:rect b="b" l="l" r="r" t="t"/>
              <a:pathLst>
                <a:path extrusionOk="0" h="1728" w="1727">
                  <a:moveTo>
                    <a:pt x="869" y="322"/>
                  </a:moveTo>
                  <a:cubicBezTo>
                    <a:pt x="1167" y="322"/>
                    <a:pt x="1405" y="572"/>
                    <a:pt x="1405" y="870"/>
                  </a:cubicBezTo>
                  <a:cubicBezTo>
                    <a:pt x="1405" y="1167"/>
                    <a:pt x="1167" y="1406"/>
                    <a:pt x="869" y="1406"/>
                  </a:cubicBezTo>
                  <a:cubicBezTo>
                    <a:pt x="572" y="1406"/>
                    <a:pt x="334" y="1167"/>
                    <a:pt x="334" y="870"/>
                  </a:cubicBezTo>
                  <a:cubicBezTo>
                    <a:pt x="334" y="572"/>
                    <a:pt x="572" y="322"/>
                    <a:pt x="869" y="322"/>
                  </a:cubicBezTo>
                  <a:close/>
                  <a:moveTo>
                    <a:pt x="869" y="1"/>
                  </a:moveTo>
                  <a:cubicBezTo>
                    <a:pt x="393" y="1"/>
                    <a:pt x="0" y="394"/>
                    <a:pt x="0" y="870"/>
                  </a:cubicBezTo>
                  <a:cubicBezTo>
                    <a:pt x="0" y="1346"/>
                    <a:pt x="393" y="1727"/>
                    <a:pt x="869" y="1727"/>
                  </a:cubicBezTo>
                  <a:cubicBezTo>
                    <a:pt x="1346" y="1727"/>
                    <a:pt x="1727" y="1346"/>
                    <a:pt x="1727" y="870"/>
                  </a:cubicBezTo>
                  <a:cubicBezTo>
                    <a:pt x="1727" y="394"/>
                    <a:pt x="1346" y="1"/>
                    <a:pt x="8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47"/>
            <p:cNvSpPr/>
            <p:nvPr/>
          </p:nvSpPr>
          <p:spPr>
            <a:xfrm>
              <a:off x="3784952" y="2120300"/>
              <a:ext cx="54970" cy="55002"/>
            </a:xfrm>
            <a:custGeom>
              <a:rect b="b" l="l" r="r" t="t"/>
              <a:pathLst>
                <a:path extrusionOk="0" h="1728" w="1727">
                  <a:moveTo>
                    <a:pt x="870" y="322"/>
                  </a:moveTo>
                  <a:cubicBezTo>
                    <a:pt x="1167" y="322"/>
                    <a:pt x="1406" y="572"/>
                    <a:pt x="1406" y="870"/>
                  </a:cubicBezTo>
                  <a:cubicBezTo>
                    <a:pt x="1406" y="1167"/>
                    <a:pt x="1167" y="1406"/>
                    <a:pt x="870" y="1406"/>
                  </a:cubicBezTo>
                  <a:cubicBezTo>
                    <a:pt x="572" y="1406"/>
                    <a:pt x="334" y="1167"/>
                    <a:pt x="334" y="870"/>
                  </a:cubicBezTo>
                  <a:cubicBezTo>
                    <a:pt x="334" y="572"/>
                    <a:pt x="572" y="322"/>
                    <a:pt x="870" y="322"/>
                  </a:cubicBezTo>
                  <a:close/>
                  <a:moveTo>
                    <a:pt x="870" y="1"/>
                  </a:moveTo>
                  <a:cubicBezTo>
                    <a:pt x="394" y="1"/>
                    <a:pt x="1" y="394"/>
                    <a:pt x="1" y="870"/>
                  </a:cubicBezTo>
                  <a:cubicBezTo>
                    <a:pt x="1" y="1346"/>
                    <a:pt x="394" y="1727"/>
                    <a:pt x="870" y="1727"/>
                  </a:cubicBezTo>
                  <a:cubicBezTo>
                    <a:pt x="1346" y="1727"/>
                    <a:pt x="1727" y="1346"/>
                    <a:pt x="1727" y="870"/>
                  </a:cubicBezTo>
                  <a:cubicBezTo>
                    <a:pt x="1727" y="394"/>
                    <a:pt x="1346" y="1"/>
                    <a:pt x="8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47"/>
            <p:cNvSpPr/>
            <p:nvPr/>
          </p:nvSpPr>
          <p:spPr>
            <a:xfrm>
              <a:off x="3712952" y="2281360"/>
              <a:ext cx="44371" cy="43639"/>
            </a:xfrm>
            <a:custGeom>
              <a:rect b="b" l="l" r="r" t="t"/>
              <a:pathLst>
                <a:path extrusionOk="0" h="1371" w="1394">
                  <a:moveTo>
                    <a:pt x="691" y="334"/>
                  </a:moveTo>
                  <a:cubicBezTo>
                    <a:pt x="881" y="334"/>
                    <a:pt x="1048" y="489"/>
                    <a:pt x="1048" y="691"/>
                  </a:cubicBezTo>
                  <a:cubicBezTo>
                    <a:pt x="1048" y="882"/>
                    <a:pt x="893" y="1049"/>
                    <a:pt x="691" y="1049"/>
                  </a:cubicBezTo>
                  <a:cubicBezTo>
                    <a:pt x="500" y="1049"/>
                    <a:pt x="334" y="882"/>
                    <a:pt x="334" y="691"/>
                  </a:cubicBezTo>
                  <a:cubicBezTo>
                    <a:pt x="334" y="489"/>
                    <a:pt x="500" y="334"/>
                    <a:pt x="691" y="334"/>
                  </a:cubicBezTo>
                  <a:close/>
                  <a:moveTo>
                    <a:pt x="691" y="1"/>
                  </a:moveTo>
                  <a:cubicBezTo>
                    <a:pt x="322" y="1"/>
                    <a:pt x="0" y="310"/>
                    <a:pt x="0" y="691"/>
                  </a:cubicBezTo>
                  <a:cubicBezTo>
                    <a:pt x="0" y="1060"/>
                    <a:pt x="322" y="1370"/>
                    <a:pt x="691" y="1370"/>
                  </a:cubicBezTo>
                  <a:cubicBezTo>
                    <a:pt x="1060" y="1370"/>
                    <a:pt x="1370" y="1060"/>
                    <a:pt x="1370" y="691"/>
                  </a:cubicBezTo>
                  <a:cubicBezTo>
                    <a:pt x="1393" y="310"/>
                    <a:pt x="1072" y="1"/>
                    <a:pt x="69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47"/>
            <p:cNvSpPr/>
            <p:nvPr/>
          </p:nvSpPr>
          <p:spPr>
            <a:xfrm>
              <a:off x="4023708" y="2281360"/>
              <a:ext cx="43607" cy="43639"/>
            </a:xfrm>
            <a:custGeom>
              <a:rect b="b" l="l" r="r" t="t"/>
              <a:pathLst>
                <a:path extrusionOk="0" h="1371" w="1370">
                  <a:moveTo>
                    <a:pt x="691" y="334"/>
                  </a:moveTo>
                  <a:cubicBezTo>
                    <a:pt x="882" y="334"/>
                    <a:pt x="1048" y="489"/>
                    <a:pt x="1048" y="691"/>
                  </a:cubicBezTo>
                  <a:cubicBezTo>
                    <a:pt x="1048" y="882"/>
                    <a:pt x="882" y="1049"/>
                    <a:pt x="691" y="1049"/>
                  </a:cubicBezTo>
                  <a:cubicBezTo>
                    <a:pt x="501" y="1049"/>
                    <a:pt x="334" y="882"/>
                    <a:pt x="334" y="691"/>
                  </a:cubicBezTo>
                  <a:cubicBezTo>
                    <a:pt x="334" y="489"/>
                    <a:pt x="501" y="334"/>
                    <a:pt x="691" y="334"/>
                  </a:cubicBezTo>
                  <a:close/>
                  <a:moveTo>
                    <a:pt x="691" y="1"/>
                  </a:moveTo>
                  <a:cubicBezTo>
                    <a:pt x="322" y="1"/>
                    <a:pt x="1" y="310"/>
                    <a:pt x="1" y="691"/>
                  </a:cubicBezTo>
                  <a:cubicBezTo>
                    <a:pt x="1" y="1060"/>
                    <a:pt x="322" y="1370"/>
                    <a:pt x="691" y="1370"/>
                  </a:cubicBezTo>
                  <a:cubicBezTo>
                    <a:pt x="1060" y="1370"/>
                    <a:pt x="1370" y="1060"/>
                    <a:pt x="1370" y="691"/>
                  </a:cubicBezTo>
                  <a:cubicBezTo>
                    <a:pt x="1370" y="310"/>
                    <a:pt x="1060" y="1"/>
                    <a:pt x="69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47"/>
            <p:cNvSpPr/>
            <p:nvPr/>
          </p:nvSpPr>
          <p:spPr>
            <a:xfrm>
              <a:off x="3852049" y="1970604"/>
              <a:ext cx="76583" cy="76965"/>
            </a:xfrm>
            <a:custGeom>
              <a:rect b="b" l="l" r="r" t="t"/>
              <a:pathLst>
                <a:path extrusionOk="0" h="2418" w="2406">
                  <a:moveTo>
                    <a:pt x="1203" y="346"/>
                  </a:moveTo>
                  <a:cubicBezTo>
                    <a:pt x="1679" y="346"/>
                    <a:pt x="2084" y="751"/>
                    <a:pt x="2084" y="1227"/>
                  </a:cubicBezTo>
                  <a:cubicBezTo>
                    <a:pt x="2084" y="1703"/>
                    <a:pt x="1691" y="2096"/>
                    <a:pt x="1203" y="2096"/>
                  </a:cubicBezTo>
                  <a:cubicBezTo>
                    <a:pt x="714" y="2096"/>
                    <a:pt x="321" y="1703"/>
                    <a:pt x="321" y="1227"/>
                  </a:cubicBezTo>
                  <a:cubicBezTo>
                    <a:pt x="321" y="727"/>
                    <a:pt x="726" y="346"/>
                    <a:pt x="1203" y="346"/>
                  </a:cubicBezTo>
                  <a:close/>
                  <a:moveTo>
                    <a:pt x="1203" y="1"/>
                  </a:moveTo>
                  <a:cubicBezTo>
                    <a:pt x="536" y="1"/>
                    <a:pt x="0" y="536"/>
                    <a:pt x="0" y="1203"/>
                  </a:cubicBezTo>
                  <a:cubicBezTo>
                    <a:pt x="0" y="1882"/>
                    <a:pt x="536" y="2418"/>
                    <a:pt x="1203" y="2418"/>
                  </a:cubicBezTo>
                  <a:cubicBezTo>
                    <a:pt x="1869" y="2418"/>
                    <a:pt x="2405" y="1882"/>
                    <a:pt x="2405" y="1203"/>
                  </a:cubicBezTo>
                  <a:cubicBezTo>
                    <a:pt x="2405" y="548"/>
                    <a:pt x="1869" y="1"/>
                    <a:pt x="12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47"/>
            <p:cNvSpPr/>
            <p:nvPr/>
          </p:nvSpPr>
          <p:spPr>
            <a:xfrm>
              <a:off x="3746310" y="2187016"/>
              <a:ext cx="132667" cy="88710"/>
            </a:xfrm>
            <a:custGeom>
              <a:rect b="b" l="l" r="r" t="t"/>
              <a:pathLst>
                <a:path extrusionOk="0" h="2787" w="4168">
                  <a:moveTo>
                    <a:pt x="2084" y="0"/>
                  </a:moveTo>
                  <a:cubicBezTo>
                    <a:pt x="1989" y="0"/>
                    <a:pt x="1917" y="84"/>
                    <a:pt x="1917" y="167"/>
                  </a:cubicBezTo>
                  <a:lnTo>
                    <a:pt x="1917" y="1405"/>
                  </a:lnTo>
                  <a:lnTo>
                    <a:pt x="1060" y="1405"/>
                  </a:lnTo>
                  <a:cubicBezTo>
                    <a:pt x="798" y="1405"/>
                    <a:pt x="560" y="1536"/>
                    <a:pt x="441" y="1774"/>
                  </a:cubicBezTo>
                  <a:lnTo>
                    <a:pt x="48" y="2548"/>
                  </a:lnTo>
                  <a:cubicBezTo>
                    <a:pt x="0" y="2620"/>
                    <a:pt x="24" y="2727"/>
                    <a:pt x="119" y="2774"/>
                  </a:cubicBezTo>
                  <a:cubicBezTo>
                    <a:pt x="143" y="2786"/>
                    <a:pt x="155" y="2786"/>
                    <a:pt x="191" y="2786"/>
                  </a:cubicBezTo>
                  <a:cubicBezTo>
                    <a:pt x="250" y="2786"/>
                    <a:pt x="310" y="2762"/>
                    <a:pt x="345" y="2703"/>
                  </a:cubicBezTo>
                  <a:lnTo>
                    <a:pt x="738" y="1929"/>
                  </a:lnTo>
                  <a:cubicBezTo>
                    <a:pt x="798" y="1810"/>
                    <a:pt x="917" y="1727"/>
                    <a:pt x="1060" y="1727"/>
                  </a:cubicBezTo>
                  <a:lnTo>
                    <a:pt x="3096" y="1727"/>
                  </a:lnTo>
                  <a:cubicBezTo>
                    <a:pt x="3227" y="1727"/>
                    <a:pt x="3346" y="1810"/>
                    <a:pt x="3405" y="1929"/>
                  </a:cubicBezTo>
                  <a:lnTo>
                    <a:pt x="3810" y="2703"/>
                  </a:lnTo>
                  <a:cubicBezTo>
                    <a:pt x="3846" y="2756"/>
                    <a:pt x="3902" y="2783"/>
                    <a:pt x="3968" y="2783"/>
                  </a:cubicBezTo>
                  <a:cubicBezTo>
                    <a:pt x="3989" y="2783"/>
                    <a:pt x="4013" y="2780"/>
                    <a:pt x="4036" y="2774"/>
                  </a:cubicBezTo>
                  <a:cubicBezTo>
                    <a:pt x="4132" y="2715"/>
                    <a:pt x="4167" y="2608"/>
                    <a:pt x="4120" y="2536"/>
                  </a:cubicBezTo>
                  <a:lnTo>
                    <a:pt x="3715" y="1762"/>
                  </a:lnTo>
                  <a:cubicBezTo>
                    <a:pt x="3596" y="1536"/>
                    <a:pt x="3358" y="1393"/>
                    <a:pt x="3108" y="1393"/>
                  </a:cubicBezTo>
                  <a:lnTo>
                    <a:pt x="2250" y="1393"/>
                  </a:lnTo>
                  <a:lnTo>
                    <a:pt x="2250" y="167"/>
                  </a:lnTo>
                  <a:cubicBezTo>
                    <a:pt x="2250" y="84"/>
                    <a:pt x="2167" y="0"/>
                    <a:pt x="208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47"/>
            <p:cNvSpPr/>
            <p:nvPr/>
          </p:nvSpPr>
          <p:spPr>
            <a:xfrm>
              <a:off x="3831583" y="2059664"/>
              <a:ext cx="117485" cy="54748"/>
            </a:xfrm>
            <a:custGeom>
              <a:rect b="b" l="l" r="r" t="t"/>
              <a:pathLst>
                <a:path extrusionOk="0" h="1720" w="3691">
                  <a:moveTo>
                    <a:pt x="1846" y="1"/>
                  </a:moveTo>
                  <a:cubicBezTo>
                    <a:pt x="1750" y="1"/>
                    <a:pt x="1679" y="72"/>
                    <a:pt x="1679" y="167"/>
                  </a:cubicBezTo>
                  <a:lnTo>
                    <a:pt x="1679" y="703"/>
                  </a:lnTo>
                  <a:lnTo>
                    <a:pt x="750" y="703"/>
                  </a:lnTo>
                  <a:cubicBezTo>
                    <a:pt x="560" y="703"/>
                    <a:pt x="405" y="810"/>
                    <a:pt x="310" y="965"/>
                  </a:cubicBezTo>
                  <a:lnTo>
                    <a:pt x="48" y="1477"/>
                  </a:lnTo>
                  <a:cubicBezTo>
                    <a:pt x="0" y="1548"/>
                    <a:pt x="24" y="1656"/>
                    <a:pt x="119" y="1703"/>
                  </a:cubicBezTo>
                  <a:cubicBezTo>
                    <a:pt x="140" y="1714"/>
                    <a:pt x="164" y="1719"/>
                    <a:pt x="188" y="1719"/>
                  </a:cubicBezTo>
                  <a:cubicBezTo>
                    <a:pt x="248" y="1719"/>
                    <a:pt x="312" y="1687"/>
                    <a:pt x="345" y="1620"/>
                  </a:cubicBezTo>
                  <a:lnTo>
                    <a:pt x="607" y="1120"/>
                  </a:lnTo>
                  <a:cubicBezTo>
                    <a:pt x="643" y="1060"/>
                    <a:pt x="703" y="1013"/>
                    <a:pt x="774" y="1013"/>
                  </a:cubicBezTo>
                  <a:lnTo>
                    <a:pt x="2929" y="1013"/>
                  </a:lnTo>
                  <a:cubicBezTo>
                    <a:pt x="3000" y="1013"/>
                    <a:pt x="3060" y="1060"/>
                    <a:pt x="3096" y="1120"/>
                  </a:cubicBezTo>
                  <a:lnTo>
                    <a:pt x="3358" y="1620"/>
                  </a:lnTo>
                  <a:cubicBezTo>
                    <a:pt x="3393" y="1679"/>
                    <a:pt x="3453" y="1715"/>
                    <a:pt x="3512" y="1715"/>
                  </a:cubicBezTo>
                  <a:cubicBezTo>
                    <a:pt x="3536" y="1715"/>
                    <a:pt x="3548" y="1715"/>
                    <a:pt x="3584" y="1703"/>
                  </a:cubicBezTo>
                  <a:cubicBezTo>
                    <a:pt x="3655" y="1656"/>
                    <a:pt x="3691" y="1548"/>
                    <a:pt x="3643" y="1477"/>
                  </a:cubicBezTo>
                  <a:lnTo>
                    <a:pt x="3381" y="965"/>
                  </a:lnTo>
                  <a:cubicBezTo>
                    <a:pt x="3286" y="810"/>
                    <a:pt x="3108" y="703"/>
                    <a:pt x="2929" y="703"/>
                  </a:cubicBezTo>
                  <a:lnTo>
                    <a:pt x="2012" y="703"/>
                  </a:lnTo>
                  <a:lnTo>
                    <a:pt x="2012" y="167"/>
                  </a:lnTo>
                  <a:cubicBezTo>
                    <a:pt x="2012" y="72"/>
                    <a:pt x="1929" y="1"/>
                    <a:pt x="184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47"/>
            <p:cNvSpPr/>
            <p:nvPr/>
          </p:nvSpPr>
          <p:spPr>
            <a:xfrm>
              <a:off x="3901672" y="2187016"/>
              <a:ext cx="132285" cy="88997"/>
            </a:xfrm>
            <a:custGeom>
              <a:rect b="b" l="l" r="r" t="t"/>
              <a:pathLst>
                <a:path extrusionOk="0" h="2796" w="4156">
                  <a:moveTo>
                    <a:pt x="2084" y="0"/>
                  </a:moveTo>
                  <a:cubicBezTo>
                    <a:pt x="1989" y="0"/>
                    <a:pt x="1918" y="84"/>
                    <a:pt x="1918" y="167"/>
                  </a:cubicBezTo>
                  <a:lnTo>
                    <a:pt x="1918" y="1405"/>
                  </a:lnTo>
                  <a:lnTo>
                    <a:pt x="1060" y="1405"/>
                  </a:lnTo>
                  <a:cubicBezTo>
                    <a:pt x="798" y="1405"/>
                    <a:pt x="560" y="1536"/>
                    <a:pt x="441" y="1774"/>
                  </a:cubicBezTo>
                  <a:lnTo>
                    <a:pt x="36" y="2548"/>
                  </a:lnTo>
                  <a:cubicBezTo>
                    <a:pt x="1" y="2620"/>
                    <a:pt x="25" y="2727"/>
                    <a:pt x="120" y="2774"/>
                  </a:cubicBezTo>
                  <a:cubicBezTo>
                    <a:pt x="142" y="2789"/>
                    <a:pt x="167" y="2796"/>
                    <a:pt x="192" y="2796"/>
                  </a:cubicBezTo>
                  <a:cubicBezTo>
                    <a:pt x="250" y="2796"/>
                    <a:pt x="309" y="2761"/>
                    <a:pt x="334" y="2703"/>
                  </a:cubicBezTo>
                  <a:lnTo>
                    <a:pt x="739" y="1929"/>
                  </a:lnTo>
                  <a:cubicBezTo>
                    <a:pt x="798" y="1810"/>
                    <a:pt x="918" y="1727"/>
                    <a:pt x="1060" y="1727"/>
                  </a:cubicBezTo>
                  <a:lnTo>
                    <a:pt x="3096" y="1727"/>
                  </a:lnTo>
                  <a:cubicBezTo>
                    <a:pt x="3227" y="1727"/>
                    <a:pt x="3346" y="1810"/>
                    <a:pt x="3406" y="1929"/>
                  </a:cubicBezTo>
                  <a:lnTo>
                    <a:pt x="3811" y="2703"/>
                  </a:lnTo>
                  <a:cubicBezTo>
                    <a:pt x="3835" y="2762"/>
                    <a:pt x="3894" y="2786"/>
                    <a:pt x="3954" y="2786"/>
                  </a:cubicBezTo>
                  <a:cubicBezTo>
                    <a:pt x="3989" y="2786"/>
                    <a:pt x="4001" y="2786"/>
                    <a:pt x="4037" y="2774"/>
                  </a:cubicBezTo>
                  <a:cubicBezTo>
                    <a:pt x="4120" y="2715"/>
                    <a:pt x="4156" y="2608"/>
                    <a:pt x="4120" y="2536"/>
                  </a:cubicBezTo>
                  <a:lnTo>
                    <a:pt x="3715" y="1762"/>
                  </a:lnTo>
                  <a:cubicBezTo>
                    <a:pt x="3596" y="1536"/>
                    <a:pt x="3358" y="1393"/>
                    <a:pt x="3108" y="1393"/>
                  </a:cubicBezTo>
                  <a:lnTo>
                    <a:pt x="2251" y="1393"/>
                  </a:lnTo>
                  <a:lnTo>
                    <a:pt x="2251" y="167"/>
                  </a:lnTo>
                  <a:cubicBezTo>
                    <a:pt x="2251" y="84"/>
                    <a:pt x="2168" y="0"/>
                    <a:pt x="208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0" name="Google Shape;370;p47"/>
          <p:cNvGrpSpPr/>
          <p:nvPr/>
        </p:nvGrpSpPr>
        <p:grpSpPr>
          <a:xfrm>
            <a:off x="3952981" y="2284003"/>
            <a:ext cx="211892" cy="339594"/>
            <a:chOff x="3316159" y="1515085"/>
            <a:chExt cx="211892" cy="339594"/>
          </a:xfrm>
        </p:grpSpPr>
        <p:sp>
          <p:nvSpPr>
            <p:cNvPr id="371" name="Google Shape;371;p47"/>
            <p:cNvSpPr/>
            <p:nvPr/>
          </p:nvSpPr>
          <p:spPr>
            <a:xfrm>
              <a:off x="3358621" y="1823199"/>
              <a:ext cx="15183" cy="9485"/>
            </a:xfrm>
            <a:custGeom>
              <a:rect b="b" l="l" r="r" t="t"/>
              <a:pathLst>
                <a:path extrusionOk="0" h="298" w="477">
                  <a:moveTo>
                    <a:pt x="155" y="0"/>
                  </a:moveTo>
                  <a:cubicBezTo>
                    <a:pt x="60" y="0"/>
                    <a:pt x="0" y="84"/>
                    <a:pt x="0" y="155"/>
                  </a:cubicBezTo>
                  <a:cubicBezTo>
                    <a:pt x="0" y="238"/>
                    <a:pt x="83" y="298"/>
                    <a:pt x="155" y="298"/>
                  </a:cubicBezTo>
                  <a:lnTo>
                    <a:pt x="322" y="298"/>
                  </a:lnTo>
                  <a:cubicBezTo>
                    <a:pt x="405" y="298"/>
                    <a:pt x="464" y="226"/>
                    <a:pt x="464" y="155"/>
                  </a:cubicBezTo>
                  <a:cubicBezTo>
                    <a:pt x="476" y="84"/>
                    <a:pt x="405" y="0"/>
                    <a:pt x="3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47"/>
            <p:cNvSpPr/>
            <p:nvPr/>
          </p:nvSpPr>
          <p:spPr>
            <a:xfrm>
              <a:off x="3427946" y="1823199"/>
              <a:ext cx="15215" cy="9485"/>
            </a:xfrm>
            <a:custGeom>
              <a:rect b="b" l="l" r="r" t="t"/>
              <a:pathLst>
                <a:path extrusionOk="0" h="298" w="478">
                  <a:moveTo>
                    <a:pt x="144" y="0"/>
                  </a:moveTo>
                  <a:cubicBezTo>
                    <a:pt x="60" y="0"/>
                    <a:pt x="1" y="84"/>
                    <a:pt x="1" y="155"/>
                  </a:cubicBezTo>
                  <a:cubicBezTo>
                    <a:pt x="1" y="238"/>
                    <a:pt x="72" y="298"/>
                    <a:pt x="144" y="298"/>
                  </a:cubicBezTo>
                  <a:lnTo>
                    <a:pt x="310" y="298"/>
                  </a:lnTo>
                  <a:cubicBezTo>
                    <a:pt x="406" y="298"/>
                    <a:pt x="465" y="226"/>
                    <a:pt x="465" y="155"/>
                  </a:cubicBezTo>
                  <a:cubicBezTo>
                    <a:pt x="477" y="84"/>
                    <a:pt x="406" y="0"/>
                    <a:pt x="3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47"/>
            <p:cNvSpPr/>
            <p:nvPr/>
          </p:nvSpPr>
          <p:spPr>
            <a:xfrm>
              <a:off x="3385135" y="1823199"/>
              <a:ext cx="31480" cy="9485"/>
            </a:xfrm>
            <a:custGeom>
              <a:rect b="b" l="l" r="r" t="t"/>
              <a:pathLst>
                <a:path extrusionOk="0" h="298" w="989">
                  <a:moveTo>
                    <a:pt x="155" y="0"/>
                  </a:moveTo>
                  <a:cubicBezTo>
                    <a:pt x="60" y="0"/>
                    <a:pt x="1" y="84"/>
                    <a:pt x="1" y="155"/>
                  </a:cubicBezTo>
                  <a:cubicBezTo>
                    <a:pt x="1" y="238"/>
                    <a:pt x="84" y="298"/>
                    <a:pt x="155" y="298"/>
                  </a:cubicBezTo>
                  <a:lnTo>
                    <a:pt x="822" y="298"/>
                  </a:lnTo>
                  <a:cubicBezTo>
                    <a:pt x="917" y="298"/>
                    <a:pt x="977" y="226"/>
                    <a:pt x="977" y="155"/>
                  </a:cubicBezTo>
                  <a:cubicBezTo>
                    <a:pt x="989" y="84"/>
                    <a:pt x="917" y="0"/>
                    <a:pt x="8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4" name="Google Shape;374;p47"/>
            <p:cNvGrpSpPr/>
            <p:nvPr/>
          </p:nvGrpSpPr>
          <p:grpSpPr>
            <a:xfrm>
              <a:off x="3316159" y="1515085"/>
              <a:ext cx="211892" cy="339594"/>
              <a:chOff x="3316159" y="1515085"/>
              <a:chExt cx="211892" cy="339594"/>
            </a:xfrm>
          </p:grpSpPr>
          <p:sp>
            <p:nvSpPr>
              <p:cNvPr id="375" name="Google Shape;375;p47"/>
              <p:cNvSpPr/>
              <p:nvPr/>
            </p:nvSpPr>
            <p:spPr>
              <a:xfrm>
                <a:off x="3316159" y="1557514"/>
                <a:ext cx="169049" cy="297165"/>
              </a:xfrm>
              <a:custGeom>
                <a:rect b="b" l="l" r="r" t="t"/>
                <a:pathLst>
                  <a:path extrusionOk="0" h="9336" w="5311">
                    <a:moveTo>
                      <a:pt x="4656" y="310"/>
                    </a:moveTo>
                    <a:cubicBezTo>
                      <a:pt x="4846" y="310"/>
                      <a:pt x="5001" y="477"/>
                      <a:pt x="5001" y="668"/>
                    </a:cubicBezTo>
                    <a:lnTo>
                      <a:pt x="298" y="668"/>
                    </a:lnTo>
                    <a:lnTo>
                      <a:pt x="298" y="656"/>
                    </a:lnTo>
                    <a:cubicBezTo>
                      <a:pt x="298" y="465"/>
                      <a:pt x="441" y="310"/>
                      <a:pt x="632" y="310"/>
                    </a:cubicBezTo>
                    <a:close/>
                    <a:moveTo>
                      <a:pt x="5001" y="989"/>
                    </a:moveTo>
                    <a:lnTo>
                      <a:pt x="5001" y="7680"/>
                    </a:lnTo>
                    <a:lnTo>
                      <a:pt x="298" y="7680"/>
                    </a:lnTo>
                    <a:lnTo>
                      <a:pt x="298" y="989"/>
                    </a:lnTo>
                    <a:close/>
                    <a:moveTo>
                      <a:pt x="5013" y="7990"/>
                    </a:moveTo>
                    <a:lnTo>
                      <a:pt x="5013" y="8681"/>
                    </a:lnTo>
                    <a:lnTo>
                      <a:pt x="5001" y="8681"/>
                    </a:lnTo>
                    <a:cubicBezTo>
                      <a:pt x="5001" y="8871"/>
                      <a:pt x="4846" y="9026"/>
                      <a:pt x="4656" y="9026"/>
                    </a:cubicBezTo>
                    <a:lnTo>
                      <a:pt x="655" y="9026"/>
                    </a:lnTo>
                    <a:cubicBezTo>
                      <a:pt x="465" y="9026"/>
                      <a:pt x="310" y="8871"/>
                      <a:pt x="310" y="8681"/>
                    </a:cubicBezTo>
                    <a:lnTo>
                      <a:pt x="310" y="7990"/>
                    </a:lnTo>
                    <a:close/>
                    <a:moveTo>
                      <a:pt x="655" y="1"/>
                    </a:moveTo>
                    <a:cubicBezTo>
                      <a:pt x="298" y="1"/>
                      <a:pt x="1" y="299"/>
                      <a:pt x="1" y="656"/>
                    </a:cubicBezTo>
                    <a:lnTo>
                      <a:pt x="1" y="8681"/>
                    </a:lnTo>
                    <a:cubicBezTo>
                      <a:pt x="1" y="9038"/>
                      <a:pt x="298" y="9335"/>
                      <a:pt x="655" y="9335"/>
                    </a:cubicBezTo>
                    <a:lnTo>
                      <a:pt x="4656" y="9335"/>
                    </a:lnTo>
                    <a:cubicBezTo>
                      <a:pt x="5013" y="9335"/>
                      <a:pt x="5311" y="9038"/>
                      <a:pt x="5311" y="8681"/>
                    </a:cubicBezTo>
                    <a:lnTo>
                      <a:pt x="5311" y="656"/>
                    </a:lnTo>
                    <a:cubicBezTo>
                      <a:pt x="5311" y="299"/>
                      <a:pt x="5025" y="1"/>
                      <a:pt x="465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6" name="Google Shape;376;p47"/>
              <p:cNvSpPr/>
              <p:nvPr/>
            </p:nvSpPr>
            <p:spPr>
              <a:xfrm>
                <a:off x="3337772" y="1610161"/>
                <a:ext cx="132667" cy="127415"/>
              </a:xfrm>
              <a:custGeom>
                <a:rect b="b" l="l" r="r" t="t"/>
                <a:pathLst>
                  <a:path extrusionOk="0" h="4003" w="4168">
                    <a:moveTo>
                      <a:pt x="2131" y="1014"/>
                    </a:moveTo>
                    <a:cubicBezTo>
                      <a:pt x="2322" y="1014"/>
                      <a:pt x="2477" y="1157"/>
                      <a:pt x="2477" y="1359"/>
                    </a:cubicBezTo>
                    <a:lnTo>
                      <a:pt x="2477" y="1681"/>
                    </a:lnTo>
                    <a:cubicBezTo>
                      <a:pt x="2477" y="1966"/>
                      <a:pt x="2251" y="2181"/>
                      <a:pt x="1965" y="2181"/>
                    </a:cubicBezTo>
                    <a:cubicBezTo>
                      <a:pt x="1958" y="2181"/>
                      <a:pt x="1952" y="2181"/>
                      <a:pt x="1945" y="2181"/>
                    </a:cubicBezTo>
                    <a:cubicBezTo>
                      <a:pt x="1691" y="2181"/>
                      <a:pt x="1465" y="1959"/>
                      <a:pt x="1465" y="1681"/>
                    </a:cubicBezTo>
                    <a:lnTo>
                      <a:pt x="1465" y="1359"/>
                    </a:lnTo>
                    <a:cubicBezTo>
                      <a:pt x="1465" y="1157"/>
                      <a:pt x="1608" y="1014"/>
                      <a:pt x="1810" y="1014"/>
                    </a:cubicBezTo>
                    <a:close/>
                    <a:moveTo>
                      <a:pt x="2143" y="2478"/>
                    </a:moveTo>
                    <a:lnTo>
                      <a:pt x="2143" y="2574"/>
                    </a:lnTo>
                    <a:cubicBezTo>
                      <a:pt x="2167" y="2633"/>
                      <a:pt x="2179" y="2693"/>
                      <a:pt x="2191" y="2740"/>
                    </a:cubicBezTo>
                    <a:lnTo>
                      <a:pt x="1989" y="2943"/>
                    </a:lnTo>
                    <a:lnTo>
                      <a:pt x="1953" y="2943"/>
                    </a:lnTo>
                    <a:lnTo>
                      <a:pt x="1750" y="2740"/>
                    </a:lnTo>
                    <a:cubicBezTo>
                      <a:pt x="1774" y="2693"/>
                      <a:pt x="1786" y="2633"/>
                      <a:pt x="1786" y="2574"/>
                    </a:cubicBezTo>
                    <a:lnTo>
                      <a:pt x="1786" y="2478"/>
                    </a:lnTo>
                    <a:cubicBezTo>
                      <a:pt x="1846" y="2502"/>
                      <a:pt x="1905" y="2502"/>
                      <a:pt x="1965" y="2502"/>
                    </a:cubicBezTo>
                    <a:cubicBezTo>
                      <a:pt x="2024" y="2502"/>
                      <a:pt x="2084" y="2502"/>
                      <a:pt x="2143" y="2478"/>
                    </a:cubicBezTo>
                    <a:close/>
                    <a:moveTo>
                      <a:pt x="2441" y="2931"/>
                    </a:moveTo>
                    <a:lnTo>
                      <a:pt x="2715" y="3062"/>
                    </a:lnTo>
                    <a:cubicBezTo>
                      <a:pt x="2774" y="3098"/>
                      <a:pt x="2822" y="3157"/>
                      <a:pt x="2822" y="3228"/>
                    </a:cubicBezTo>
                    <a:lnTo>
                      <a:pt x="2822" y="3467"/>
                    </a:lnTo>
                    <a:cubicBezTo>
                      <a:pt x="2560" y="3609"/>
                      <a:pt x="2262" y="3693"/>
                      <a:pt x="1965" y="3693"/>
                    </a:cubicBezTo>
                    <a:cubicBezTo>
                      <a:pt x="1667" y="3693"/>
                      <a:pt x="1369" y="3609"/>
                      <a:pt x="1119" y="3467"/>
                    </a:cubicBezTo>
                    <a:lnTo>
                      <a:pt x="1119" y="3228"/>
                    </a:lnTo>
                    <a:cubicBezTo>
                      <a:pt x="1119" y="3157"/>
                      <a:pt x="1167" y="3098"/>
                      <a:pt x="1227" y="3062"/>
                    </a:cubicBezTo>
                    <a:lnTo>
                      <a:pt x="1489" y="2931"/>
                    </a:lnTo>
                    <a:lnTo>
                      <a:pt x="1750" y="3181"/>
                    </a:lnTo>
                    <a:cubicBezTo>
                      <a:pt x="1810" y="3240"/>
                      <a:pt x="1893" y="3276"/>
                      <a:pt x="1965" y="3276"/>
                    </a:cubicBezTo>
                    <a:cubicBezTo>
                      <a:pt x="2048" y="3276"/>
                      <a:pt x="2131" y="3240"/>
                      <a:pt x="2191" y="3181"/>
                    </a:cubicBezTo>
                    <a:lnTo>
                      <a:pt x="2441" y="2931"/>
                    </a:lnTo>
                    <a:close/>
                    <a:moveTo>
                      <a:pt x="2009" y="0"/>
                    </a:moveTo>
                    <a:cubicBezTo>
                      <a:pt x="1492" y="0"/>
                      <a:pt x="976" y="204"/>
                      <a:pt x="584" y="597"/>
                    </a:cubicBezTo>
                    <a:cubicBezTo>
                      <a:pt x="215" y="966"/>
                      <a:pt x="0" y="1466"/>
                      <a:pt x="0" y="2002"/>
                    </a:cubicBezTo>
                    <a:cubicBezTo>
                      <a:pt x="0" y="2550"/>
                      <a:pt x="215" y="3038"/>
                      <a:pt x="584" y="3419"/>
                    </a:cubicBezTo>
                    <a:cubicBezTo>
                      <a:pt x="977" y="3812"/>
                      <a:pt x="1477" y="4002"/>
                      <a:pt x="2000" y="4002"/>
                    </a:cubicBezTo>
                    <a:cubicBezTo>
                      <a:pt x="2501" y="4002"/>
                      <a:pt x="3024" y="3812"/>
                      <a:pt x="3417" y="3419"/>
                    </a:cubicBezTo>
                    <a:cubicBezTo>
                      <a:pt x="4072" y="2740"/>
                      <a:pt x="4167" y="1681"/>
                      <a:pt x="3620" y="883"/>
                    </a:cubicBezTo>
                    <a:cubicBezTo>
                      <a:pt x="3590" y="832"/>
                      <a:pt x="3543" y="807"/>
                      <a:pt x="3492" y="807"/>
                    </a:cubicBezTo>
                    <a:cubicBezTo>
                      <a:pt x="3459" y="807"/>
                      <a:pt x="3426" y="817"/>
                      <a:pt x="3394" y="835"/>
                    </a:cubicBezTo>
                    <a:cubicBezTo>
                      <a:pt x="3322" y="883"/>
                      <a:pt x="3310" y="978"/>
                      <a:pt x="3358" y="1062"/>
                    </a:cubicBezTo>
                    <a:cubicBezTo>
                      <a:pt x="3810" y="1728"/>
                      <a:pt x="3727" y="2621"/>
                      <a:pt x="3155" y="3193"/>
                    </a:cubicBezTo>
                    <a:lnTo>
                      <a:pt x="3132" y="3228"/>
                    </a:lnTo>
                    <a:lnTo>
                      <a:pt x="3132" y="3217"/>
                    </a:lnTo>
                    <a:cubicBezTo>
                      <a:pt x="3132" y="3014"/>
                      <a:pt x="3024" y="2859"/>
                      <a:pt x="2858" y="2776"/>
                    </a:cubicBezTo>
                    <a:lnTo>
                      <a:pt x="2477" y="2586"/>
                    </a:lnTo>
                    <a:lnTo>
                      <a:pt x="2477" y="2574"/>
                    </a:lnTo>
                    <a:lnTo>
                      <a:pt x="2477" y="2336"/>
                    </a:lnTo>
                    <a:cubicBezTo>
                      <a:pt x="2679" y="2181"/>
                      <a:pt x="2798" y="1943"/>
                      <a:pt x="2798" y="1681"/>
                    </a:cubicBezTo>
                    <a:lnTo>
                      <a:pt x="2798" y="1347"/>
                    </a:lnTo>
                    <a:cubicBezTo>
                      <a:pt x="2798" y="990"/>
                      <a:pt x="2501" y="692"/>
                      <a:pt x="2143" y="692"/>
                    </a:cubicBezTo>
                    <a:lnTo>
                      <a:pt x="1822" y="692"/>
                    </a:lnTo>
                    <a:cubicBezTo>
                      <a:pt x="1465" y="692"/>
                      <a:pt x="1167" y="990"/>
                      <a:pt x="1167" y="1347"/>
                    </a:cubicBezTo>
                    <a:lnTo>
                      <a:pt x="1167" y="1681"/>
                    </a:lnTo>
                    <a:cubicBezTo>
                      <a:pt x="1167" y="1943"/>
                      <a:pt x="1298" y="2181"/>
                      <a:pt x="1489" y="2336"/>
                    </a:cubicBezTo>
                    <a:lnTo>
                      <a:pt x="1489" y="2574"/>
                    </a:lnTo>
                    <a:lnTo>
                      <a:pt x="1489" y="2586"/>
                    </a:lnTo>
                    <a:lnTo>
                      <a:pt x="1108" y="2776"/>
                    </a:lnTo>
                    <a:cubicBezTo>
                      <a:pt x="941" y="2871"/>
                      <a:pt x="834" y="3038"/>
                      <a:pt x="834" y="3217"/>
                    </a:cubicBezTo>
                    <a:lnTo>
                      <a:pt x="834" y="3228"/>
                    </a:lnTo>
                    <a:lnTo>
                      <a:pt x="810" y="3193"/>
                    </a:lnTo>
                    <a:cubicBezTo>
                      <a:pt x="500" y="2883"/>
                      <a:pt x="322" y="2455"/>
                      <a:pt x="322" y="2002"/>
                    </a:cubicBezTo>
                    <a:cubicBezTo>
                      <a:pt x="322" y="1562"/>
                      <a:pt x="500" y="1133"/>
                      <a:pt x="810" y="812"/>
                    </a:cubicBezTo>
                    <a:cubicBezTo>
                      <a:pt x="1139" y="489"/>
                      <a:pt x="1566" y="326"/>
                      <a:pt x="1996" y="326"/>
                    </a:cubicBezTo>
                    <a:cubicBezTo>
                      <a:pt x="2328" y="326"/>
                      <a:pt x="2662" y="424"/>
                      <a:pt x="2953" y="621"/>
                    </a:cubicBezTo>
                    <a:cubicBezTo>
                      <a:pt x="2980" y="639"/>
                      <a:pt x="3012" y="649"/>
                      <a:pt x="3043" y="649"/>
                    </a:cubicBezTo>
                    <a:cubicBezTo>
                      <a:pt x="3092" y="649"/>
                      <a:pt x="3143" y="625"/>
                      <a:pt x="3179" y="573"/>
                    </a:cubicBezTo>
                    <a:cubicBezTo>
                      <a:pt x="3215" y="502"/>
                      <a:pt x="3203" y="419"/>
                      <a:pt x="3132" y="359"/>
                    </a:cubicBezTo>
                    <a:cubicBezTo>
                      <a:pt x="2793" y="118"/>
                      <a:pt x="2401" y="0"/>
                      <a:pt x="200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7" name="Google Shape;377;p47"/>
              <p:cNvSpPr/>
              <p:nvPr/>
            </p:nvSpPr>
            <p:spPr>
              <a:xfrm>
                <a:off x="3343056" y="1749290"/>
                <a:ext cx="41729" cy="41729"/>
              </a:xfrm>
              <a:custGeom>
                <a:rect b="b" l="l" r="r" t="t"/>
                <a:pathLst>
                  <a:path extrusionOk="0" h="1311" w="1311">
                    <a:moveTo>
                      <a:pt x="656" y="0"/>
                    </a:moveTo>
                    <a:cubicBezTo>
                      <a:pt x="299" y="0"/>
                      <a:pt x="1" y="298"/>
                      <a:pt x="1" y="655"/>
                    </a:cubicBezTo>
                    <a:cubicBezTo>
                      <a:pt x="1" y="1013"/>
                      <a:pt x="299" y="1310"/>
                      <a:pt x="656" y="1310"/>
                    </a:cubicBezTo>
                    <a:cubicBezTo>
                      <a:pt x="1013" y="1310"/>
                      <a:pt x="1311" y="1013"/>
                      <a:pt x="1311" y="655"/>
                    </a:cubicBezTo>
                    <a:cubicBezTo>
                      <a:pt x="1299" y="560"/>
                      <a:pt x="1227" y="501"/>
                      <a:pt x="1144" y="501"/>
                    </a:cubicBezTo>
                    <a:cubicBezTo>
                      <a:pt x="1061" y="501"/>
                      <a:pt x="1001" y="572"/>
                      <a:pt x="1001" y="643"/>
                    </a:cubicBezTo>
                    <a:cubicBezTo>
                      <a:pt x="1001" y="834"/>
                      <a:pt x="846" y="989"/>
                      <a:pt x="656" y="989"/>
                    </a:cubicBezTo>
                    <a:cubicBezTo>
                      <a:pt x="465" y="989"/>
                      <a:pt x="310" y="834"/>
                      <a:pt x="310" y="643"/>
                    </a:cubicBezTo>
                    <a:cubicBezTo>
                      <a:pt x="310" y="453"/>
                      <a:pt x="465" y="298"/>
                      <a:pt x="656" y="298"/>
                    </a:cubicBezTo>
                    <a:cubicBezTo>
                      <a:pt x="751" y="298"/>
                      <a:pt x="811" y="227"/>
                      <a:pt x="811" y="155"/>
                    </a:cubicBezTo>
                    <a:cubicBezTo>
                      <a:pt x="811" y="84"/>
                      <a:pt x="727" y="0"/>
                      <a:pt x="65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8" name="Google Shape;378;p47"/>
              <p:cNvSpPr/>
              <p:nvPr/>
            </p:nvSpPr>
            <p:spPr>
              <a:xfrm>
                <a:off x="3417347" y="1749290"/>
                <a:ext cx="41729" cy="41729"/>
              </a:xfrm>
              <a:custGeom>
                <a:rect b="b" l="l" r="r" t="t"/>
                <a:pathLst>
                  <a:path extrusionOk="0" h="1311" w="1311">
                    <a:moveTo>
                      <a:pt x="655" y="0"/>
                    </a:moveTo>
                    <a:cubicBezTo>
                      <a:pt x="298" y="0"/>
                      <a:pt x="1" y="298"/>
                      <a:pt x="1" y="655"/>
                    </a:cubicBezTo>
                    <a:cubicBezTo>
                      <a:pt x="1" y="1013"/>
                      <a:pt x="298" y="1310"/>
                      <a:pt x="655" y="1310"/>
                    </a:cubicBezTo>
                    <a:cubicBezTo>
                      <a:pt x="1013" y="1310"/>
                      <a:pt x="1310" y="1013"/>
                      <a:pt x="1310" y="655"/>
                    </a:cubicBezTo>
                    <a:cubicBezTo>
                      <a:pt x="1298" y="560"/>
                      <a:pt x="1239" y="501"/>
                      <a:pt x="1155" y="501"/>
                    </a:cubicBezTo>
                    <a:cubicBezTo>
                      <a:pt x="1060" y="501"/>
                      <a:pt x="1001" y="572"/>
                      <a:pt x="1001" y="643"/>
                    </a:cubicBezTo>
                    <a:cubicBezTo>
                      <a:pt x="1001" y="834"/>
                      <a:pt x="858" y="989"/>
                      <a:pt x="655" y="989"/>
                    </a:cubicBezTo>
                    <a:cubicBezTo>
                      <a:pt x="465" y="989"/>
                      <a:pt x="322" y="834"/>
                      <a:pt x="322" y="643"/>
                    </a:cubicBezTo>
                    <a:cubicBezTo>
                      <a:pt x="322" y="453"/>
                      <a:pt x="465" y="298"/>
                      <a:pt x="655" y="298"/>
                    </a:cubicBezTo>
                    <a:cubicBezTo>
                      <a:pt x="751" y="298"/>
                      <a:pt x="810" y="227"/>
                      <a:pt x="810" y="155"/>
                    </a:cubicBezTo>
                    <a:cubicBezTo>
                      <a:pt x="810" y="84"/>
                      <a:pt x="739" y="0"/>
                      <a:pt x="65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9" name="Google Shape;379;p47"/>
              <p:cNvSpPr/>
              <p:nvPr/>
            </p:nvSpPr>
            <p:spPr>
              <a:xfrm>
                <a:off x="3464710" y="1536315"/>
                <a:ext cx="41729" cy="41315"/>
              </a:xfrm>
              <a:custGeom>
                <a:rect b="b" l="l" r="r" t="t"/>
                <a:pathLst>
                  <a:path extrusionOk="0" h="1298" w="1311">
                    <a:moveTo>
                      <a:pt x="156" y="0"/>
                    </a:moveTo>
                    <a:cubicBezTo>
                      <a:pt x="60" y="0"/>
                      <a:pt x="1" y="72"/>
                      <a:pt x="1" y="143"/>
                    </a:cubicBezTo>
                    <a:cubicBezTo>
                      <a:pt x="1" y="238"/>
                      <a:pt x="84" y="298"/>
                      <a:pt x="156" y="298"/>
                    </a:cubicBezTo>
                    <a:cubicBezTo>
                      <a:pt x="620" y="298"/>
                      <a:pt x="1001" y="667"/>
                      <a:pt x="1001" y="1143"/>
                    </a:cubicBezTo>
                    <a:cubicBezTo>
                      <a:pt x="1001" y="1238"/>
                      <a:pt x="1072" y="1298"/>
                      <a:pt x="1156" y="1298"/>
                    </a:cubicBezTo>
                    <a:cubicBezTo>
                      <a:pt x="1239" y="1298"/>
                      <a:pt x="1299" y="1215"/>
                      <a:pt x="1299" y="1143"/>
                    </a:cubicBezTo>
                    <a:cubicBezTo>
                      <a:pt x="1311" y="524"/>
                      <a:pt x="799" y="0"/>
                      <a:pt x="15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0" name="Google Shape;380;p47"/>
              <p:cNvSpPr/>
              <p:nvPr/>
            </p:nvSpPr>
            <p:spPr>
              <a:xfrm>
                <a:off x="3464710" y="1515085"/>
                <a:ext cx="63342" cy="62546"/>
              </a:xfrm>
              <a:custGeom>
                <a:rect b="b" l="l" r="r" t="t"/>
                <a:pathLst>
                  <a:path extrusionOk="0" h="1965" w="1990">
                    <a:moveTo>
                      <a:pt x="156" y="0"/>
                    </a:moveTo>
                    <a:cubicBezTo>
                      <a:pt x="60" y="0"/>
                      <a:pt x="1" y="72"/>
                      <a:pt x="1" y="143"/>
                    </a:cubicBezTo>
                    <a:cubicBezTo>
                      <a:pt x="1" y="239"/>
                      <a:pt x="84" y="298"/>
                      <a:pt x="156" y="298"/>
                    </a:cubicBezTo>
                    <a:cubicBezTo>
                      <a:pt x="989" y="298"/>
                      <a:pt x="1668" y="977"/>
                      <a:pt x="1668" y="1810"/>
                    </a:cubicBezTo>
                    <a:cubicBezTo>
                      <a:pt x="1668" y="1905"/>
                      <a:pt x="1751" y="1965"/>
                      <a:pt x="1822" y="1965"/>
                    </a:cubicBezTo>
                    <a:cubicBezTo>
                      <a:pt x="1894" y="1965"/>
                      <a:pt x="1965" y="1882"/>
                      <a:pt x="1965" y="1810"/>
                    </a:cubicBezTo>
                    <a:cubicBezTo>
                      <a:pt x="1989" y="810"/>
                      <a:pt x="1168" y="0"/>
                      <a:pt x="15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81" name="Google Shape;381;p47"/>
          <p:cNvSpPr txBox="1"/>
          <p:nvPr/>
        </p:nvSpPr>
        <p:spPr>
          <a:xfrm>
            <a:off x="3084150" y="1178275"/>
            <a:ext cx="29757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lt2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grpSp>
        <p:nvGrpSpPr>
          <p:cNvPr id="382" name="Google Shape;382;p47"/>
          <p:cNvGrpSpPr/>
          <p:nvPr/>
        </p:nvGrpSpPr>
        <p:grpSpPr>
          <a:xfrm>
            <a:off x="53150" y="3517950"/>
            <a:ext cx="2962075" cy="785381"/>
            <a:chOff x="53150" y="3517950"/>
            <a:chExt cx="2962075" cy="785381"/>
          </a:xfrm>
        </p:grpSpPr>
        <p:sp>
          <p:nvSpPr>
            <p:cNvPr id="383" name="Google Shape;383;p47"/>
            <p:cNvSpPr txBox="1"/>
            <p:nvPr/>
          </p:nvSpPr>
          <p:spPr>
            <a:xfrm>
              <a:off x="53150" y="3517950"/>
              <a:ext cx="22857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400">
                  <a:solidFill>
                    <a:srgbClr val="FFFFFF"/>
                  </a:solidFill>
                  <a:latin typeface="Rajdhani"/>
                  <a:ea typeface="Rajdhani"/>
                  <a:cs typeface="Rajdhani"/>
                  <a:sym typeface="Rajdhani"/>
                </a:rPr>
                <a:t>IMPROVES </a:t>
              </a:r>
              <a:endParaRPr b="1" sz="24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endParaRPr>
            </a:p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400">
                  <a:solidFill>
                    <a:srgbClr val="FFFFFF"/>
                  </a:solidFill>
                  <a:latin typeface="Rajdhani"/>
                  <a:ea typeface="Rajdhani"/>
                  <a:cs typeface="Rajdhani"/>
                  <a:sym typeface="Rajdhani"/>
                </a:rPr>
                <a:t>EFFICIENCY</a:t>
              </a:r>
              <a:endParaRPr b="1" sz="24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endParaRPr>
            </a:p>
          </p:txBody>
        </p:sp>
        <p:sp>
          <p:nvSpPr>
            <p:cNvPr id="384" name="Google Shape;384;p47"/>
            <p:cNvSpPr txBox="1"/>
            <p:nvPr/>
          </p:nvSpPr>
          <p:spPr>
            <a:xfrm>
              <a:off x="805125" y="3818831"/>
              <a:ext cx="2210100" cy="48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06999"/>
                </a:lnSpc>
                <a:spcBef>
                  <a:spcPts val="110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Reduces the number of dimensions, speeding up algorithms like k-means.</a:t>
              </a:r>
              <a:endParaRPr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rtl="0" algn="l">
                <a:spcBef>
                  <a:spcPts val="80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</p:grpSp>
      <p:grpSp>
        <p:nvGrpSpPr>
          <p:cNvPr id="385" name="Google Shape;385;p47"/>
          <p:cNvGrpSpPr/>
          <p:nvPr/>
        </p:nvGrpSpPr>
        <p:grpSpPr>
          <a:xfrm>
            <a:off x="255050" y="1827300"/>
            <a:ext cx="2668275" cy="739631"/>
            <a:chOff x="5769475" y="1827300"/>
            <a:chExt cx="2668275" cy="739631"/>
          </a:xfrm>
        </p:grpSpPr>
        <p:sp>
          <p:nvSpPr>
            <p:cNvPr id="386" name="Google Shape;386;p47"/>
            <p:cNvSpPr txBox="1"/>
            <p:nvPr/>
          </p:nvSpPr>
          <p:spPr>
            <a:xfrm>
              <a:off x="5769475" y="1827300"/>
              <a:ext cx="26682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400">
                  <a:solidFill>
                    <a:srgbClr val="FFFFFF"/>
                  </a:solidFill>
                  <a:latin typeface="Rajdhani"/>
                  <a:ea typeface="Rajdhani"/>
                  <a:cs typeface="Rajdhani"/>
                  <a:sym typeface="Rajdhani"/>
                </a:rPr>
                <a:t>SIMPLIFIES DATA</a:t>
              </a:r>
              <a:endParaRPr b="1" sz="24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endParaRPr>
            </a:p>
          </p:txBody>
        </p:sp>
        <p:sp>
          <p:nvSpPr>
            <p:cNvPr id="387" name="Google Shape;387;p47"/>
            <p:cNvSpPr txBox="1"/>
            <p:nvPr/>
          </p:nvSpPr>
          <p:spPr>
            <a:xfrm>
              <a:off x="6227650" y="2082431"/>
              <a:ext cx="2210100" cy="48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06999"/>
                </a:lnSpc>
                <a:spcBef>
                  <a:spcPts val="110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Retains key features while removing noise</a:t>
              </a:r>
              <a:endParaRPr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rtl="0" algn="r">
                <a:spcBef>
                  <a:spcPts val="80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</p:grpSp>
      <p:sp>
        <p:nvSpPr>
          <p:cNvPr id="388" name="Google Shape;388;p47"/>
          <p:cNvSpPr txBox="1"/>
          <p:nvPr/>
        </p:nvSpPr>
        <p:spPr>
          <a:xfrm>
            <a:off x="3693228" y="1826813"/>
            <a:ext cx="731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rPr>
              <a:t>01</a:t>
            </a:r>
            <a:endParaRPr b="1" sz="2400">
              <a:solidFill>
                <a:schemeClr val="lt2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grpSp>
        <p:nvGrpSpPr>
          <p:cNvPr id="389" name="Google Shape;389;p47"/>
          <p:cNvGrpSpPr/>
          <p:nvPr/>
        </p:nvGrpSpPr>
        <p:grpSpPr>
          <a:xfrm>
            <a:off x="6220664" y="3511645"/>
            <a:ext cx="2210100" cy="739636"/>
            <a:chOff x="6178314" y="2669470"/>
            <a:chExt cx="2210100" cy="739636"/>
          </a:xfrm>
        </p:grpSpPr>
        <p:sp>
          <p:nvSpPr>
            <p:cNvPr id="390" name="Google Shape;390;p47"/>
            <p:cNvSpPr txBox="1"/>
            <p:nvPr/>
          </p:nvSpPr>
          <p:spPr>
            <a:xfrm>
              <a:off x="6178314" y="2669470"/>
              <a:ext cx="22101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400">
                  <a:solidFill>
                    <a:srgbClr val="FFFFFF"/>
                  </a:solidFill>
                  <a:latin typeface="Rajdhani"/>
                  <a:ea typeface="Rajdhani"/>
                  <a:cs typeface="Rajdhani"/>
                  <a:sym typeface="Rajdhani"/>
                </a:rPr>
                <a:t>ENABLES VISUALIZATION</a:t>
              </a:r>
              <a:endParaRPr b="1" sz="24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endParaRPr>
            </a:p>
          </p:txBody>
        </p:sp>
        <p:sp>
          <p:nvSpPr>
            <p:cNvPr id="391" name="Google Shape;391;p47"/>
            <p:cNvSpPr txBox="1"/>
            <p:nvPr/>
          </p:nvSpPr>
          <p:spPr>
            <a:xfrm>
              <a:off x="6178314" y="2924606"/>
              <a:ext cx="2210100" cy="48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06999"/>
                </a:lnSpc>
                <a:spcBef>
                  <a:spcPts val="110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High-dimensional data becomes interpretable in 2D or 3D.</a:t>
              </a:r>
              <a:endParaRPr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rtl="0" algn="ctr">
                <a:spcBef>
                  <a:spcPts val="80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</p:grpSp>
      <p:sp>
        <p:nvSpPr>
          <p:cNvPr id="392" name="Google Shape;392;p47"/>
          <p:cNvSpPr txBox="1"/>
          <p:nvPr/>
        </p:nvSpPr>
        <p:spPr>
          <a:xfrm>
            <a:off x="3948213" y="3112144"/>
            <a:ext cx="731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rPr>
              <a:t>03</a:t>
            </a:r>
            <a:endParaRPr b="1" sz="2400">
              <a:solidFill>
                <a:schemeClr val="lt2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cxnSp>
        <p:nvCxnSpPr>
          <p:cNvPr id="393" name="Google Shape;393;p47"/>
          <p:cNvCxnSpPr>
            <a:stCxn id="386" idx="3"/>
            <a:endCxn id="353" idx="2"/>
          </p:cNvCxnSpPr>
          <p:nvPr/>
        </p:nvCxnSpPr>
        <p:spPr>
          <a:xfrm>
            <a:off x="2923250" y="2055900"/>
            <a:ext cx="552300" cy="169200"/>
          </a:xfrm>
          <a:prstGeom prst="bentConnector3">
            <a:avLst>
              <a:gd fmla="val 49989" name="adj1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394" name="Google Shape;394;p47"/>
          <p:cNvCxnSpPr>
            <a:stCxn id="383" idx="3"/>
            <a:endCxn id="350" idx="2"/>
          </p:cNvCxnSpPr>
          <p:nvPr/>
        </p:nvCxnSpPr>
        <p:spPr>
          <a:xfrm flipH="1" rot="10800000">
            <a:off x="2338850" y="3517950"/>
            <a:ext cx="1136700" cy="228600"/>
          </a:xfrm>
          <a:prstGeom prst="bentConnector3">
            <a:avLst>
              <a:gd fmla="val 49994" name="adj1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395" name="Google Shape;395;p47"/>
          <p:cNvCxnSpPr>
            <a:stCxn id="351" idx="6"/>
          </p:cNvCxnSpPr>
          <p:nvPr/>
        </p:nvCxnSpPr>
        <p:spPr>
          <a:xfrm>
            <a:off x="6454478" y="2744076"/>
            <a:ext cx="963300" cy="273900"/>
          </a:xfrm>
          <a:prstGeom prst="bentConnector3">
            <a:avLst>
              <a:gd fmla="val 101095" name="adj1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48"/>
          <p:cNvSpPr txBox="1"/>
          <p:nvPr>
            <p:ph type="title"/>
          </p:nvPr>
        </p:nvSpPr>
        <p:spPr>
          <a:xfrm>
            <a:off x="7201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PROPOSED SOLUTION</a:t>
            </a:r>
            <a:endParaRPr/>
          </a:p>
        </p:txBody>
      </p:sp>
      <p:cxnSp>
        <p:nvCxnSpPr>
          <p:cNvPr id="401" name="Google Shape;401;p48"/>
          <p:cNvCxnSpPr/>
          <p:nvPr/>
        </p:nvCxnSpPr>
        <p:spPr>
          <a:xfrm>
            <a:off x="5770501" y="2757475"/>
            <a:ext cx="1586100" cy="144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402" name="Google Shape;402;p48"/>
          <p:cNvCxnSpPr/>
          <p:nvPr/>
        </p:nvCxnSpPr>
        <p:spPr>
          <a:xfrm>
            <a:off x="5770501" y="3421650"/>
            <a:ext cx="1586100" cy="219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403" name="Google Shape;403;p48"/>
          <p:cNvCxnSpPr/>
          <p:nvPr/>
        </p:nvCxnSpPr>
        <p:spPr>
          <a:xfrm>
            <a:off x="5773867" y="4085825"/>
            <a:ext cx="1582800" cy="72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oval"/>
            <a:tailEnd len="med" w="med" type="none"/>
          </a:ln>
        </p:spPr>
      </p:cxnSp>
      <p:grpSp>
        <p:nvGrpSpPr>
          <p:cNvPr id="404" name="Google Shape;404;p48"/>
          <p:cNvGrpSpPr/>
          <p:nvPr/>
        </p:nvGrpSpPr>
        <p:grpSpPr>
          <a:xfrm>
            <a:off x="6377306" y="2475762"/>
            <a:ext cx="2158651" cy="592484"/>
            <a:chOff x="5767327" y="2456303"/>
            <a:chExt cx="2056250" cy="592484"/>
          </a:xfrm>
        </p:grpSpPr>
        <p:sp>
          <p:nvSpPr>
            <p:cNvPr id="405" name="Google Shape;405;p48"/>
            <p:cNvSpPr/>
            <p:nvPr/>
          </p:nvSpPr>
          <p:spPr>
            <a:xfrm>
              <a:off x="6700202" y="2657296"/>
              <a:ext cx="190500" cy="1905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48"/>
            <p:cNvSpPr/>
            <p:nvPr/>
          </p:nvSpPr>
          <p:spPr>
            <a:xfrm>
              <a:off x="5767327" y="2456303"/>
              <a:ext cx="2056250" cy="592484"/>
            </a:xfrm>
            <a:custGeom>
              <a:rect b="b" l="l" r="r" t="t"/>
              <a:pathLst>
                <a:path extrusionOk="0" h="24031" w="86991">
                  <a:moveTo>
                    <a:pt x="0" y="0"/>
                  </a:moveTo>
                  <a:lnTo>
                    <a:pt x="13945" y="24031"/>
                  </a:lnTo>
                  <a:lnTo>
                    <a:pt x="72847" y="24031"/>
                  </a:lnTo>
                  <a:lnTo>
                    <a:pt x="86991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191919"/>
                </a:buClr>
                <a:buSzPts val="1100"/>
                <a:buFont typeface="Arial"/>
                <a:buNone/>
              </a:pPr>
              <a:r>
                <a:t/>
              </a:r>
              <a:endParaRPr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07" name="Google Shape;407;p48"/>
          <p:cNvGrpSpPr/>
          <p:nvPr/>
        </p:nvGrpSpPr>
        <p:grpSpPr>
          <a:xfrm>
            <a:off x="6726246" y="3146929"/>
            <a:ext cx="1460771" cy="592977"/>
            <a:chOff x="6099714" y="3127470"/>
            <a:chExt cx="1391475" cy="592977"/>
          </a:xfrm>
        </p:grpSpPr>
        <p:sp>
          <p:nvSpPr>
            <p:cNvPr id="408" name="Google Shape;408;p48"/>
            <p:cNvSpPr/>
            <p:nvPr/>
          </p:nvSpPr>
          <p:spPr>
            <a:xfrm>
              <a:off x="6700202" y="3328708"/>
              <a:ext cx="190500" cy="1905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48"/>
            <p:cNvSpPr/>
            <p:nvPr/>
          </p:nvSpPr>
          <p:spPr>
            <a:xfrm>
              <a:off x="6099714" y="3127470"/>
              <a:ext cx="1391475" cy="592977"/>
            </a:xfrm>
            <a:custGeom>
              <a:rect b="b" l="l" r="r" t="t"/>
              <a:pathLst>
                <a:path extrusionOk="0" h="24051" w="62405">
                  <a:moveTo>
                    <a:pt x="1" y="1"/>
                  </a:moveTo>
                  <a:lnTo>
                    <a:pt x="13707" y="24051"/>
                  </a:lnTo>
                  <a:lnTo>
                    <a:pt x="48400" y="24051"/>
                  </a:lnTo>
                  <a:lnTo>
                    <a:pt x="62404" y="1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191919"/>
                </a:buClr>
                <a:buSzPts val="1100"/>
                <a:buFont typeface="Arial"/>
                <a:buNone/>
              </a:pPr>
              <a:r>
                <a:t/>
              </a:r>
              <a:endParaRPr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10" name="Google Shape;410;p48"/>
          <p:cNvGrpSpPr/>
          <p:nvPr/>
        </p:nvGrpSpPr>
        <p:grpSpPr>
          <a:xfrm>
            <a:off x="7053374" y="3818610"/>
            <a:ext cx="806515" cy="548927"/>
            <a:chOff x="6411324" y="3799152"/>
            <a:chExt cx="768256" cy="548927"/>
          </a:xfrm>
        </p:grpSpPr>
        <p:sp>
          <p:nvSpPr>
            <p:cNvPr id="411" name="Google Shape;411;p48"/>
            <p:cNvSpPr/>
            <p:nvPr/>
          </p:nvSpPr>
          <p:spPr>
            <a:xfrm>
              <a:off x="6700202" y="3978365"/>
              <a:ext cx="190500" cy="1905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48"/>
            <p:cNvSpPr/>
            <p:nvPr/>
          </p:nvSpPr>
          <p:spPr>
            <a:xfrm>
              <a:off x="6411324" y="3799152"/>
              <a:ext cx="768256" cy="548927"/>
            </a:xfrm>
            <a:custGeom>
              <a:rect b="b" l="l" r="r" t="t"/>
              <a:pathLst>
                <a:path extrusionOk="0" h="24052" w="38056">
                  <a:moveTo>
                    <a:pt x="1" y="1"/>
                  </a:moveTo>
                  <a:lnTo>
                    <a:pt x="13926" y="24051"/>
                  </a:lnTo>
                  <a:lnTo>
                    <a:pt x="24091" y="24051"/>
                  </a:lnTo>
                  <a:lnTo>
                    <a:pt x="38055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191919"/>
                </a:buClr>
                <a:buSzPts val="1100"/>
                <a:buFont typeface="Arial"/>
                <a:buNone/>
              </a:pPr>
              <a:r>
                <a:t/>
              </a:r>
              <a:endParaRPr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13" name="Google Shape;413;p48"/>
          <p:cNvGrpSpPr/>
          <p:nvPr/>
        </p:nvGrpSpPr>
        <p:grpSpPr>
          <a:xfrm>
            <a:off x="1396851" y="2515228"/>
            <a:ext cx="4267101" cy="484500"/>
            <a:chOff x="1435998" y="2524176"/>
            <a:chExt cx="3251868" cy="484500"/>
          </a:xfrm>
        </p:grpSpPr>
        <p:sp>
          <p:nvSpPr>
            <p:cNvPr id="414" name="Google Shape;414;p48"/>
            <p:cNvSpPr txBox="1"/>
            <p:nvPr/>
          </p:nvSpPr>
          <p:spPr>
            <a:xfrm>
              <a:off x="1435998" y="2524176"/>
              <a:ext cx="1929300" cy="48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400">
                  <a:solidFill>
                    <a:schemeClr val="lt2"/>
                  </a:solidFill>
                  <a:latin typeface="Rajdhani"/>
                  <a:ea typeface="Rajdhani"/>
                  <a:cs typeface="Rajdhani"/>
                  <a:sym typeface="Rajdhani"/>
                </a:rPr>
                <a:t>PREPROCESSING</a:t>
              </a:r>
              <a:endParaRPr b="1" sz="2400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endParaRPr>
            </a:p>
          </p:txBody>
        </p:sp>
        <p:sp>
          <p:nvSpPr>
            <p:cNvPr id="415" name="Google Shape;415;p48"/>
            <p:cNvSpPr txBox="1"/>
            <p:nvPr/>
          </p:nvSpPr>
          <p:spPr>
            <a:xfrm>
              <a:off x="3210065" y="2524176"/>
              <a:ext cx="1477800" cy="48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06999"/>
                </a:lnSpc>
                <a:spcBef>
                  <a:spcPts val="1100"/>
                </a:spcBef>
                <a:spcAft>
                  <a:spcPts val="800"/>
                </a:spcAft>
                <a:buNone/>
              </a:pPr>
              <a:r>
                <a:rPr lang="en">
                  <a:solidFill>
                    <a:schemeClr val="lt2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Apply PCA to reduce dimensionality</a:t>
              </a:r>
              <a:endParaRPr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</p:grpSp>
      <p:grpSp>
        <p:nvGrpSpPr>
          <p:cNvPr id="416" name="Google Shape;416;p48"/>
          <p:cNvGrpSpPr/>
          <p:nvPr/>
        </p:nvGrpSpPr>
        <p:grpSpPr>
          <a:xfrm>
            <a:off x="1392219" y="3843579"/>
            <a:ext cx="4276359" cy="484500"/>
            <a:chOff x="1391023" y="3852528"/>
            <a:chExt cx="3258923" cy="484500"/>
          </a:xfrm>
        </p:grpSpPr>
        <p:sp>
          <p:nvSpPr>
            <p:cNvPr id="417" name="Google Shape;417;p48"/>
            <p:cNvSpPr txBox="1"/>
            <p:nvPr/>
          </p:nvSpPr>
          <p:spPr>
            <a:xfrm>
              <a:off x="1391023" y="3852528"/>
              <a:ext cx="1929300" cy="48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400">
                  <a:solidFill>
                    <a:schemeClr val="lt2"/>
                  </a:solidFill>
                  <a:latin typeface="Rajdhani"/>
                  <a:ea typeface="Rajdhani"/>
                  <a:cs typeface="Rajdhani"/>
                  <a:sym typeface="Rajdhani"/>
                </a:rPr>
                <a:t>CLUSTERING</a:t>
              </a:r>
              <a:endParaRPr b="1" sz="2400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endParaRPr>
            </a:p>
          </p:txBody>
        </p:sp>
        <p:sp>
          <p:nvSpPr>
            <p:cNvPr id="418" name="Google Shape;418;p48"/>
            <p:cNvSpPr txBox="1"/>
            <p:nvPr/>
          </p:nvSpPr>
          <p:spPr>
            <a:xfrm>
              <a:off x="3172146" y="3852528"/>
              <a:ext cx="1477800" cy="48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06999"/>
                </a:lnSpc>
                <a:spcBef>
                  <a:spcPts val="1100"/>
                </a:spcBef>
                <a:spcAft>
                  <a:spcPts val="800"/>
                </a:spcAft>
                <a:buNone/>
              </a:pPr>
              <a:r>
                <a:rPr lang="en">
                  <a:solidFill>
                    <a:schemeClr val="lt2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Apply k-means to refine clusters iteratively.</a:t>
              </a:r>
              <a:endParaRPr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</p:grpSp>
      <p:grpSp>
        <p:nvGrpSpPr>
          <p:cNvPr id="419" name="Google Shape;419;p48"/>
          <p:cNvGrpSpPr/>
          <p:nvPr/>
        </p:nvGrpSpPr>
        <p:grpSpPr>
          <a:xfrm>
            <a:off x="1396851" y="3179403"/>
            <a:ext cx="4267101" cy="484500"/>
            <a:chOff x="1435998" y="3188352"/>
            <a:chExt cx="3251868" cy="484500"/>
          </a:xfrm>
        </p:grpSpPr>
        <p:sp>
          <p:nvSpPr>
            <p:cNvPr id="420" name="Google Shape;420;p48"/>
            <p:cNvSpPr txBox="1"/>
            <p:nvPr/>
          </p:nvSpPr>
          <p:spPr>
            <a:xfrm>
              <a:off x="1435998" y="3188352"/>
              <a:ext cx="1929300" cy="48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400">
                  <a:solidFill>
                    <a:schemeClr val="lt2"/>
                  </a:solidFill>
                  <a:latin typeface="Rajdhani"/>
                  <a:ea typeface="Rajdhani"/>
                  <a:cs typeface="Rajdhani"/>
                  <a:sym typeface="Rajdhani"/>
                </a:rPr>
                <a:t>PREDICTOR</a:t>
              </a:r>
              <a:endParaRPr b="1" sz="2400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endParaRPr>
            </a:p>
          </p:txBody>
        </p:sp>
        <p:sp>
          <p:nvSpPr>
            <p:cNvPr id="421" name="Google Shape;421;p48"/>
            <p:cNvSpPr txBox="1"/>
            <p:nvPr/>
          </p:nvSpPr>
          <p:spPr>
            <a:xfrm>
              <a:off x="3210065" y="3188352"/>
              <a:ext cx="1477800" cy="48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6999"/>
                </a:lnSpc>
                <a:spcBef>
                  <a:spcPts val="1100"/>
                </a:spcBef>
                <a:spcAft>
                  <a:spcPts val="800"/>
                </a:spcAft>
                <a:buNone/>
              </a:pPr>
              <a:r>
                <a:rPr lang="en">
                  <a:solidFill>
                    <a:schemeClr val="lt2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Use ML models  for initial cluster assignments</a:t>
              </a:r>
              <a:endParaRPr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</p:grpSp>
      <p:sp>
        <p:nvSpPr>
          <p:cNvPr id="422" name="Google Shape;422;p48"/>
          <p:cNvSpPr txBox="1"/>
          <p:nvPr/>
        </p:nvSpPr>
        <p:spPr>
          <a:xfrm>
            <a:off x="2911825" y="1178275"/>
            <a:ext cx="331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 u="sng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rPr>
              <a:t>PREDICTOR CLUSTERING</a:t>
            </a:r>
            <a:endParaRPr b="1" sz="2400" u="sng">
              <a:solidFill>
                <a:schemeClr val="lt2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grpSp>
        <p:nvGrpSpPr>
          <p:cNvPr id="423" name="Google Shape;423;p48"/>
          <p:cNvGrpSpPr/>
          <p:nvPr/>
        </p:nvGrpSpPr>
        <p:grpSpPr>
          <a:xfrm>
            <a:off x="993623" y="2649392"/>
            <a:ext cx="332761" cy="234066"/>
            <a:chOff x="7989683" y="2350207"/>
            <a:chExt cx="332761" cy="234066"/>
          </a:xfrm>
        </p:grpSpPr>
        <p:sp>
          <p:nvSpPr>
            <p:cNvPr id="424" name="Google Shape;424;p48"/>
            <p:cNvSpPr/>
            <p:nvPr/>
          </p:nvSpPr>
          <p:spPr>
            <a:xfrm>
              <a:off x="8258902" y="2396188"/>
              <a:ext cx="29119" cy="22101"/>
            </a:xfrm>
            <a:custGeom>
              <a:rect b="b" l="l" r="r" t="t"/>
              <a:pathLst>
                <a:path extrusionOk="0" h="696" w="917">
                  <a:moveTo>
                    <a:pt x="165" y="0"/>
                  </a:moveTo>
                  <a:cubicBezTo>
                    <a:pt x="114" y="0"/>
                    <a:pt x="64" y="22"/>
                    <a:pt x="36" y="64"/>
                  </a:cubicBezTo>
                  <a:cubicBezTo>
                    <a:pt x="0" y="148"/>
                    <a:pt x="12" y="243"/>
                    <a:pt x="84" y="291"/>
                  </a:cubicBezTo>
                  <a:cubicBezTo>
                    <a:pt x="262" y="410"/>
                    <a:pt x="441" y="529"/>
                    <a:pt x="631" y="660"/>
                  </a:cubicBezTo>
                  <a:cubicBezTo>
                    <a:pt x="667" y="684"/>
                    <a:pt x="691" y="695"/>
                    <a:pt x="726" y="695"/>
                  </a:cubicBezTo>
                  <a:cubicBezTo>
                    <a:pt x="762" y="695"/>
                    <a:pt x="834" y="660"/>
                    <a:pt x="857" y="624"/>
                  </a:cubicBezTo>
                  <a:cubicBezTo>
                    <a:pt x="917" y="565"/>
                    <a:pt x="893" y="457"/>
                    <a:pt x="810" y="398"/>
                  </a:cubicBezTo>
                  <a:cubicBezTo>
                    <a:pt x="619" y="267"/>
                    <a:pt x="441" y="148"/>
                    <a:pt x="262" y="29"/>
                  </a:cubicBezTo>
                  <a:cubicBezTo>
                    <a:pt x="234" y="10"/>
                    <a:pt x="199" y="0"/>
                    <a:pt x="1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48"/>
            <p:cNvSpPr/>
            <p:nvPr/>
          </p:nvSpPr>
          <p:spPr>
            <a:xfrm>
              <a:off x="8051320" y="2350207"/>
              <a:ext cx="194753" cy="49919"/>
            </a:xfrm>
            <a:custGeom>
              <a:rect b="b" l="l" r="r" t="t"/>
              <a:pathLst>
                <a:path extrusionOk="0" h="1572" w="6133">
                  <a:moveTo>
                    <a:pt x="3299" y="0"/>
                  </a:moveTo>
                  <a:cubicBezTo>
                    <a:pt x="2501" y="0"/>
                    <a:pt x="1441" y="417"/>
                    <a:pt x="108" y="1274"/>
                  </a:cubicBezTo>
                  <a:cubicBezTo>
                    <a:pt x="24" y="1322"/>
                    <a:pt x="1" y="1429"/>
                    <a:pt x="60" y="1501"/>
                  </a:cubicBezTo>
                  <a:cubicBezTo>
                    <a:pt x="84" y="1548"/>
                    <a:pt x="144" y="1572"/>
                    <a:pt x="191" y="1572"/>
                  </a:cubicBezTo>
                  <a:cubicBezTo>
                    <a:pt x="227" y="1572"/>
                    <a:pt x="251" y="1560"/>
                    <a:pt x="286" y="1548"/>
                  </a:cubicBezTo>
                  <a:cubicBezTo>
                    <a:pt x="1572" y="727"/>
                    <a:pt x="2560" y="322"/>
                    <a:pt x="3299" y="322"/>
                  </a:cubicBezTo>
                  <a:cubicBezTo>
                    <a:pt x="3954" y="322"/>
                    <a:pt x="4787" y="643"/>
                    <a:pt x="5859" y="1262"/>
                  </a:cubicBezTo>
                  <a:cubicBezTo>
                    <a:pt x="5885" y="1277"/>
                    <a:pt x="5912" y="1284"/>
                    <a:pt x="5939" y="1284"/>
                  </a:cubicBezTo>
                  <a:cubicBezTo>
                    <a:pt x="5997" y="1284"/>
                    <a:pt x="6052" y="1252"/>
                    <a:pt x="6085" y="1203"/>
                  </a:cubicBezTo>
                  <a:cubicBezTo>
                    <a:pt x="6132" y="1131"/>
                    <a:pt x="6097" y="1024"/>
                    <a:pt x="6025" y="977"/>
                  </a:cubicBezTo>
                  <a:cubicBezTo>
                    <a:pt x="4906" y="322"/>
                    <a:pt x="4013" y="0"/>
                    <a:pt x="329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48"/>
            <p:cNvSpPr/>
            <p:nvPr/>
          </p:nvSpPr>
          <p:spPr>
            <a:xfrm>
              <a:off x="7989683" y="2378183"/>
              <a:ext cx="332761" cy="206090"/>
            </a:xfrm>
            <a:custGeom>
              <a:rect b="b" l="l" r="r" t="t"/>
              <a:pathLst>
                <a:path extrusionOk="0" h="6490" w="10479">
                  <a:moveTo>
                    <a:pt x="5240" y="334"/>
                  </a:moveTo>
                  <a:cubicBezTo>
                    <a:pt x="6597" y="334"/>
                    <a:pt x="9276" y="2453"/>
                    <a:pt x="10086" y="3096"/>
                  </a:cubicBezTo>
                  <a:cubicBezTo>
                    <a:pt x="10121" y="3132"/>
                    <a:pt x="10157" y="3179"/>
                    <a:pt x="10157" y="3239"/>
                  </a:cubicBezTo>
                  <a:cubicBezTo>
                    <a:pt x="10157" y="3298"/>
                    <a:pt x="10121" y="3346"/>
                    <a:pt x="10086" y="3394"/>
                  </a:cubicBezTo>
                  <a:cubicBezTo>
                    <a:pt x="9288" y="4025"/>
                    <a:pt x="6597" y="6144"/>
                    <a:pt x="5240" y="6144"/>
                  </a:cubicBezTo>
                  <a:cubicBezTo>
                    <a:pt x="3894" y="6144"/>
                    <a:pt x="1215" y="4025"/>
                    <a:pt x="406" y="3394"/>
                  </a:cubicBezTo>
                  <a:cubicBezTo>
                    <a:pt x="358" y="3346"/>
                    <a:pt x="334" y="3298"/>
                    <a:pt x="334" y="3239"/>
                  </a:cubicBezTo>
                  <a:cubicBezTo>
                    <a:pt x="334" y="3179"/>
                    <a:pt x="358" y="3120"/>
                    <a:pt x="406" y="3096"/>
                  </a:cubicBezTo>
                  <a:cubicBezTo>
                    <a:pt x="1192" y="2453"/>
                    <a:pt x="3894" y="334"/>
                    <a:pt x="5240" y="334"/>
                  </a:cubicBezTo>
                  <a:close/>
                  <a:moveTo>
                    <a:pt x="5240" y="0"/>
                  </a:moveTo>
                  <a:cubicBezTo>
                    <a:pt x="3811" y="0"/>
                    <a:pt x="1239" y="1977"/>
                    <a:pt x="191" y="2822"/>
                  </a:cubicBezTo>
                  <a:cubicBezTo>
                    <a:pt x="84" y="2929"/>
                    <a:pt x="1" y="3072"/>
                    <a:pt x="1" y="3239"/>
                  </a:cubicBezTo>
                  <a:cubicBezTo>
                    <a:pt x="1" y="3406"/>
                    <a:pt x="84" y="3548"/>
                    <a:pt x="191" y="3656"/>
                  </a:cubicBezTo>
                  <a:cubicBezTo>
                    <a:pt x="1239" y="4501"/>
                    <a:pt x="3811" y="6489"/>
                    <a:pt x="5240" y="6489"/>
                  </a:cubicBezTo>
                  <a:cubicBezTo>
                    <a:pt x="6657" y="6489"/>
                    <a:pt x="9252" y="4501"/>
                    <a:pt x="10288" y="3656"/>
                  </a:cubicBezTo>
                  <a:cubicBezTo>
                    <a:pt x="10407" y="3548"/>
                    <a:pt x="10478" y="3406"/>
                    <a:pt x="10478" y="3239"/>
                  </a:cubicBezTo>
                  <a:cubicBezTo>
                    <a:pt x="10478" y="3072"/>
                    <a:pt x="10407" y="2929"/>
                    <a:pt x="10288" y="2822"/>
                  </a:cubicBezTo>
                  <a:cubicBezTo>
                    <a:pt x="9252" y="1977"/>
                    <a:pt x="6668" y="0"/>
                    <a:pt x="524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48"/>
            <p:cNvSpPr/>
            <p:nvPr/>
          </p:nvSpPr>
          <p:spPr>
            <a:xfrm>
              <a:off x="8081201" y="2405746"/>
              <a:ext cx="151598" cy="149884"/>
            </a:xfrm>
            <a:custGeom>
              <a:rect b="b" l="l" r="r" t="t"/>
              <a:pathLst>
                <a:path extrusionOk="0" h="4720" w="4774">
                  <a:moveTo>
                    <a:pt x="2351" y="1"/>
                  </a:moveTo>
                  <a:cubicBezTo>
                    <a:pt x="2329" y="1"/>
                    <a:pt x="2308" y="1"/>
                    <a:pt x="2286" y="2"/>
                  </a:cubicBezTo>
                  <a:cubicBezTo>
                    <a:pt x="1048" y="49"/>
                    <a:pt x="36" y="1049"/>
                    <a:pt x="12" y="2288"/>
                  </a:cubicBezTo>
                  <a:cubicBezTo>
                    <a:pt x="0" y="2907"/>
                    <a:pt x="203" y="3478"/>
                    <a:pt x="572" y="3907"/>
                  </a:cubicBezTo>
                  <a:cubicBezTo>
                    <a:pt x="602" y="3943"/>
                    <a:pt x="646" y="3960"/>
                    <a:pt x="691" y="3960"/>
                  </a:cubicBezTo>
                  <a:cubicBezTo>
                    <a:pt x="735" y="3960"/>
                    <a:pt x="780" y="3943"/>
                    <a:pt x="810" y="3907"/>
                  </a:cubicBezTo>
                  <a:cubicBezTo>
                    <a:pt x="869" y="3847"/>
                    <a:pt x="869" y="3740"/>
                    <a:pt x="810" y="3681"/>
                  </a:cubicBezTo>
                  <a:cubicBezTo>
                    <a:pt x="488" y="3312"/>
                    <a:pt x="310" y="2800"/>
                    <a:pt x="322" y="2264"/>
                  </a:cubicBezTo>
                  <a:cubicBezTo>
                    <a:pt x="369" y="1228"/>
                    <a:pt x="1215" y="383"/>
                    <a:pt x="2262" y="335"/>
                  </a:cubicBezTo>
                  <a:cubicBezTo>
                    <a:pt x="2297" y="333"/>
                    <a:pt x="2332" y="332"/>
                    <a:pt x="2366" y="332"/>
                  </a:cubicBezTo>
                  <a:cubicBezTo>
                    <a:pt x="3487" y="332"/>
                    <a:pt x="4416" y="1263"/>
                    <a:pt x="4382" y="2407"/>
                  </a:cubicBezTo>
                  <a:cubicBezTo>
                    <a:pt x="4370" y="3478"/>
                    <a:pt x="3489" y="4347"/>
                    <a:pt x="2417" y="4395"/>
                  </a:cubicBezTo>
                  <a:cubicBezTo>
                    <a:pt x="2394" y="4396"/>
                    <a:pt x="2371" y="4396"/>
                    <a:pt x="2348" y="4396"/>
                  </a:cubicBezTo>
                  <a:cubicBezTo>
                    <a:pt x="2003" y="4396"/>
                    <a:pt x="1671" y="4313"/>
                    <a:pt x="1381" y="4157"/>
                  </a:cubicBezTo>
                  <a:cubicBezTo>
                    <a:pt x="1355" y="4141"/>
                    <a:pt x="1323" y="4132"/>
                    <a:pt x="1290" y="4132"/>
                  </a:cubicBezTo>
                  <a:cubicBezTo>
                    <a:pt x="1248" y="4132"/>
                    <a:pt x="1206" y="4147"/>
                    <a:pt x="1179" y="4181"/>
                  </a:cubicBezTo>
                  <a:cubicBezTo>
                    <a:pt x="1108" y="4264"/>
                    <a:pt x="1119" y="4395"/>
                    <a:pt x="1227" y="4443"/>
                  </a:cubicBezTo>
                  <a:cubicBezTo>
                    <a:pt x="1540" y="4615"/>
                    <a:pt x="1902" y="4720"/>
                    <a:pt x="2287" y="4720"/>
                  </a:cubicBezTo>
                  <a:cubicBezTo>
                    <a:pt x="2326" y="4720"/>
                    <a:pt x="2366" y="4719"/>
                    <a:pt x="2405" y="4716"/>
                  </a:cubicBezTo>
                  <a:cubicBezTo>
                    <a:pt x="3655" y="4693"/>
                    <a:pt x="4679" y="3681"/>
                    <a:pt x="4715" y="2442"/>
                  </a:cubicBezTo>
                  <a:cubicBezTo>
                    <a:pt x="4774" y="1095"/>
                    <a:pt x="3690" y="1"/>
                    <a:pt x="23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48"/>
            <p:cNvSpPr/>
            <p:nvPr/>
          </p:nvSpPr>
          <p:spPr>
            <a:xfrm>
              <a:off x="8115973" y="2440550"/>
              <a:ext cx="80562" cy="80213"/>
            </a:xfrm>
            <a:custGeom>
              <a:rect b="b" l="l" r="r" t="t"/>
              <a:pathLst>
                <a:path extrusionOk="0" h="2526" w="2537">
                  <a:moveTo>
                    <a:pt x="1263" y="1"/>
                  </a:moveTo>
                  <a:cubicBezTo>
                    <a:pt x="572" y="1"/>
                    <a:pt x="1" y="561"/>
                    <a:pt x="1" y="1263"/>
                  </a:cubicBezTo>
                  <a:cubicBezTo>
                    <a:pt x="1" y="1965"/>
                    <a:pt x="572" y="2525"/>
                    <a:pt x="1263" y="2525"/>
                  </a:cubicBezTo>
                  <a:cubicBezTo>
                    <a:pt x="1965" y="2525"/>
                    <a:pt x="2537" y="1965"/>
                    <a:pt x="2537" y="1263"/>
                  </a:cubicBezTo>
                  <a:cubicBezTo>
                    <a:pt x="2537" y="1168"/>
                    <a:pt x="2453" y="1096"/>
                    <a:pt x="2370" y="1096"/>
                  </a:cubicBezTo>
                  <a:cubicBezTo>
                    <a:pt x="2275" y="1096"/>
                    <a:pt x="2203" y="1168"/>
                    <a:pt x="2203" y="1263"/>
                  </a:cubicBezTo>
                  <a:cubicBezTo>
                    <a:pt x="2203" y="1787"/>
                    <a:pt x="1787" y="2204"/>
                    <a:pt x="1263" y="2204"/>
                  </a:cubicBezTo>
                  <a:cubicBezTo>
                    <a:pt x="751" y="2204"/>
                    <a:pt x="334" y="1787"/>
                    <a:pt x="334" y="1263"/>
                  </a:cubicBezTo>
                  <a:cubicBezTo>
                    <a:pt x="334" y="739"/>
                    <a:pt x="751" y="322"/>
                    <a:pt x="1263" y="322"/>
                  </a:cubicBezTo>
                  <a:cubicBezTo>
                    <a:pt x="1358" y="322"/>
                    <a:pt x="1429" y="251"/>
                    <a:pt x="1429" y="156"/>
                  </a:cubicBezTo>
                  <a:cubicBezTo>
                    <a:pt x="1429" y="72"/>
                    <a:pt x="1358" y="1"/>
                    <a:pt x="12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48"/>
            <p:cNvSpPr/>
            <p:nvPr/>
          </p:nvSpPr>
          <p:spPr>
            <a:xfrm>
              <a:off x="8164749" y="2447377"/>
              <a:ext cx="24610" cy="24610"/>
            </a:xfrm>
            <a:custGeom>
              <a:rect b="b" l="l" r="r" t="t"/>
              <a:pathLst>
                <a:path extrusionOk="0" h="775" w="775">
                  <a:moveTo>
                    <a:pt x="382" y="0"/>
                  </a:moveTo>
                  <a:cubicBezTo>
                    <a:pt x="179" y="0"/>
                    <a:pt x="1" y="179"/>
                    <a:pt x="1" y="393"/>
                  </a:cubicBezTo>
                  <a:cubicBezTo>
                    <a:pt x="1" y="596"/>
                    <a:pt x="179" y="774"/>
                    <a:pt x="382" y="774"/>
                  </a:cubicBezTo>
                  <a:cubicBezTo>
                    <a:pt x="596" y="774"/>
                    <a:pt x="774" y="596"/>
                    <a:pt x="774" y="393"/>
                  </a:cubicBezTo>
                  <a:cubicBezTo>
                    <a:pt x="774" y="179"/>
                    <a:pt x="608" y="0"/>
                    <a:pt x="38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0" name="Google Shape;430;p48"/>
          <p:cNvGrpSpPr/>
          <p:nvPr/>
        </p:nvGrpSpPr>
        <p:grpSpPr>
          <a:xfrm>
            <a:off x="982287" y="3246057"/>
            <a:ext cx="355434" cy="355815"/>
            <a:chOff x="4673540" y="3680297"/>
            <a:chExt cx="355434" cy="355815"/>
          </a:xfrm>
        </p:grpSpPr>
        <p:sp>
          <p:nvSpPr>
            <p:cNvPr id="431" name="Google Shape;431;p48"/>
            <p:cNvSpPr/>
            <p:nvPr/>
          </p:nvSpPr>
          <p:spPr>
            <a:xfrm>
              <a:off x="4673540" y="3680297"/>
              <a:ext cx="355434" cy="355815"/>
            </a:xfrm>
            <a:custGeom>
              <a:rect b="b" l="l" r="r" t="t"/>
              <a:pathLst>
                <a:path extrusionOk="0" h="11205" w="11193">
                  <a:moveTo>
                    <a:pt x="2012" y="0"/>
                  </a:moveTo>
                  <a:cubicBezTo>
                    <a:pt x="905" y="0"/>
                    <a:pt x="0" y="893"/>
                    <a:pt x="0" y="2013"/>
                  </a:cubicBezTo>
                  <a:lnTo>
                    <a:pt x="0" y="9192"/>
                  </a:lnTo>
                  <a:cubicBezTo>
                    <a:pt x="0" y="10287"/>
                    <a:pt x="893" y="11204"/>
                    <a:pt x="2012" y="11204"/>
                  </a:cubicBezTo>
                  <a:lnTo>
                    <a:pt x="9180" y="11204"/>
                  </a:lnTo>
                  <a:cubicBezTo>
                    <a:pt x="10287" y="11204"/>
                    <a:pt x="11192" y="10311"/>
                    <a:pt x="11192" y="9192"/>
                  </a:cubicBezTo>
                  <a:lnTo>
                    <a:pt x="11192" y="2013"/>
                  </a:lnTo>
                  <a:cubicBezTo>
                    <a:pt x="11180" y="917"/>
                    <a:pt x="10287" y="0"/>
                    <a:pt x="9180" y="0"/>
                  </a:cubicBezTo>
                  <a:lnTo>
                    <a:pt x="8085" y="0"/>
                  </a:lnTo>
                  <a:cubicBezTo>
                    <a:pt x="7989" y="0"/>
                    <a:pt x="7918" y="84"/>
                    <a:pt x="7918" y="167"/>
                  </a:cubicBezTo>
                  <a:cubicBezTo>
                    <a:pt x="7918" y="262"/>
                    <a:pt x="7989" y="334"/>
                    <a:pt x="8085" y="334"/>
                  </a:cubicBezTo>
                  <a:lnTo>
                    <a:pt x="9180" y="334"/>
                  </a:lnTo>
                  <a:cubicBezTo>
                    <a:pt x="10109" y="334"/>
                    <a:pt x="10847" y="1084"/>
                    <a:pt x="10847" y="2001"/>
                  </a:cubicBezTo>
                  <a:lnTo>
                    <a:pt x="10847" y="9180"/>
                  </a:lnTo>
                  <a:cubicBezTo>
                    <a:pt x="10847" y="10097"/>
                    <a:pt x="10109" y="10847"/>
                    <a:pt x="9180" y="10847"/>
                  </a:cubicBezTo>
                  <a:lnTo>
                    <a:pt x="2012" y="10847"/>
                  </a:lnTo>
                  <a:cubicBezTo>
                    <a:pt x="1084" y="10847"/>
                    <a:pt x="345" y="10097"/>
                    <a:pt x="345" y="9180"/>
                  </a:cubicBezTo>
                  <a:lnTo>
                    <a:pt x="345" y="2001"/>
                  </a:lnTo>
                  <a:cubicBezTo>
                    <a:pt x="345" y="1084"/>
                    <a:pt x="1084" y="334"/>
                    <a:pt x="2012" y="334"/>
                  </a:cubicBezTo>
                  <a:lnTo>
                    <a:pt x="7418" y="334"/>
                  </a:lnTo>
                  <a:cubicBezTo>
                    <a:pt x="7501" y="334"/>
                    <a:pt x="7573" y="262"/>
                    <a:pt x="7573" y="167"/>
                  </a:cubicBezTo>
                  <a:cubicBezTo>
                    <a:pt x="7573" y="84"/>
                    <a:pt x="7501" y="0"/>
                    <a:pt x="74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48"/>
            <p:cNvSpPr/>
            <p:nvPr/>
          </p:nvSpPr>
          <p:spPr>
            <a:xfrm>
              <a:off x="4805864" y="3736630"/>
              <a:ext cx="93042" cy="92661"/>
            </a:xfrm>
            <a:custGeom>
              <a:rect b="b" l="l" r="r" t="t"/>
              <a:pathLst>
                <a:path extrusionOk="0" h="2918" w="2930">
                  <a:moveTo>
                    <a:pt x="1477" y="334"/>
                  </a:moveTo>
                  <a:cubicBezTo>
                    <a:pt x="2096" y="334"/>
                    <a:pt x="2608" y="834"/>
                    <a:pt x="2608" y="1465"/>
                  </a:cubicBezTo>
                  <a:cubicBezTo>
                    <a:pt x="2608" y="2084"/>
                    <a:pt x="2096" y="2596"/>
                    <a:pt x="1477" y="2596"/>
                  </a:cubicBezTo>
                  <a:cubicBezTo>
                    <a:pt x="846" y="2596"/>
                    <a:pt x="346" y="2084"/>
                    <a:pt x="346" y="1465"/>
                  </a:cubicBezTo>
                  <a:cubicBezTo>
                    <a:pt x="346" y="834"/>
                    <a:pt x="846" y="334"/>
                    <a:pt x="1477" y="334"/>
                  </a:cubicBezTo>
                  <a:close/>
                  <a:moveTo>
                    <a:pt x="1477" y="0"/>
                  </a:moveTo>
                  <a:cubicBezTo>
                    <a:pt x="667" y="0"/>
                    <a:pt x="12" y="655"/>
                    <a:pt x="12" y="1465"/>
                  </a:cubicBezTo>
                  <a:cubicBezTo>
                    <a:pt x="0" y="2263"/>
                    <a:pt x="655" y="2918"/>
                    <a:pt x="1477" y="2918"/>
                  </a:cubicBezTo>
                  <a:cubicBezTo>
                    <a:pt x="2274" y="2918"/>
                    <a:pt x="2929" y="2263"/>
                    <a:pt x="2929" y="1465"/>
                  </a:cubicBezTo>
                  <a:cubicBezTo>
                    <a:pt x="2929" y="655"/>
                    <a:pt x="2274" y="0"/>
                    <a:pt x="14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48"/>
            <p:cNvSpPr/>
            <p:nvPr/>
          </p:nvSpPr>
          <p:spPr>
            <a:xfrm>
              <a:off x="4779380" y="3841358"/>
              <a:ext cx="143723" cy="138801"/>
            </a:xfrm>
            <a:custGeom>
              <a:rect b="b" l="l" r="r" t="t"/>
              <a:pathLst>
                <a:path extrusionOk="0" h="4371" w="4526">
                  <a:moveTo>
                    <a:pt x="477" y="1"/>
                  </a:moveTo>
                  <a:cubicBezTo>
                    <a:pt x="215" y="1"/>
                    <a:pt x="1" y="203"/>
                    <a:pt x="1" y="477"/>
                  </a:cubicBezTo>
                  <a:lnTo>
                    <a:pt x="1" y="893"/>
                  </a:lnTo>
                  <a:cubicBezTo>
                    <a:pt x="1" y="1155"/>
                    <a:pt x="203" y="1370"/>
                    <a:pt x="477" y="1370"/>
                  </a:cubicBezTo>
                  <a:lnTo>
                    <a:pt x="763" y="1370"/>
                  </a:lnTo>
                  <a:cubicBezTo>
                    <a:pt x="834" y="1370"/>
                    <a:pt x="906" y="1429"/>
                    <a:pt x="906" y="1513"/>
                  </a:cubicBezTo>
                  <a:lnTo>
                    <a:pt x="906" y="2858"/>
                  </a:lnTo>
                  <a:cubicBezTo>
                    <a:pt x="906" y="2929"/>
                    <a:pt x="846" y="3001"/>
                    <a:pt x="763" y="3001"/>
                  </a:cubicBezTo>
                  <a:lnTo>
                    <a:pt x="572" y="3001"/>
                  </a:lnTo>
                  <a:cubicBezTo>
                    <a:pt x="299" y="3001"/>
                    <a:pt x="96" y="3215"/>
                    <a:pt x="96" y="3477"/>
                  </a:cubicBezTo>
                  <a:lnTo>
                    <a:pt x="96" y="3894"/>
                  </a:lnTo>
                  <a:cubicBezTo>
                    <a:pt x="96" y="4168"/>
                    <a:pt x="299" y="4370"/>
                    <a:pt x="572" y="4370"/>
                  </a:cubicBezTo>
                  <a:lnTo>
                    <a:pt x="4049" y="4370"/>
                  </a:lnTo>
                  <a:cubicBezTo>
                    <a:pt x="4311" y="4370"/>
                    <a:pt x="4525" y="4168"/>
                    <a:pt x="4525" y="3894"/>
                  </a:cubicBezTo>
                  <a:lnTo>
                    <a:pt x="4525" y="3477"/>
                  </a:lnTo>
                  <a:cubicBezTo>
                    <a:pt x="4525" y="3215"/>
                    <a:pt x="4311" y="3001"/>
                    <a:pt x="4049" y="3001"/>
                  </a:cubicBezTo>
                  <a:lnTo>
                    <a:pt x="3859" y="3001"/>
                  </a:lnTo>
                  <a:cubicBezTo>
                    <a:pt x="3787" y="3001"/>
                    <a:pt x="3704" y="2941"/>
                    <a:pt x="3704" y="2858"/>
                  </a:cubicBezTo>
                  <a:lnTo>
                    <a:pt x="3704" y="477"/>
                  </a:lnTo>
                  <a:cubicBezTo>
                    <a:pt x="3704" y="203"/>
                    <a:pt x="3501" y="1"/>
                    <a:pt x="3228" y="1"/>
                  </a:cubicBezTo>
                  <a:lnTo>
                    <a:pt x="1442" y="1"/>
                  </a:lnTo>
                  <a:cubicBezTo>
                    <a:pt x="1358" y="1"/>
                    <a:pt x="1287" y="72"/>
                    <a:pt x="1287" y="155"/>
                  </a:cubicBezTo>
                  <a:cubicBezTo>
                    <a:pt x="1287" y="251"/>
                    <a:pt x="1358" y="322"/>
                    <a:pt x="1442" y="322"/>
                  </a:cubicBezTo>
                  <a:lnTo>
                    <a:pt x="3228" y="322"/>
                  </a:lnTo>
                  <a:cubicBezTo>
                    <a:pt x="3311" y="322"/>
                    <a:pt x="3382" y="382"/>
                    <a:pt x="3382" y="477"/>
                  </a:cubicBezTo>
                  <a:lnTo>
                    <a:pt x="3382" y="2858"/>
                  </a:lnTo>
                  <a:cubicBezTo>
                    <a:pt x="3382" y="3120"/>
                    <a:pt x="3585" y="3334"/>
                    <a:pt x="3859" y="3334"/>
                  </a:cubicBezTo>
                  <a:lnTo>
                    <a:pt x="4049" y="3334"/>
                  </a:lnTo>
                  <a:cubicBezTo>
                    <a:pt x="4121" y="3334"/>
                    <a:pt x="4204" y="3394"/>
                    <a:pt x="4204" y="3477"/>
                  </a:cubicBezTo>
                  <a:lnTo>
                    <a:pt x="4204" y="3894"/>
                  </a:lnTo>
                  <a:cubicBezTo>
                    <a:pt x="4204" y="3965"/>
                    <a:pt x="4132" y="4049"/>
                    <a:pt x="4049" y="4049"/>
                  </a:cubicBezTo>
                  <a:lnTo>
                    <a:pt x="572" y="4049"/>
                  </a:lnTo>
                  <a:cubicBezTo>
                    <a:pt x="489" y="4049"/>
                    <a:pt x="418" y="3989"/>
                    <a:pt x="418" y="3894"/>
                  </a:cubicBezTo>
                  <a:lnTo>
                    <a:pt x="418" y="3477"/>
                  </a:lnTo>
                  <a:cubicBezTo>
                    <a:pt x="418" y="3406"/>
                    <a:pt x="477" y="3334"/>
                    <a:pt x="572" y="3334"/>
                  </a:cubicBezTo>
                  <a:lnTo>
                    <a:pt x="763" y="3334"/>
                  </a:lnTo>
                  <a:cubicBezTo>
                    <a:pt x="1025" y="3334"/>
                    <a:pt x="1239" y="3120"/>
                    <a:pt x="1239" y="2858"/>
                  </a:cubicBezTo>
                  <a:lnTo>
                    <a:pt x="1239" y="1513"/>
                  </a:lnTo>
                  <a:cubicBezTo>
                    <a:pt x="1239" y="1251"/>
                    <a:pt x="1025" y="1036"/>
                    <a:pt x="763" y="1036"/>
                  </a:cubicBezTo>
                  <a:lnTo>
                    <a:pt x="477" y="1036"/>
                  </a:lnTo>
                  <a:cubicBezTo>
                    <a:pt x="406" y="1036"/>
                    <a:pt x="334" y="977"/>
                    <a:pt x="334" y="893"/>
                  </a:cubicBezTo>
                  <a:lnTo>
                    <a:pt x="334" y="477"/>
                  </a:lnTo>
                  <a:cubicBezTo>
                    <a:pt x="334" y="393"/>
                    <a:pt x="394" y="322"/>
                    <a:pt x="477" y="322"/>
                  </a:cubicBezTo>
                  <a:lnTo>
                    <a:pt x="787" y="322"/>
                  </a:lnTo>
                  <a:cubicBezTo>
                    <a:pt x="882" y="322"/>
                    <a:pt x="953" y="251"/>
                    <a:pt x="953" y="155"/>
                  </a:cubicBezTo>
                  <a:cubicBezTo>
                    <a:pt x="953" y="72"/>
                    <a:pt x="882" y="1"/>
                    <a:pt x="7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4" name="Google Shape;434;p48"/>
          <p:cNvGrpSpPr/>
          <p:nvPr/>
        </p:nvGrpSpPr>
        <p:grpSpPr>
          <a:xfrm>
            <a:off x="981906" y="4073487"/>
            <a:ext cx="356196" cy="265631"/>
            <a:chOff x="5216456" y="3725484"/>
            <a:chExt cx="356196" cy="265631"/>
          </a:xfrm>
        </p:grpSpPr>
        <p:sp>
          <p:nvSpPr>
            <p:cNvPr id="435" name="Google Shape;435;p48"/>
            <p:cNvSpPr/>
            <p:nvPr/>
          </p:nvSpPr>
          <p:spPr>
            <a:xfrm>
              <a:off x="5216456" y="3814335"/>
              <a:ext cx="296465" cy="176780"/>
            </a:xfrm>
            <a:custGeom>
              <a:rect b="b" l="l" r="r" t="t"/>
              <a:pathLst>
                <a:path extrusionOk="0" h="5567" w="9336">
                  <a:moveTo>
                    <a:pt x="1876" y="0"/>
                  </a:moveTo>
                  <a:cubicBezTo>
                    <a:pt x="1831" y="0"/>
                    <a:pt x="1787" y="18"/>
                    <a:pt x="1751" y="54"/>
                  </a:cubicBezTo>
                  <a:lnTo>
                    <a:pt x="84" y="1721"/>
                  </a:lnTo>
                  <a:cubicBezTo>
                    <a:pt x="1" y="1804"/>
                    <a:pt x="1" y="1899"/>
                    <a:pt x="84" y="1983"/>
                  </a:cubicBezTo>
                  <a:lnTo>
                    <a:pt x="3263" y="5162"/>
                  </a:lnTo>
                  <a:cubicBezTo>
                    <a:pt x="3513" y="5412"/>
                    <a:pt x="3858" y="5566"/>
                    <a:pt x="4215" y="5566"/>
                  </a:cubicBezTo>
                  <a:cubicBezTo>
                    <a:pt x="4573" y="5566"/>
                    <a:pt x="4918" y="5435"/>
                    <a:pt x="5168" y="5162"/>
                  </a:cubicBezTo>
                  <a:lnTo>
                    <a:pt x="9252" y="1090"/>
                  </a:lnTo>
                  <a:cubicBezTo>
                    <a:pt x="9335" y="1006"/>
                    <a:pt x="9335" y="887"/>
                    <a:pt x="9276" y="828"/>
                  </a:cubicBezTo>
                  <a:cubicBezTo>
                    <a:pt x="9240" y="792"/>
                    <a:pt x="9195" y="774"/>
                    <a:pt x="9151" y="774"/>
                  </a:cubicBezTo>
                  <a:cubicBezTo>
                    <a:pt x="9106" y="774"/>
                    <a:pt x="9061" y="792"/>
                    <a:pt x="9026" y="828"/>
                  </a:cubicBezTo>
                  <a:lnTo>
                    <a:pt x="4942" y="4912"/>
                  </a:lnTo>
                  <a:cubicBezTo>
                    <a:pt x="4751" y="5102"/>
                    <a:pt x="4501" y="5209"/>
                    <a:pt x="4227" y="5209"/>
                  </a:cubicBezTo>
                  <a:cubicBezTo>
                    <a:pt x="3965" y="5209"/>
                    <a:pt x="3715" y="5102"/>
                    <a:pt x="3513" y="4912"/>
                  </a:cubicBezTo>
                  <a:lnTo>
                    <a:pt x="453" y="1840"/>
                  </a:lnTo>
                  <a:lnTo>
                    <a:pt x="1870" y="435"/>
                  </a:lnTo>
                  <a:lnTo>
                    <a:pt x="2370" y="935"/>
                  </a:lnTo>
                  <a:cubicBezTo>
                    <a:pt x="2406" y="971"/>
                    <a:pt x="2450" y="988"/>
                    <a:pt x="2495" y="988"/>
                  </a:cubicBezTo>
                  <a:cubicBezTo>
                    <a:pt x="2540" y="988"/>
                    <a:pt x="2584" y="971"/>
                    <a:pt x="2620" y="935"/>
                  </a:cubicBezTo>
                  <a:cubicBezTo>
                    <a:pt x="2703" y="863"/>
                    <a:pt x="2703" y="756"/>
                    <a:pt x="2620" y="685"/>
                  </a:cubicBezTo>
                  <a:lnTo>
                    <a:pt x="2001" y="54"/>
                  </a:lnTo>
                  <a:cubicBezTo>
                    <a:pt x="1965" y="18"/>
                    <a:pt x="1920" y="0"/>
                    <a:pt x="187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48"/>
            <p:cNvSpPr/>
            <p:nvPr/>
          </p:nvSpPr>
          <p:spPr>
            <a:xfrm>
              <a:off x="5304925" y="3725484"/>
              <a:ext cx="267726" cy="170715"/>
            </a:xfrm>
            <a:custGeom>
              <a:rect b="b" l="l" r="r" t="t"/>
              <a:pathLst>
                <a:path extrusionOk="0" h="5376" w="8431">
                  <a:moveTo>
                    <a:pt x="6585" y="0"/>
                  </a:moveTo>
                  <a:cubicBezTo>
                    <a:pt x="6540" y="0"/>
                    <a:pt x="6495" y="18"/>
                    <a:pt x="6454" y="54"/>
                  </a:cubicBezTo>
                  <a:lnTo>
                    <a:pt x="1548" y="4971"/>
                  </a:lnTo>
                  <a:cubicBezTo>
                    <a:pt x="1513" y="4995"/>
                    <a:pt x="1477" y="5007"/>
                    <a:pt x="1429" y="5007"/>
                  </a:cubicBezTo>
                  <a:cubicBezTo>
                    <a:pt x="1382" y="5007"/>
                    <a:pt x="1346" y="4995"/>
                    <a:pt x="1310" y="4971"/>
                  </a:cubicBezTo>
                  <a:lnTo>
                    <a:pt x="334" y="3983"/>
                  </a:lnTo>
                  <a:cubicBezTo>
                    <a:pt x="292" y="3947"/>
                    <a:pt x="248" y="3929"/>
                    <a:pt x="203" y="3929"/>
                  </a:cubicBezTo>
                  <a:cubicBezTo>
                    <a:pt x="158" y="3929"/>
                    <a:pt x="114" y="3947"/>
                    <a:pt x="72" y="3983"/>
                  </a:cubicBezTo>
                  <a:cubicBezTo>
                    <a:pt x="1" y="4054"/>
                    <a:pt x="1" y="4161"/>
                    <a:pt x="72" y="4245"/>
                  </a:cubicBezTo>
                  <a:lnTo>
                    <a:pt x="1060" y="5221"/>
                  </a:lnTo>
                  <a:cubicBezTo>
                    <a:pt x="1156" y="5328"/>
                    <a:pt x="1275" y="5376"/>
                    <a:pt x="1417" y="5376"/>
                  </a:cubicBezTo>
                  <a:cubicBezTo>
                    <a:pt x="1548" y="5376"/>
                    <a:pt x="1679" y="5316"/>
                    <a:pt x="1775" y="5221"/>
                  </a:cubicBezTo>
                  <a:lnTo>
                    <a:pt x="6549" y="447"/>
                  </a:lnTo>
                  <a:lnTo>
                    <a:pt x="7966" y="1852"/>
                  </a:lnTo>
                  <a:lnTo>
                    <a:pt x="6704" y="3126"/>
                  </a:lnTo>
                  <a:cubicBezTo>
                    <a:pt x="6621" y="3197"/>
                    <a:pt x="6621" y="3304"/>
                    <a:pt x="6704" y="3376"/>
                  </a:cubicBezTo>
                  <a:cubicBezTo>
                    <a:pt x="6740" y="3411"/>
                    <a:pt x="6784" y="3429"/>
                    <a:pt x="6829" y="3429"/>
                  </a:cubicBezTo>
                  <a:cubicBezTo>
                    <a:pt x="6874" y="3429"/>
                    <a:pt x="6918" y="3411"/>
                    <a:pt x="6954" y="3376"/>
                  </a:cubicBezTo>
                  <a:lnTo>
                    <a:pt x="8347" y="1983"/>
                  </a:lnTo>
                  <a:cubicBezTo>
                    <a:pt x="8383" y="1947"/>
                    <a:pt x="8395" y="1899"/>
                    <a:pt x="8395" y="1864"/>
                  </a:cubicBezTo>
                  <a:cubicBezTo>
                    <a:pt x="8430" y="1816"/>
                    <a:pt x="8406" y="1768"/>
                    <a:pt x="8383" y="1721"/>
                  </a:cubicBezTo>
                  <a:lnTo>
                    <a:pt x="6716" y="54"/>
                  </a:lnTo>
                  <a:cubicBezTo>
                    <a:pt x="6674" y="18"/>
                    <a:pt x="6629" y="0"/>
                    <a:pt x="65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37" name="Google Shape;437;p48"/>
          <p:cNvSpPr txBox="1"/>
          <p:nvPr/>
        </p:nvSpPr>
        <p:spPr>
          <a:xfrm>
            <a:off x="2957950" y="1706238"/>
            <a:ext cx="331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 u="sng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rPr>
              <a:t>WORKFLOW</a:t>
            </a:r>
            <a:endParaRPr b="1" sz="2200" u="sng">
              <a:solidFill>
                <a:schemeClr val="lt2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49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/>
              <a:t>PREDICTOR CLUSTERING</a:t>
            </a:r>
            <a:endParaRPr/>
          </a:p>
        </p:txBody>
      </p:sp>
      <p:grpSp>
        <p:nvGrpSpPr>
          <p:cNvPr id="443" name="Google Shape;443;p49"/>
          <p:cNvGrpSpPr/>
          <p:nvPr/>
        </p:nvGrpSpPr>
        <p:grpSpPr>
          <a:xfrm>
            <a:off x="6424676" y="3384196"/>
            <a:ext cx="1828803" cy="1005900"/>
            <a:chOff x="5129784" y="3315900"/>
            <a:chExt cx="1828803" cy="1005900"/>
          </a:xfrm>
        </p:grpSpPr>
        <p:sp>
          <p:nvSpPr>
            <p:cNvPr id="444" name="Google Shape;444;p49"/>
            <p:cNvSpPr/>
            <p:nvPr/>
          </p:nvSpPr>
          <p:spPr>
            <a:xfrm>
              <a:off x="5129787" y="3315900"/>
              <a:ext cx="18288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endParaRPr>
            </a:p>
          </p:txBody>
        </p:sp>
        <p:sp>
          <p:nvSpPr>
            <p:cNvPr id="445" name="Google Shape;445;p49"/>
            <p:cNvSpPr txBox="1"/>
            <p:nvPr/>
          </p:nvSpPr>
          <p:spPr>
            <a:xfrm>
              <a:off x="5129784" y="3773100"/>
              <a:ext cx="1828800" cy="54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2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Improves </a:t>
              </a:r>
              <a:r>
                <a:rPr b="1" lang="en">
                  <a:solidFill>
                    <a:schemeClr val="lt2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scalability</a:t>
              </a:r>
              <a:r>
                <a:rPr lang="en">
                  <a:solidFill>
                    <a:schemeClr val="lt2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 for large datasets</a:t>
              </a:r>
              <a:endParaRPr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</p:grpSp>
      <p:grpSp>
        <p:nvGrpSpPr>
          <p:cNvPr id="446" name="Google Shape;446;p49"/>
          <p:cNvGrpSpPr/>
          <p:nvPr/>
        </p:nvGrpSpPr>
        <p:grpSpPr>
          <a:xfrm>
            <a:off x="911763" y="3375868"/>
            <a:ext cx="1945703" cy="1022555"/>
            <a:chOff x="2068509" y="3315900"/>
            <a:chExt cx="1945703" cy="1022555"/>
          </a:xfrm>
        </p:grpSpPr>
        <p:sp>
          <p:nvSpPr>
            <p:cNvPr id="447" name="Google Shape;447;p49"/>
            <p:cNvSpPr/>
            <p:nvPr/>
          </p:nvSpPr>
          <p:spPr>
            <a:xfrm>
              <a:off x="2185412" y="3315900"/>
              <a:ext cx="18288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endParaRPr>
            </a:p>
          </p:txBody>
        </p:sp>
        <p:sp>
          <p:nvSpPr>
            <p:cNvPr id="448" name="Google Shape;448;p49"/>
            <p:cNvSpPr txBox="1"/>
            <p:nvPr/>
          </p:nvSpPr>
          <p:spPr>
            <a:xfrm>
              <a:off x="2068509" y="3789755"/>
              <a:ext cx="1828800" cy="54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lt2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Avoids</a:t>
              </a:r>
              <a:r>
                <a:rPr lang="en">
                  <a:solidFill>
                    <a:schemeClr val="lt2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 local </a:t>
              </a:r>
              <a:endParaRPr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2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minima</a:t>
              </a:r>
              <a:endParaRPr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</p:grpSp>
      <p:sp>
        <p:nvSpPr>
          <p:cNvPr id="449" name="Google Shape;449;p49"/>
          <p:cNvSpPr/>
          <p:nvPr/>
        </p:nvSpPr>
        <p:spPr>
          <a:xfrm>
            <a:off x="4087500" y="2310780"/>
            <a:ext cx="969000" cy="969000"/>
          </a:xfrm>
          <a:prstGeom prst="ellipse">
            <a:avLst/>
          </a:prstGeom>
          <a:solidFill>
            <a:srgbClr val="F3F3F3">
              <a:alpha val="23720"/>
            </a:srgbClr>
          </a:solidFill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rPr>
              <a:t>01</a:t>
            </a:r>
            <a:endParaRPr b="1" sz="2400">
              <a:solidFill>
                <a:schemeClr val="lt2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450" name="Google Shape;450;p49"/>
          <p:cNvSpPr/>
          <p:nvPr/>
        </p:nvSpPr>
        <p:spPr>
          <a:xfrm>
            <a:off x="5090859" y="3639580"/>
            <a:ext cx="969000" cy="969000"/>
          </a:xfrm>
          <a:prstGeom prst="ellipse">
            <a:avLst/>
          </a:prstGeom>
          <a:solidFill>
            <a:srgbClr val="F3F3F3">
              <a:alpha val="23720"/>
            </a:srgbClr>
          </a:solidFill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rPr>
              <a:t>03</a:t>
            </a:r>
            <a:endParaRPr b="1" sz="2400">
              <a:solidFill>
                <a:schemeClr val="lt2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451" name="Google Shape;451;p49"/>
          <p:cNvSpPr/>
          <p:nvPr/>
        </p:nvSpPr>
        <p:spPr>
          <a:xfrm>
            <a:off x="3084157" y="3639580"/>
            <a:ext cx="969000" cy="969000"/>
          </a:xfrm>
          <a:prstGeom prst="ellipse">
            <a:avLst/>
          </a:prstGeom>
          <a:solidFill>
            <a:srgbClr val="F3F3F3">
              <a:alpha val="23720"/>
            </a:srgbClr>
          </a:solidFill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rPr>
              <a:t>02</a:t>
            </a:r>
            <a:endParaRPr b="1" sz="2400">
              <a:solidFill>
                <a:schemeClr val="lt2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452" name="Google Shape;452;p49"/>
          <p:cNvSpPr txBox="1"/>
          <p:nvPr/>
        </p:nvSpPr>
        <p:spPr>
          <a:xfrm>
            <a:off x="3657588" y="1642108"/>
            <a:ext cx="18288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Reduces clustering </a:t>
            </a:r>
            <a:r>
              <a:rPr b="1" lang="en"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costs</a:t>
            </a:r>
            <a:endParaRPr b="1">
              <a:solidFill>
                <a:schemeClr val="lt2"/>
              </a:solidFill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sp>
        <p:nvSpPr>
          <p:cNvPr id="453" name="Google Shape;453;p49"/>
          <p:cNvSpPr/>
          <p:nvPr/>
        </p:nvSpPr>
        <p:spPr>
          <a:xfrm>
            <a:off x="3865350" y="3042650"/>
            <a:ext cx="1413300" cy="1169100"/>
          </a:xfrm>
          <a:prstGeom prst="triangle">
            <a:avLst>
              <a:gd fmla="val 50000" name="adj"/>
            </a:avLst>
          </a:prstGeom>
          <a:solidFill>
            <a:srgbClr val="F3F3F3">
              <a:alpha val="23720"/>
            </a:srgbClr>
          </a:solidFill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lt2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454" name="Google Shape;454;p49"/>
          <p:cNvSpPr txBox="1"/>
          <p:nvPr/>
        </p:nvSpPr>
        <p:spPr>
          <a:xfrm>
            <a:off x="2957950" y="1148538"/>
            <a:ext cx="331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 u="sng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rPr>
              <a:t>ADVANTAGES</a:t>
            </a:r>
            <a:endParaRPr b="1" sz="2200" u="sng">
              <a:solidFill>
                <a:schemeClr val="lt2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50"/>
          <p:cNvSpPr txBox="1"/>
          <p:nvPr>
            <p:ph type="title"/>
          </p:nvPr>
        </p:nvSpPr>
        <p:spPr>
          <a:xfrm>
            <a:off x="7201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DATASETS USED</a:t>
            </a:r>
            <a:endParaRPr/>
          </a:p>
        </p:txBody>
      </p:sp>
      <p:cxnSp>
        <p:nvCxnSpPr>
          <p:cNvPr id="460" name="Google Shape;460;p50"/>
          <p:cNvCxnSpPr>
            <a:stCxn id="461" idx="4"/>
            <a:endCxn id="462" idx="0"/>
          </p:cNvCxnSpPr>
          <p:nvPr/>
        </p:nvCxnSpPr>
        <p:spPr>
          <a:xfrm flipH="1" rot="-5400000">
            <a:off x="1648000" y="2501950"/>
            <a:ext cx="245100" cy="600"/>
          </a:xfrm>
          <a:prstGeom prst="bentConnector3">
            <a:avLst>
              <a:gd fmla="val 50015" name="adj1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463" name="Google Shape;463;p50"/>
          <p:cNvCxnSpPr>
            <a:stCxn id="464" idx="4"/>
            <a:endCxn id="465" idx="0"/>
          </p:cNvCxnSpPr>
          <p:nvPr/>
        </p:nvCxnSpPr>
        <p:spPr>
          <a:xfrm flipH="1" rot="-5400000">
            <a:off x="4449162" y="3524950"/>
            <a:ext cx="246300" cy="600"/>
          </a:xfrm>
          <a:prstGeom prst="bentConnector3">
            <a:avLst>
              <a:gd fmla="val 49998" name="adj1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grpSp>
        <p:nvGrpSpPr>
          <p:cNvPr id="466" name="Google Shape;466;p50"/>
          <p:cNvGrpSpPr/>
          <p:nvPr/>
        </p:nvGrpSpPr>
        <p:grpSpPr>
          <a:xfrm>
            <a:off x="3657401" y="3648392"/>
            <a:ext cx="1829397" cy="611814"/>
            <a:chOff x="699126" y="3259450"/>
            <a:chExt cx="1829397" cy="611814"/>
          </a:xfrm>
        </p:grpSpPr>
        <p:sp>
          <p:nvSpPr>
            <p:cNvPr id="465" name="Google Shape;465;p50"/>
            <p:cNvSpPr/>
            <p:nvPr/>
          </p:nvSpPr>
          <p:spPr>
            <a:xfrm>
              <a:off x="699126" y="3259450"/>
              <a:ext cx="18288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endParaRPr>
            </a:p>
          </p:txBody>
        </p:sp>
        <p:sp>
          <p:nvSpPr>
            <p:cNvPr id="467" name="Google Shape;467;p50"/>
            <p:cNvSpPr txBox="1"/>
            <p:nvPr/>
          </p:nvSpPr>
          <p:spPr>
            <a:xfrm>
              <a:off x="699723" y="3386764"/>
              <a:ext cx="1828800" cy="48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2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Quantum physics data from the KDD Cup 2004</a:t>
              </a:r>
              <a:endParaRPr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</p:grpSp>
      <p:grpSp>
        <p:nvGrpSpPr>
          <p:cNvPr id="468" name="Google Shape;468;p50"/>
          <p:cNvGrpSpPr/>
          <p:nvPr/>
        </p:nvGrpSpPr>
        <p:grpSpPr>
          <a:xfrm>
            <a:off x="855848" y="3768734"/>
            <a:ext cx="1828803" cy="589445"/>
            <a:chOff x="705573" y="3678022"/>
            <a:chExt cx="1828803" cy="589445"/>
          </a:xfrm>
        </p:grpSpPr>
        <p:sp>
          <p:nvSpPr>
            <p:cNvPr id="469" name="Google Shape;469;p50"/>
            <p:cNvSpPr/>
            <p:nvPr/>
          </p:nvSpPr>
          <p:spPr>
            <a:xfrm>
              <a:off x="705576" y="3678022"/>
              <a:ext cx="18288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endParaRPr>
            </a:p>
          </p:txBody>
        </p:sp>
        <p:sp>
          <p:nvSpPr>
            <p:cNvPr id="470" name="Google Shape;470;p50"/>
            <p:cNvSpPr txBox="1"/>
            <p:nvPr/>
          </p:nvSpPr>
          <p:spPr>
            <a:xfrm>
              <a:off x="705573" y="3782966"/>
              <a:ext cx="1828800" cy="48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2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Network data with node relationships</a:t>
              </a:r>
              <a:endParaRPr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</p:grpSp>
      <p:grpSp>
        <p:nvGrpSpPr>
          <p:cNvPr id="471" name="Google Shape;471;p50"/>
          <p:cNvGrpSpPr/>
          <p:nvPr/>
        </p:nvGrpSpPr>
        <p:grpSpPr>
          <a:xfrm>
            <a:off x="6459547" y="3646159"/>
            <a:ext cx="1828803" cy="550320"/>
            <a:chOff x="4692222" y="3678022"/>
            <a:chExt cx="1828803" cy="550320"/>
          </a:xfrm>
        </p:grpSpPr>
        <p:sp>
          <p:nvSpPr>
            <p:cNvPr id="472" name="Google Shape;472;p50"/>
            <p:cNvSpPr/>
            <p:nvPr/>
          </p:nvSpPr>
          <p:spPr>
            <a:xfrm>
              <a:off x="4692225" y="3678022"/>
              <a:ext cx="18288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endParaRPr>
            </a:p>
          </p:txBody>
        </p:sp>
        <p:sp>
          <p:nvSpPr>
            <p:cNvPr id="473" name="Google Shape;473;p50"/>
            <p:cNvSpPr txBox="1"/>
            <p:nvPr/>
          </p:nvSpPr>
          <p:spPr>
            <a:xfrm>
              <a:off x="4692222" y="3743841"/>
              <a:ext cx="1828800" cy="48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2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Image dataset with 60,000 labeled examples across 10 categories.</a:t>
              </a:r>
              <a:endParaRPr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</p:grpSp>
      <p:sp>
        <p:nvSpPr>
          <p:cNvPr id="461" name="Google Shape;461;p50"/>
          <p:cNvSpPr/>
          <p:nvPr/>
        </p:nvSpPr>
        <p:spPr>
          <a:xfrm>
            <a:off x="1382200" y="1603600"/>
            <a:ext cx="776100" cy="776100"/>
          </a:xfrm>
          <a:prstGeom prst="ellipse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4" name="Google Shape;474;p50"/>
          <p:cNvSpPr/>
          <p:nvPr/>
        </p:nvSpPr>
        <p:spPr>
          <a:xfrm>
            <a:off x="6985898" y="1603600"/>
            <a:ext cx="776100" cy="776100"/>
          </a:xfrm>
          <a:prstGeom prst="ellipse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" name="Google Shape;475;p50"/>
          <p:cNvSpPr/>
          <p:nvPr/>
        </p:nvSpPr>
        <p:spPr>
          <a:xfrm>
            <a:off x="4184049" y="1603600"/>
            <a:ext cx="776100" cy="776100"/>
          </a:xfrm>
          <a:prstGeom prst="ellipse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6" name="Google Shape;476;p50"/>
          <p:cNvCxnSpPr>
            <a:stCxn id="462" idx="4"/>
            <a:endCxn id="469" idx="0"/>
          </p:cNvCxnSpPr>
          <p:nvPr/>
        </p:nvCxnSpPr>
        <p:spPr>
          <a:xfrm flipH="1" rot="-5400000">
            <a:off x="1586645" y="3584575"/>
            <a:ext cx="367800" cy="600"/>
          </a:xfrm>
          <a:prstGeom prst="bentConnector3">
            <a:avLst>
              <a:gd fmla="val 50015" name="adj1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grpSp>
        <p:nvGrpSpPr>
          <p:cNvPr id="477" name="Google Shape;477;p50"/>
          <p:cNvGrpSpPr/>
          <p:nvPr/>
        </p:nvGrpSpPr>
        <p:grpSpPr>
          <a:xfrm>
            <a:off x="7196767" y="1814452"/>
            <a:ext cx="354363" cy="354395"/>
            <a:chOff x="3712952" y="1970604"/>
            <a:chExt cx="354363" cy="354395"/>
          </a:xfrm>
        </p:grpSpPr>
        <p:sp>
          <p:nvSpPr>
            <p:cNvPr id="478" name="Google Shape;478;p50"/>
            <p:cNvSpPr/>
            <p:nvPr/>
          </p:nvSpPr>
          <p:spPr>
            <a:xfrm>
              <a:off x="3868314" y="2281360"/>
              <a:ext cx="43639" cy="43639"/>
            </a:xfrm>
            <a:custGeom>
              <a:rect b="b" l="l" r="r" t="t"/>
              <a:pathLst>
                <a:path extrusionOk="0" h="1371" w="1371">
                  <a:moveTo>
                    <a:pt x="692" y="334"/>
                  </a:moveTo>
                  <a:cubicBezTo>
                    <a:pt x="882" y="334"/>
                    <a:pt x="1049" y="489"/>
                    <a:pt x="1049" y="691"/>
                  </a:cubicBezTo>
                  <a:cubicBezTo>
                    <a:pt x="1049" y="882"/>
                    <a:pt x="894" y="1049"/>
                    <a:pt x="692" y="1049"/>
                  </a:cubicBezTo>
                  <a:cubicBezTo>
                    <a:pt x="501" y="1049"/>
                    <a:pt x="334" y="882"/>
                    <a:pt x="334" y="691"/>
                  </a:cubicBezTo>
                  <a:cubicBezTo>
                    <a:pt x="334" y="489"/>
                    <a:pt x="501" y="334"/>
                    <a:pt x="692" y="334"/>
                  </a:cubicBezTo>
                  <a:close/>
                  <a:moveTo>
                    <a:pt x="692" y="1"/>
                  </a:moveTo>
                  <a:cubicBezTo>
                    <a:pt x="322" y="1"/>
                    <a:pt x="1" y="310"/>
                    <a:pt x="1" y="691"/>
                  </a:cubicBezTo>
                  <a:cubicBezTo>
                    <a:pt x="1" y="1060"/>
                    <a:pt x="322" y="1370"/>
                    <a:pt x="692" y="1370"/>
                  </a:cubicBezTo>
                  <a:cubicBezTo>
                    <a:pt x="1061" y="1370"/>
                    <a:pt x="1370" y="1060"/>
                    <a:pt x="1370" y="691"/>
                  </a:cubicBezTo>
                  <a:cubicBezTo>
                    <a:pt x="1370" y="310"/>
                    <a:pt x="1073" y="1"/>
                    <a:pt x="6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50"/>
            <p:cNvSpPr/>
            <p:nvPr/>
          </p:nvSpPr>
          <p:spPr>
            <a:xfrm>
              <a:off x="3940346" y="2120300"/>
              <a:ext cx="54970" cy="55002"/>
            </a:xfrm>
            <a:custGeom>
              <a:rect b="b" l="l" r="r" t="t"/>
              <a:pathLst>
                <a:path extrusionOk="0" h="1728" w="1727">
                  <a:moveTo>
                    <a:pt x="869" y="322"/>
                  </a:moveTo>
                  <a:cubicBezTo>
                    <a:pt x="1167" y="322"/>
                    <a:pt x="1405" y="572"/>
                    <a:pt x="1405" y="870"/>
                  </a:cubicBezTo>
                  <a:cubicBezTo>
                    <a:pt x="1405" y="1167"/>
                    <a:pt x="1167" y="1406"/>
                    <a:pt x="869" y="1406"/>
                  </a:cubicBezTo>
                  <a:cubicBezTo>
                    <a:pt x="572" y="1406"/>
                    <a:pt x="334" y="1167"/>
                    <a:pt x="334" y="870"/>
                  </a:cubicBezTo>
                  <a:cubicBezTo>
                    <a:pt x="334" y="572"/>
                    <a:pt x="572" y="322"/>
                    <a:pt x="869" y="322"/>
                  </a:cubicBezTo>
                  <a:close/>
                  <a:moveTo>
                    <a:pt x="869" y="1"/>
                  </a:moveTo>
                  <a:cubicBezTo>
                    <a:pt x="393" y="1"/>
                    <a:pt x="0" y="394"/>
                    <a:pt x="0" y="870"/>
                  </a:cubicBezTo>
                  <a:cubicBezTo>
                    <a:pt x="0" y="1346"/>
                    <a:pt x="393" y="1727"/>
                    <a:pt x="869" y="1727"/>
                  </a:cubicBezTo>
                  <a:cubicBezTo>
                    <a:pt x="1346" y="1727"/>
                    <a:pt x="1727" y="1346"/>
                    <a:pt x="1727" y="870"/>
                  </a:cubicBezTo>
                  <a:cubicBezTo>
                    <a:pt x="1727" y="394"/>
                    <a:pt x="1346" y="1"/>
                    <a:pt x="8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50"/>
            <p:cNvSpPr/>
            <p:nvPr/>
          </p:nvSpPr>
          <p:spPr>
            <a:xfrm>
              <a:off x="3784952" y="2120300"/>
              <a:ext cx="54970" cy="55002"/>
            </a:xfrm>
            <a:custGeom>
              <a:rect b="b" l="l" r="r" t="t"/>
              <a:pathLst>
                <a:path extrusionOk="0" h="1728" w="1727">
                  <a:moveTo>
                    <a:pt x="870" y="322"/>
                  </a:moveTo>
                  <a:cubicBezTo>
                    <a:pt x="1167" y="322"/>
                    <a:pt x="1406" y="572"/>
                    <a:pt x="1406" y="870"/>
                  </a:cubicBezTo>
                  <a:cubicBezTo>
                    <a:pt x="1406" y="1167"/>
                    <a:pt x="1167" y="1406"/>
                    <a:pt x="870" y="1406"/>
                  </a:cubicBezTo>
                  <a:cubicBezTo>
                    <a:pt x="572" y="1406"/>
                    <a:pt x="334" y="1167"/>
                    <a:pt x="334" y="870"/>
                  </a:cubicBezTo>
                  <a:cubicBezTo>
                    <a:pt x="334" y="572"/>
                    <a:pt x="572" y="322"/>
                    <a:pt x="870" y="322"/>
                  </a:cubicBezTo>
                  <a:close/>
                  <a:moveTo>
                    <a:pt x="870" y="1"/>
                  </a:moveTo>
                  <a:cubicBezTo>
                    <a:pt x="394" y="1"/>
                    <a:pt x="1" y="394"/>
                    <a:pt x="1" y="870"/>
                  </a:cubicBezTo>
                  <a:cubicBezTo>
                    <a:pt x="1" y="1346"/>
                    <a:pt x="394" y="1727"/>
                    <a:pt x="870" y="1727"/>
                  </a:cubicBezTo>
                  <a:cubicBezTo>
                    <a:pt x="1346" y="1727"/>
                    <a:pt x="1727" y="1346"/>
                    <a:pt x="1727" y="870"/>
                  </a:cubicBezTo>
                  <a:cubicBezTo>
                    <a:pt x="1727" y="394"/>
                    <a:pt x="1346" y="1"/>
                    <a:pt x="8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50"/>
            <p:cNvSpPr/>
            <p:nvPr/>
          </p:nvSpPr>
          <p:spPr>
            <a:xfrm>
              <a:off x="3712952" y="2281360"/>
              <a:ext cx="44371" cy="43639"/>
            </a:xfrm>
            <a:custGeom>
              <a:rect b="b" l="l" r="r" t="t"/>
              <a:pathLst>
                <a:path extrusionOk="0" h="1371" w="1394">
                  <a:moveTo>
                    <a:pt x="691" y="334"/>
                  </a:moveTo>
                  <a:cubicBezTo>
                    <a:pt x="881" y="334"/>
                    <a:pt x="1048" y="489"/>
                    <a:pt x="1048" y="691"/>
                  </a:cubicBezTo>
                  <a:cubicBezTo>
                    <a:pt x="1048" y="882"/>
                    <a:pt x="893" y="1049"/>
                    <a:pt x="691" y="1049"/>
                  </a:cubicBezTo>
                  <a:cubicBezTo>
                    <a:pt x="500" y="1049"/>
                    <a:pt x="334" y="882"/>
                    <a:pt x="334" y="691"/>
                  </a:cubicBezTo>
                  <a:cubicBezTo>
                    <a:pt x="334" y="489"/>
                    <a:pt x="500" y="334"/>
                    <a:pt x="691" y="334"/>
                  </a:cubicBezTo>
                  <a:close/>
                  <a:moveTo>
                    <a:pt x="691" y="1"/>
                  </a:moveTo>
                  <a:cubicBezTo>
                    <a:pt x="322" y="1"/>
                    <a:pt x="0" y="310"/>
                    <a:pt x="0" y="691"/>
                  </a:cubicBezTo>
                  <a:cubicBezTo>
                    <a:pt x="0" y="1060"/>
                    <a:pt x="322" y="1370"/>
                    <a:pt x="691" y="1370"/>
                  </a:cubicBezTo>
                  <a:cubicBezTo>
                    <a:pt x="1060" y="1370"/>
                    <a:pt x="1370" y="1060"/>
                    <a:pt x="1370" y="691"/>
                  </a:cubicBezTo>
                  <a:cubicBezTo>
                    <a:pt x="1393" y="310"/>
                    <a:pt x="1072" y="1"/>
                    <a:pt x="69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50"/>
            <p:cNvSpPr/>
            <p:nvPr/>
          </p:nvSpPr>
          <p:spPr>
            <a:xfrm>
              <a:off x="4023708" y="2281360"/>
              <a:ext cx="43607" cy="43639"/>
            </a:xfrm>
            <a:custGeom>
              <a:rect b="b" l="l" r="r" t="t"/>
              <a:pathLst>
                <a:path extrusionOk="0" h="1371" w="1370">
                  <a:moveTo>
                    <a:pt x="691" y="334"/>
                  </a:moveTo>
                  <a:cubicBezTo>
                    <a:pt x="882" y="334"/>
                    <a:pt x="1048" y="489"/>
                    <a:pt x="1048" y="691"/>
                  </a:cubicBezTo>
                  <a:cubicBezTo>
                    <a:pt x="1048" y="882"/>
                    <a:pt x="882" y="1049"/>
                    <a:pt x="691" y="1049"/>
                  </a:cubicBezTo>
                  <a:cubicBezTo>
                    <a:pt x="501" y="1049"/>
                    <a:pt x="334" y="882"/>
                    <a:pt x="334" y="691"/>
                  </a:cubicBezTo>
                  <a:cubicBezTo>
                    <a:pt x="334" y="489"/>
                    <a:pt x="501" y="334"/>
                    <a:pt x="691" y="334"/>
                  </a:cubicBezTo>
                  <a:close/>
                  <a:moveTo>
                    <a:pt x="691" y="1"/>
                  </a:moveTo>
                  <a:cubicBezTo>
                    <a:pt x="322" y="1"/>
                    <a:pt x="1" y="310"/>
                    <a:pt x="1" y="691"/>
                  </a:cubicBezTo>
                  <a:cubicBezTo>
                    <a:pt x="1" y="1060"/>
                    <a:pt x="322" y="1370"/>
                    <a:pt x="691" y="1370"/>
                  </a:cubicBezTo>
                  <a:cubicBezTo>
                    <a:pt x="1060" y="1370"/>
                    <a:pt x="1370" y="1060"/>
                    <a:pt x="1370" y="691"/>
                  </a:cubicBezTo>
                  <a:cubicBezTo>
                    <a:pt x="1370" y="310"/>
                    <a:pt x="1060" y="1"/>
                    <a:pt x="69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50"/>
            <p:cNvSpPr/>
            <p:nvPr/>
          </p:nvSpPr>
          <p:spPr>
            <a:xfrm>
              <a:off x="3852049" y="1970604"/>
              <a:ext cx="76583" cy="76965"/>
            </a:xfrm>
            <a:custGeom>
              <a:rect b="b" l="l" r="r" t="t"/>
              <a:pathLst>
                <a:path extrusionOk="0" h="2418" w="2406">
                  <a:moveTo>
                    <a:pt x="1203" y="346"/>
                  </a:moveTo>
                  <a:cubicBezTo>
                    <a:pt x="1679" y="346"/>
                    <a:pt x="2084" y="751"/>
                    <a:pt x="2084" y="1227"/>
                  </a:cubicBezTo>
                  <a:cubicBezTo>
                    <a:pt x="2084" y="1703"/>
                    <a:pt x="1691" y="2096"/>
                    <a:pt x="1203" y="2096"/>
                  </a:cubicBezTo>
                  <a:cubicBezTo>
                    <a:pt x="714" y="2096"/>
                    <a:pt x="321" y="1703"/>
                    <a:pt x="321" y="1227"/>
                  </a:cubicBezTo>
                  <a:cubicBezTo>
                    <a:pt x="321" y="727"/>
                    <a:pt x="726" y="346"/>
                    <a:pt x="1203" y="346"/>
                  </a:cubicBezTo>
                  <a:close/>
                  <a:moveTo>
                    <a:pt x="1203" y="1"/>
                  </a:moveTo>
                  <a:cubicBezTo>
                    <a:pt x="536" y="1"/>
                    <a:pt x="0" y="536"/>
                    <a:pt x="0" y="1203"/>
                  </a:cubicBezTo>
                  <a:cubicBezTo>
                    <a:pt x="0" y="1882"/>
                    <a:pt x="536" y="2418"/>
                    <a:pt x="1203" y="2418"/>
                  </a:cubicBezTo>
                  <a:cubicBezTo>
                    <a:pt x="1869" y="2418"/>
                    <a:pt x="2405" y="1882"/>
                    <a:pt x="2405" y="1203"/>
                  </a:cubicBezTo>
                  <a:cubicBezTo>
                    <a:pt x="2405" y="548"/>
                    <a:pt x="1869" y="1"/>
                    <a:pt x="12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50"/>
            <p:cNvSpPr/>
            <p:nvPr/>
          </p:nvSpPr>
          <p:spPr>
            <a:xfrm>
              <a:off x="3746310" y="2187016"/>
              <a:ext cx="132667" cy="88710"/>
            </a:xfrm>
            <a:custGeom>
              <a:rect b="b" l="l" r="r" t="t"/>
              <a:pathLst>
                <a:path extrusionOk="0" h="2787" w="4168">
                  <a:moveTo>
                    <a:pt x="2084" y="0"/>
                  </a:moveTo>
                  <a:cubicBezTo>
                    <a:pt x="1989" y="0"/>
                    <a:pt x="1917" y="84"/>
                    <a:pt x="1917" y="167"/>
                  </a:cubicBezTo>
                  <a:lnTo>
                    <a:pt x="1917" y="1405"/>
                  </a:lnTo>
                  <a:lnTo>
                    <a:pt x="1060" y="1405"/>
                  </a:lnTo>
                  <a:cubicBezTo>
                    <a:pt x="798" y="1405"/>
                    <a:pt x="560" y="1536"/>
                    <a:pt x="441" y="1774"/>
                  </a:cubicBezTo>
                  <a:lnTo>
                    <a:pt x="48" y="2548"/>
                  </a:lnTo>
                  <a:cubicBezTo>
                    <a:pt x="0" y="2620"/>
                    <a:pt x="24" y="2727"/>
                    <a:pt x="119" y="2774"/>
                  </a:cubicBezTo>
                  <a:cubicBezTo>
                    <a:pt x="143" y="2786"/>
                    <a:pt x="155" y="2786"/>
                    <a:pt x="191" y="2786"/>
                  </a:cubicBezTo>
                  <a:cubicBezTo>
                    <a:pt x="250" y="2786"/>
                    <a:pt x="310" y="2762"/>
                    <a:pt x="345" y="2703"/>
                  </a:cubicBezTo>
                  <a:lnTo>
                    <a:pt x="738" y="1929"/>
                  </a:lnTo>
                  <a:cubicBezTo>
                    <a:pt x="798" y="1810"/>
                    <a:pt x="917" y="1727"/>
                    <a:pt x="1060" y="1727"/>
                  </a:cubicBezTo>
                  <a:lnTo>
                    <a:pt x="3096" y="1727"/>
                  </a:lnTo>
                  <a:cubicBezTo>
                    <a:pt x="3227" y="1727"/>
                    <a:pt x="3346" y="1810"/>
                    <a:pt x="3405" y="1929"/>
                  </a:cubicBezTo>
                  <a:lnTo>
                    <a:pt x="3810" y="2703"/>
                  </a:lnTo>
                  <a:cubicBezTo>
                    <a:pt x="3846" y="2756"/>
                    <a:pt x="3902" y="2783"/>
                    <a:pt x="3968" y="2783"/>
                  </a:cubicBezTo>
                  <a:cubicBezTo>
                    <a:pt x="3989" y="2783"/>
                    <a:pt x="4013" y="2780"/>
                    <a:pt x="4036" y="2774"/>
                  </a:cubicBezTo>
                  <a:cubicBezTo>
                    <a:pt x="4132" y="2715"/>
                    <a:pt x="4167" y="2608"/>
                    <a:pt x="4120" y="2536"/>
                  </a:cubicBezTo>
                  <a:lnTo>
                    <a:pt x="3715" y="1762"/>
                  </a:lnTo>
                  <a:cubicBezTo>
                    <a:pt x="3596" y="1536"/>
                    <a:pt x="3358" y="1393"/>
                    <a:pt x="3108" y="1393"/>
                  </a:cubicBezTo>
                  <a:lnTo>
                    <a:pt x="2250" y="1393"/>
                  </a:lnTo>
                  <a:lnTo>
                    <a:pt x="2250" y="167"/>
                  </a:lnTo>
                  <a:cubicBezTo>
                    <a:pt x="2250" y="84"/>
                    <a:pt x="2167" y="0"/>
                    <a:pt x="208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50"/>
            <p:cNvSpPr/>
            <p:nvPr/>
          </p:nvSpPr>
          <p:spPr>
            <a:xfrm>
              <a:off x="3831583" y="2059664"/>
              <a:ext cx="117485" cy="54748"/>
            </a:xfrm>
            <a:custGeom>
              <a:rect b="b" l="l" r="r" t="t"/>
              <a:pathLst>
                <a:path extrusionOk="0" h="1720" w="3691">
                  <a:moveTo>
                    <a:pt x="1846" y="1"/>
                  </a:moveTo>
                  <a:cubicBezTo>
                    <a:pt x="1750" y="1"/>
                    <a:pt x="1679" y="72"/>
                    <a:pt x="1679" y="167"/>
                  </a:cubicBezTo>
                  <a:lnTo>
                    <a:pt x="1679" y="703"/>
                  </a:lnTo>
                  <a:lnTo>
                    <a:pt x="750" y="703"/>
                  </a:lnTo>
                  <a:cubicBezTo>
                    <a:pt x="560" y="703"/>
                    <a:pt x="405" y="810"/>
                    <a:pt x="310" y="965"/>
                  </a:cubicBezTo>
                  <a:lnTo>
                    <a:pt x="48" y="1477"/>
                  </a:lnTo>
                  <a:cubicBezTo>
                    <a:pt x="0" y="1548"/>
                    <a:pt x="24" y="1656"/>
                    <a:pt x="119" y="1703"/>
                  </a:cubicBezTo>
                  <a:cubicBezTo>
                    <a:pt x="140" y="1714"/>
                    <a:pt x="164" y="1719"/>
                    <a:pt x="188" y="1719"/>
                  </a:cubicBezTo>
                  <a:cubicBezTo>
                    <a:pt x="248" y="1719"/>
                    <a:pt x="312" y="1687"/>
                    <a:pt x="345" y="1620"/>
                  </a:cubicBezTo>
                  <a:lnTo>
                    <a:pt x="607" y="1120"/>
                  </a:lnTo>
                  <a:cubicBezTo>
                    <a:pt x="643" y="1060"/>
                    <a:pt x="703" y="1013"/>
                    <a:pt x="774" y="1013"/>
                  </a:cubicBezTo>
                  <a:lnTo>
                    <a:pt x="2929" y="1013"/>
                  </a:lnTo>
                  <a:cubicBezTo>
                    <a:pt x="3000" y="1013"/>
                    <a:pt x="3060" y="1060"/>
                    <a:pt x="3096" y="1120"/>
                  </a:cubicBezTo>
                  <a:lnTo>
                    <a:pt x="3358" y="1620"/>
                  </a:lnTo>
                  <a:cubicBezTo>
                    <a:pt x="3393" y="1679"/>
                    <a:pt x="3453" y="1715"/>
                    <a:pt x="3512" y="1715"/>
                  </a:cubicBezTo>
                  <a:cubicBezTo>
                    <a:pt x="3536" y="1715"/>
                    <a:pt x="3548" y="1715"/>
                    <a:pt x="3584" y="1703"/>
                  </a:cubicBezTo>
                  <a:cubicBezTo>
                    <a:pt x="3655" y="1656"/>
                    <a:pt x="3691" y="1548"/>
                    <a:pt x="3643" y="1477"/>
                  </a:cubicBezTo>
                  <a:lnTo>
                    <a:pt x="3381" y="965"/>
                  </a:lnTo>
                  <a:cubicBezTo>
                    <a:pt x="3286" y="810"/>
                    <a:pt x="3108" y="703"/>
                    <a:pt x="2929" y="703"/>
                  </a:cubicBezTo>
                  <a:lnTo>
                    <a:pt x="2012" y="703"/>
                  </a:lnTo>
                  <a:lnTo>
                    <a:pt x="2012" y="167"/>
                  </a:lnTo>
                  <a:cubicBezTo>
                    <a:pt x="2012" y="72"/>
                    <a:pt x="1929" y="1"/>
                    <a:pt x="184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50"/>
            <p:cNvSpPr/>
            <p:nvPr/>
          </p:nvSpPr>
          <p:spPr>
            <a:xfrm>
              <a:off x="3901672" y="2187016"/>
              <a:ext cx="132285" cy="88997"/>
            </a:xfrm>
            <a:custGeom>
              <a:rect b="b" l="l" r="r" t="t"/>
              <a:pathLst>
                <a:path extrusionOk="0" h="2796" w="4156">
                  <a:moveTo>
                    <a:pt x="2084" y="0"/>
                  </a:moveTo>
                  <a:cubicBezTo>
                    <a:pt x="1989" y="0"/>
                    <a:pt x="1918" y="84"/>
                    <a:pt x="1918" y="167"/>
                  </a:cubicBezTo>
                  <a:lnTo>
                    <a:pt x="1918" y="1405"/>
                  </a:lnTo>
                  <a:lnTo>
                    <a:pt x="1060" y="1405"/>
                  </a:lnTo>
                  <a:cubicBezTo>
                    <a:pt x="798" y="1405"/>
                    <a:pt x="560" y="1536"/>
                    <a:pt x="441" y="1774"/>
                  </a:cubicBezTo>
                  <a:lnTo>
                    <a:pt x="36" y="2548"/>
                  </a:lnTo>
                  <a:cubicBezTo>
                    <a:pt x="1" y="2620"/>
                    <a:pt x="25" y="2727"/>
                    <a:pt x="120" y="2774"/>
                  </a:cubicBezTo>
                  <a:cubicBezTo>
                    <a:pt x="142" y="2789"/>
                    <a:pt x="167" y="2796"/>
                    <a:pt x="192" y="2796"/>
                  </a:cubicBezTo>
                  <a:cubicBezTo>
                    <a:pt x="250" y="2796"/>
                    <a:pt x="309" y="2761"/>
                    <a:pt x="334" y="2703"/>
                  </a:cubicBezTo>
                  <a:lnTo>
                    <a:pt x="739" y="1929"/>
                  </a:lnTo>
                  <a:cubicBezTo>
                    <a:pt x="798" y="1810"/>
                    <a:pt x="918" y="1727"/>
                    <a:pt x="1060" y="1727"/>
                  </a:cubicBezTo>
                  <a:lnTo>
                    <a:pt x="3096" y="1727"/>
                  </a:lnTo>
                  <a:cubicBezTo>
                    <a:pt x="3227" y="1727"/>
                    <a:pt x="3346" y="1810"/>
                    <a:pt x="3406" y="1929"/>
                  </a:cubicBezTo>
                  <a:lnTo>
                    <a:pt x="3811" y="2703"/>
                  </a:lnTo>
                  <a:cubicBezTo>
                    <a:pt x="3835" y="2762"/>
                    <a:pt x="3894" y="2786"/>
                    <a:pt x="3954" y="2786"/>
                  </a:cubicBezTo>
                  <a:cubicBezTo>
                    <a:pt x="3989" y="2786"/>
                    <a:pt x="4001" y="2786"/>
                    <a:pt x="4037" y="2774"/>
                  </a:cubicBezTo>
                  <a:cubicBezTo>
                    <a:pt x="4120" y="2715"/>
                    <a:pt x="4156" y="2608"/>
                    <a:pt x="4120" y="2536"/>
                  </a:cubicBezTo>
                  <a:lnTo>
                    <a:pt x="3715" y="1762"/>
                  </a:lnTo>
                  <a:cubicBezTo>
                    <a:pt x="3596" y="1536"/>
                    <a:pt x="3358" y="1393"/>
                    <a:pt x="3108" y="1393"/>
                  </a:cubicBezTo>
                  <a:lnTo>
                    <a:pt x="2251" y="1393"/>
                  </a:lnTo>
                  <a:lnTo>
                    <a:pt x="2251" y="167"/>
                  </a:lnTo>
                  <a:cubicBezTo>
                    <a:pt x="2251" y="84"/>
                    <a:pt x="2168" y="0"/>
                    <a:pt x="208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7" name="Google Shape;487;p50"/>
          <p:cNvGrpSpPr/>
          <p:nvPr/>
        </p:nvGrpSpPr>
        <p:grpSpPr>
          <a:xfrm>
            <a:off x="4401363" y="1824113"/>
            <a:ext cx="341472" cy="335074"/>
            <a:chOff x="1329585" y="1989925"/>
            <a:chExt cx="341472" cy="335074"/>
          </a:xfrm>
        </p:grpSpPr>
        <p:sp>
          <p:nvSpPr>
            <p:cNvPr id="488" name="Google Shape;488;p50"/>
            <p:cNvSpPr/>
            <p:nvPr/>
          </p:nvSpPr>
          <p:spPr>
            <a:xfrm>
              <a:off x="1562263" y="2097956"/>
              <a:ext cx="108795" cy="226661"/>
            </a:xfrm>
            <a:custGeom>
              <a:rect b="b" l="l" r="r" t="t"/>
              <a:pathLst>
                <a:path extrusionOk="0" h="7121" w="3418">
                  <a:moveTo>
                    <a:pt x="1155" y="345"/>
                  </a:moveTo>
                  <a:cubicBezTo>
                    <a:pt x="1215" y="345"/>
                    <a:pt x="1274" y="405"/>
                    <a:pt x="1274" y="465"/>
                  </a:cubicBezTo>
                  <a:lnTo>
                    <a:pt x="1274" y="536"/>
                  </a:lnTo>
                  <a:lnTo>
                    <a:pt x="1274" y="1107"/>
                  </a:lnTo>
                  <a:cubicBezTo>
                    <a:pt x="1274" y="1191"/>
                    <a:pt x="1346" y="1274"/>
                    <a:pt x="1429" y="1274"/>
                  </a:cubicBezTo>
                  <a:cubicBezTo>
                    <a:pt x="1524" y="1274"/>
                    <a:pt x="1596" y="1191"/>
                    <a:pt x="1596" y="1107"/>
                  </a:cubicBezTo>
                  <a:lnTo>
                    <a:pt x="1596" y="584"/>
                  </a:lnTo>
                  <a:cubicBezTo>
                    <a:pt x="1608" y="536"/>
                    <a:pt x="1655" y="524"/>
                    <a:pt x="1703" y="524"/>
                  </a:cubicBezTo>
                  <a:lnTo>
                    <a:pt x="1715" y="524"/>
                  </a:lnTo>
                  <a:cubicBezTo>
                    <a:pt x="1774" y="524"/>
                    <a:pt x="1834" y="584"/>
                    <a:pt x="1834" y="643"/>
                  </a:cubicBezTo>
                  <a:lnTo>
                    <a:pt x="1834" y="679"/>
                  </a:lnTo>
                  <a:lnTo>
                    <a:pt x="1834" y="1131"/>
                  </a:lnTo>
                  <a:cubicBezTo>
                    <a:pt x="1834" y="1227"/>
                    <a:pt x="1905" y="1298"/>
                    <a:pt x="2001" y="1298"/>
                  </a:cubicBezTo>
                  <a:cubicBezTo>
                    <a:pt x="2084" y="1298"/>
                    <a:pt x="2167" y="1227"/>
                    <a:pt x="2167" y="1131"/>
                  </a:cubicBezTo>
                  <a:lnTo>
                    <a:pt x="2167" y="715"/>
                  </a:lnTo>
                  <a:cubicBezTo>
                    <a:pt x="2179" y="679"/>
                    <a:pt x="2227" y="655"/>
                    <a:pt x="2263" y="655"/>
                  </a:cubicBezTo>
                  <a:lnTo>
                    <a:pt x="2286" y="655"/>
                  </a:lnTo>
                  <a:cubicBezTo>
                    <a:pt x="2346" y="655"/>
                    <a:pt x="2406" y="715"/>
                    <a:pt x="2406" y="774"/>
                  </a:cubicBezTo>
                  <a:lnTo>
                    <a:pt x="2406" y="893"/>
                  </a:lnTo>
                  <a:lnTo>
                    <a:pt x="2406" y="1238"/>
                  </a:lnTo>
                  <a:cubicBezTo>
                    <a:pt x="2406" y="1334"/>
                    <a:pt x="2477" y="1405"/>
                    <a:pt x="2560" y="1405"/>
                  </a:cubicBezTo>
                  <a:cubicBezTo>
                    <a:pt x="2656" y="1405"/>
                    <a:pt x="2727" y="1334"/>
                    <a:pt x="2727" y="1238"/>
                  </a:cubicBezTo>
                  <a:lnTo>
                    <a:pt x="2727" y="893"/>
                  </a:lnTo>
                  <a:cubicBezTo>
                    <a:pt x="2727" y="834"/>
                    <a:pt x="2787" y="774"/>
                    <a:pt x="2846" y="774"/>
                  </a:cubicBezTo>
                  <a:lnTo>
                    <a:pt x="2858" y="774"/>
                  </a:lnTo>
                  <a:cubicBezTo>
                    <a:pt x="2917" y="774"/>
                    <a:pt x="2977" y="834"/>
                    <a:pt x="2977" y="893"/>
                  </a:cubicBezTo>
                  <a:lnTo>
                    <a:pt x="2977" y="1691"/>
                  </a:lnTo>
                  <a:lnTo>
                    <a:pt x="2977" y="1703"/>
                  </a:lnTo>
                  <a:cubicBezTo>
                    <a:pt x="3001" y="1893"/>
                    <a:pt x="2977" y="2477"/>
                    <a:pt x="2679" y="2727"/>
                  </a:cubicBezTo>
                  <a:cubicBezTo>
                    <a:pt x="2644" y="2762"/>
                    <a:pt x="2620" y="2798"/>
                    <a:pt x="2620" y="2858"/>
                  </a:cubicBezTo>
                  <a:lnTo>
                    <a:pt x="2620" y="3393"/>
                  </a:lnTo>
                  <a:lnTo>
                    <a:pt x="1012" y="3393"/>
                  </a:lnTo>
                  <a:lnTo>
                    <a:pt x="1012" y="3024"/>
                  </a:lnTo>
                  <a:cubicBezTo>
                    <a:pt x="1012" y="2965"/>
                    <a:pt x="989" y="2917"/>
                    <a:pt x="941" y="2893"/>
                  </a:cubicBezTo>
                  <a:cubicBezTo>
                    <a:pt x="989" y="2846"/>
                    <a:pt x="417" y="2417"/>
                    <a:pt x="393" y="1953"/>
                  </a:cubicBezTo>
                  <a:cubicBezTo>
                    <a:pt x="381" y="1691"/>
                    <a:pt x="358" y="1358"/>
                    <a:pt x="465" y="1274"/>
                  </a:cubicBezTo>
                  <a:cubicBezTo>
                    <a:pt x="501" y="1247"/>
                    <a:pt x="550" y="1234"/>
                    <a:pt x="617" y="1234"/>
                  </a:cubicBezTo>
                  <a:cubicBezTo>
                    <a:pt x="640" y="1234"/>
                    <a:pt x="664" y="1235"/>
                    <a:pt x="691" y="1238"/>
                  </a:cubicBezTo>
                  <a:lnTo>
                    <a:pt x="691" y="1465"/>
                  </a:lnTo>
                  <a:cubicBezTo>
                    <a:pt x="691" y="1548"/>
                    <a:pt x="762" y="1631"/>
                    <a:pt x="858" y="1631"/>
                  </a:cubicBezTo>
                  <a:cubicBezTo>
                    <a:pt x="941" y="1631"/>
                    <a:pt x="1012" y="1548"/>
                    <a:pt x="1012" y="1465"/>
                  </a:cubicBezTo>
                  <a:lnTo>
                    <a:pt x="1012" y="465"/>
                  </a:lnTo>
                  <a:cubicBezTo>
                    <a:pt x="1012" y="405"/>
                    <a:pt x="1072" y="345"/>
                    <a:pt x="1132" y="345"/>
                  </a:cubicBezTo>
                  <a:close/>
                  <a:moveTo>
                    <a:pt x="2941" y="3691"/>
                  </a:moveTo>
                  <a:lnTo>
                    <a:pt x="2941" y="4215"/>
                  </a:lnTo>
                  <a:lnTo>
                    <a:pt x="810" y="4215"/>
                  </a:lnTo>
                  <a:lnTo>
                    <a:pt x="810" y="3691"/>
                  </a:lnTo>
                  <a:close/>
                  <a:moveTo>
                    <a:pt x="2941" y="4548"/>
                  </a:moveTo>
                  <a:lnTo>
                    <a:pt x="2941" y="6787"/>
                  </a:lnTo>
                  <a:lnTo>
                    <a:pt x="810" y="6787"/>
                  </a:lnTo>
                  <a:lnTo>
                    <a:pt x="810" y="4548"/>
                  </a:lnTo>
                  <a:close/>
                  <a:moveTo>
                    <a:pt x="1132" y="0"/>
                  </a:moveTo>
                  <a:cubicBezTo>
                    <a:pt x="882" y="0"/>
                    <a:pt x="667" y="215"/>
                    <a:pt x="667" y="465"/>
                  </a:cubicBezTo>
                  <a:lnTo>
                    <a:pt x="667" y="893"/>
                  </a:lnTo>
                  <a:cubicBezTo>
                    <a:pt x="645" y="892"/>
                    <a:pt x="623" y="891"/>
                    <a:pt x="602" y="891"/>
                  </a:cubicBezTo>
                  <a:cubicBezTo>
                    <a:pt x="453" y="891"/>
                    <a:pt x="332" y="927"/>
                    <a:pt x="239" y="1000"/>
                  </a:cubicBezTo>
                  <a:cubicBezTo>
                    <a:pt x="0" y="1191"/>
                    <a:pt x="36" y="1584"/>
                    <a:pt x="48" y="1965"/>
                  </a:cubicBezTo>
                  <a:cubicBezTo>
                    <a:pt x="72" y="2489"/>
                    <a:pt x="536" y="2905"/>
                    <a:pt x="715" y="3060"/>
                  </a:cubicBezTo>
                  <a:lnTo>
                    <a:pt x="715" y="3334"/>
                  </a:lnTo>
                  <a:lnTo>
                    <a:pt x="631" y="3334"/>
                  </a:lnTo>
                  <a:cubicBezTo>
                    <a:pt x="536" y="3334"/>
                    <a:pt x="465" y="3405"/>
                    <a:pt x="465" y="3501"/>
                  </a:cubicBezTo>
                  <a:lnTo>
                    <a:pt x="465" y="4370"/>
                  </a:lnTo>
                  <a:lnTo>
                    <a:pt x="465" y="6953"/>
                  </a:lnTo>
                  <a:cubicBezTo>
                    <a:pt x="465" y="7049"/>
                    <a:pt x="536" y="7120"/>
                    <a:pt x="631" y="7120"/>
                  </a:cubicBezTo>
                  <a:lnTo>
                    <a:pt x="3096" y="7120"/>
                  </a:lnTo>
                  <a:cubicBezTo>
                    <a:pt x="3191" y="7120"/>
                    <a:pt x="3263" y="7049"/>
                    <a:pt x="3263" y="6953"/>
                  </a:cubicBezTo>
                  <a:lnTo>
                    <a:pt x="3263" y="4370"/>
                  </a:lnTo>
                  <a:lnTo>
                    <a:pt x="3263" y="3501"/>
                  </a:lnTo>
                  <a:cubicBezTo>
                    <a:pt x="3263" y="3429"/>
                    <a:pt x="3191" y="3358"/>
                    <a:pt x="3096" y="3358"/>
                  </a:cubicBezTo>
                  <a:lnTo>
                    <a:pt x="3001" y="3358"/>
                  </a:lnTo>
                  <a:lnTo>
                    <a:pt x="3001" y="2893"/>
                  </a:lnTo>
                  <a:cubicBezTo>
                    <a:pt x="3418" y="2477"/>
                    <a:pt x="3370" y="1727"/>
                    <a:pt x="3358" y="1643"/>
                  </a:cubicBezTo>
                  <a:lnTo>
                    <a:pt x="3358" y="869"/>
                  </a:lnTo>
                  <a:cubicBezTo>
                    <a:pt x="3358" y="619"/>
                    <a:pt x="3144" y="405"/>
                    <a:pt x="2894" y="405"/>
                  </a:cubicBezTo>
                  <a:lnTo>
                    <a:pt x="2870" y="405"/>
                  </a:lnTo>
                  <a:cubicBezTo>
                    <a:pt x="2798" y="405"/>
                    <a:pt x="2727" y="417"/>
                    <a:pt x="2656" y="465"/>
                  </a:cubicBezTo>
                  <a:cubicBezTo>
                    <a:pt x="2560" y="357"/>
                    <a:pt x="2441" y="286"/>
                    <a:pt x="2298" y="286"/>
                  </a:cubicBezTo>
                  <a:lnTo>
                    <a:pt x="2275" y="286"/>
                  </a:lnTo>
                  <a:cubicBezTo>
                    <a:pt x="2203" y="286"/>
                    <a:pt x="2132" y="298"/>
                    <a:pt x="2072" y="345"/>
                  </a:cubicBezTo>
                  <a:cubicBezTo>
                    <a:pt x="1977" y="238"/>
                    <a:pt x="1870" y="179"/>
                    <a:pt x="1727" y="179"/>
                  </a:cubicBezTo>
                  <a:lnTo>
                    <a:pt x="1715" y="179"/>
                  </a:lnTo>
                  <a:cubicBezTo>
                    <a:pt x="1655" y="179"/>
                    <a:pt x="1596" y="203"/>
                    <a:pt x="1536" y="215"/>
                  </a:cubicBezTo>
                  <a:cubicBezTo>
                    <a:pt x="1465" y="95"/>
                    <a:pt x="1310" y="0"/>
                    <a:pt x="11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50"/>
            <p:cNvSpPr/>
            <p:nvPr/>
          </p:nvSpPr>
          <p:spPr>
            <a:xfrm>
              <a:off x="1406137" y="1989925"/>
              <a:ext cx="198587" cy="335074"/>
            </a:xfrm>
            <a:custGeom>
              <a:rect b="b" l="l" r="r" t="t"/>
              <a:pathLst>
                <a:path extrusionOk="0" h="10527" w="6239">
                  <a:moveTo>
                    <a:pt x="643" y="346"/>
                  </a:moveTo>
                  <a:lnTo>
                    <a:pt x="1060" y="382"/>
                  </a:lnTo>
                  <a:lnTo>
                    <a:pt x="941" y="644"/>
                  </a:lnTo>
                  <a:lnTo>
                    <a:pt x="643" y="346"/>
                  </a:lnTo>
                  <a:close/>
                  <a:moveTo>
                    <a:pt x="1393" y="453"/>
                  </a:moveTo>
                  <a:lnTo>
                    <a:pt x="2465" y="894"/>
                  </a:lnTo>
                  <a:lnTo>
                    <a:pt x="2346" y="1334"/>
                  </a:lnTo>
                  <a:lnTo>
                    <a:pt x="1203" y="858"/>
                  </a:lnTo>
                  <a:lnTo>
                    <a:pt x="1393" y="453"/>
                  </a:lnTo>
                  <a:close/>
                  <a:moveTo>
                    <a:pt x="4965" y="1942"/>
                  </a:moveTo>
                  <a:lnTo>
                    <a:pt x="5346" y="2108"/>
                  </a:lnTo>
                  <a:lnTo>
                    <a:pt x="5144" y="2525"/>
                  </a:lnTo>
                  <a:lnTo>
                    <a:pt x="4834" y="2382"/>
                  </a:lnTo>
                  <a:cubicBezTo>
                    <a:pt x="4846" y="2370"/>
                    <a:pt x="4846" y="2370"/>
                    <a:pt x="4846" y="2358"/>
                  </a:cubicBezTo>
                  <a:lnTo>
                    <a:pt x="4965" y="1942"/>
                  </a:lnTo>
                  <a:close/>
                  <a:moveTo>
                    <a:pt x="5656" y="2239"/>
                  </a:moveTo>
                  <a:lnTo>
                    <a:pt x="5834" y="2311"/>
                  </a:lnTo>
                  <a:cubicBezTo>
                    <a:pt x="5858" y="2323"/>
                    <a:pt x="5882" y="2346"/>
                    <a:pt x="5894" y="2370"/>
                  </a:cubicBezTo>
                  <a:cubicBezTo>
                    <a:pt x="5906" y="2406"/>
                    <a:pt x="5906" y="2430"/>
                    <a:pt x="5894" y="2442"/>
                  </a:cubicBezTo>
                  <a:lnTo>
                    <a:pt x="5798" y="2668"/>
                  </a:lnTo>
                  <a:cubicBezTo>
                    <a:pt x="5787" y="2704"/>
                    <a:pt x="5775" y="2716"/>
                    <a:pt x="5739" y="2727"/>
                  </a:cubicBezTo>
                  <a:cubicBezTo>
                    <a:pt x="5727" y="2733"/>
                    <a:pt x="5712" y="2736"/>
                    <a:pt x="5699" y="2736"/>
                  </a:cubicBezTo>
                  <a:cubicBezTo>
                    <a:pt x="5685" y="2736"/>
                    <a:pt x="5673" y="2733"/>
                    <a:pt x="5667" y="2727"/>
                  </a:cubicBezTo>
                  <a:lnTo>
                    <a:pt x="5477" y="2632"/>
                  </a:lnTo>
                  <a:lnTo>
                    <a:pt x="5656" y="2239"/>
                  </a:lnTo>
                  <a:close/>
                  <a:moveTo>
                    <a:pt x="3060" y="453"/>
                  </a:moveTo>
                  <a:cubicBezTo>
                    <a:pt x="3096" y="453"/>
                    <a:pt x="3120" y="477"/>
                    <a:pt x="3143" y="513"/>
                  </a:cubicBezTo>
                  <a:cubicBezTo>
                    <a:pt x="3155" y="537"/>
                    <a:pt x="3155" y="572"/>
                    <a:pt x="3155" y="596"/>
                  </a:cubicBezTo>
                  <a:lnTo>
                    <a:pt x="3143" y="668"/>
                  </a:lnTo>
                  <a:lnTo>
                    <a:pt x="2941" y="1358"/>
                  </a:lnTo>
                  <a:cubicBezTo>
                    <a:pt x="2917" y="1453"/>
                    <a:pt x="2977" y="1537"/>
                    <a:pt x="3060" y="1561"/>
                  </a:cubicBezTo>
                  <a:lnTo>
                    <a:pt x="3108" y="1561"/>
                  </a:lnTo>
                  <a:cubicBezTo>
                    <a:pt x="3179" y="1561"/>
                    <a:pt x="3239" y="1525"/>
                    <a:pt x="3274" y="1442"/>
                  </a:cubicBezTo>
                  <a:lnTo>
                    <a:pt x="3465" y="799"/>
                  </a:lnTo>
                  <a:cubicBezTo>
                    <a:pt x="3501" y="763"/>
                    <a:pt x="3536" y="751"/>
                    <a:pt x="3584" y="751"/>
                  </a:cubicBezTo>
                  <a:lnTo>
                    <a:pt x="3596" y="751"/>
                  </a:lnTo>
                  <a:cubicBezTo>
                    <a:pt x="3631" y="751"/>
                    <a:pt x="3655" y="775"/>
                    <a:pt x="3679" y="811"/>
                  </a:cubicBezTo>
                  <a:cubicBezTo>
                    <a:pt x="3691" y="834"/>
                    <a:pt x="3691" y="870"/>
                    <a:pt x="3691" y="894"/>
                  </a:cubicBezTo>
                  <a:lnTo>
                    <a:pt x="3512" y="1489"/>
                  </a:lnTo>
                  <a:cubicBezTo>
                    <a:pt x="3477" y="1584"/>
                    <a:pt x="3536" y="1668"/>
                    <a:pt x="3631" y="1704"/>
                  </a:cubicBezTo>
                  <a:lnTo>
                    <a:pt x="3679" y="1704"/>
                  </a:lnTo>
                  <a:cubicBezTo>
                    <a:pt x="3751" y="1704"/>
                    <a:pt x="3810" y="1656"/>
                    <a:pt x="3834" y="1584"/>
                  </a:cubicBezTo>
                  <a:lnTo>
                    <a:pt x="4001" y="1025"/>
                  </a:lnTo>
                  <a:cubicBezTo>
                    <a:pt x="4026" y="999"/>
                    <a:pt x="4052" y="980"/>
                    <a:pt x="4082" y="980"/>
                  </a:cubicBezTo>
                  <a:cubicBezTo>
                    <a:pt x="4094" y="980"/>
                    <a:pt x="4106" y="982"/>
                    <a:pt x="4120" y="989"/>
                  </a:cubicBezTo>
                  <a:lnTo>
                    <a:pt x="4132" y="989"/>
                  </a:lnTo>
                  <a:cubicBezTo>
                    <a:pt x="4191" y="1001"/>
                    <a:pt x="4239" y="1061"/>
                    <a:pt x="4227" y="1132"/>
                  </a:cubicBezTo>
                  <a:lnTo>
                    <a:pt x="4191" y="1239"/>
                  </a:lnTo>
                  <a:lnTo>
                    <a:pt x="4048" y="1704"/>
                  </a:lnTo>
                  <a:cubicBezTo>
                    <a:pt x="4012" y="1787"/>
                    <a:pt x="4060" y="1882"/>
                    <a:pt x="4155" y="1906"/>
                  </a:cubicBezTo>
                  <a:cubicBezTo>
                    <a:pt x="4167" y="1906"/>
                    <a:pt x="4179" y="1918"/>
                    <a:pt x="4191" y="1918"/>
                  </a:cubicBezTo>
                  <a:cubicBezTo>
                    <a:pt x="4274" y="1918"/>
                    <a:pt x="4334" y="1882"/>
                    <a:pt x="4358" y="1799"/>
                  </a:cubicBezTo>
                  <a:lnTo>
                    <a:pt x="4513" y="1346"/>
                  </a:lnTo>
                  <a:cubicBezTo>
                    <a:pt x="4523" y="1293"/>
                    <a:pt x="4572" y="1249"/>
                    <a:pt x="4633" y="1249"/>
                  </a:cubicBezTo>
                  <a:cubicBezTo>
                    <a:pt x="4641" y="1249"/>
                    <a:pt x="4648" y="1250"/>
                    <a:pt x="4655" y="1251"/>
                  </a:cubicBezTo>
                  <a:lnTo>
                    <a:pt x="4667" y="1251"/>
                  </a:lnTo>
                  <a:cubicBezTo>
                    <a:pt x="4727" y="1263"/>
                    <a:pt x="4774" y="1323"/>
                    <a:pt x="4763" y="1406"/>
                  </a:cubicBezTo>
                  <a:lnTo>
                    <a:pt x="4513" y="2299"/>
                  </a:lnTo>
                  <a:lnTo>
                    <a:pt x="4513" y="2311"/>
                  </a:lnTo>
                  <a:cubicBezTo>
                    <a:pt x="4524" y="2311"/>
                    <a:pt x="4417" y="3025"/>
                    <a:pt x="3989" y="3239"/>
                  </a:cubicBezTo>
                  <a:cubicBezTo>
                    <a:pt x="3929" y="3263"/>
                    <a:pt x="3893" y="3323"/>
                    <a:pt x="3893" y="3382"/>
                  </a:cubicBezTo>
                  <a:lnTo>
                    <a:pt x="3893" y="3894"/>
                  </a:lnTo>
                  <a:lnTo>
                    <a:pt x="2310" y="3894"/>
                  </a:lnTo>
                  <a:lnTo>
                    <a:pt x="2310" y="3085"/>
                  </a:lnTo>
                  <a:cubicBezTo>
                    <a:pt x="2310" y="3037"/>
                    <a:pt x="2286" y="3013"/>
                    <a:pt x="2262" y="2977"/>
                  </a:cubicBezTo>
                  <a:cubicBezTo>
                    <a:pt x="2262" y="2977"/>
                    <a:pt x="1798" y="2430"/>
                    <a:pt x="1893" y="1965"/>
                  </a:cubicBezTo>
                  <a:cubicBezTo>
                    <a:pt x="1917" y="1823"/>
                    <a:pt x="1941" y="1656"/>
                    <a:pt x="1977" y="1537"/>
                  </a:cubicBezTo>
                  <a:lnTo>
                    <a:pt x="2274" y="1668"/>
                  </a:lnTo>
                  <a:cubicBezTo>
                    <a:pt x="2286" y="1715"/>
                    <a:pt x="2334" y="1763"/>
                    <a:pt x="2393" y="1775"/>
                  </a:cubicBezTo>
                  <a:cubicBezTo>
                    <a:pt x="2412" y="1782"/>
                    <a:pt x="2431" y="1785"/>
                    <a:pt x="2449" y="1785"/>
                  </a:cubicBezTo>
                  <a:cubicBezTo>
                    <a:pt x="2520" y="1785"/>
                    <a:pt x="2579" y="1732"/>
                    <a:pt x="2608" y="1656"/>
                  </a:cubicBezTo>
                  <a:lnTo>
                    <a:pt x="2905" y="537"/>
                  </a:lnTo>
                  <a:cubicBezTo>
                    <a:pt x="2905" y="513"/>
                    <a:pt x="2929" y="477"/>
                    <a:pt x="2953" y="465"/>
                  </a:cubicBezTo>
                  <a:cubicBezTo>
                    <a:pt x="2989" y="453"/>
                    <a:pt x="3012" y="453"/>
                    <a:pt x="3048" y="453"/>
                  </a:cubicBezTo>
                  <a:close/>
                  <a:moveTo>
                    <a:pt x="4132" y="4263"/>
                  </a:moveTo>
                  <a:lnTo>
                    <a:pt x="4132" y="4787"/>
                  </a:lnTo>
                  <a:lnTo>
                    <a:pt x="2012" y="4787"/>
                  </a:lnTo>
                  <a:lnTo>
                    <a:pt x="2012" y="4263"/>
                  </a:lnTo>
                  <a:close/>
                  <a:moveTo>
                    <a:pt x="191" y="1"/>
                  </a:moveTo>
                  <a:cubicBezTo>
                    <a:pt x="119" y="1"/>
                    <a:pt x="60" y="37"/>
                    <a:pt x="24" y="108"/>
                  </a:cubicBezTo>
                  <a:cubicBezTo>
                    <a:pt x="0" y="168"/>
                    <a:pt x="12" y="239"/>
                    <a:pt x="60" y="299"/>
                  </a:cubicBezTo>
                  <a:lnTo>
                    <a:pt x="845" y="1072"/>
                  </a:lnTo>
                  <a:lnTo>
                    <a:pt x="857" y="1084"/>
                  </a:lnTo>
                  <a:lnTo>
                    <a:pt x="869" y="1084"/>
                  </a:lnTo>
                  <a:cubicBezTo>
                    <a:pt x="893" y="1108"/>
                    <a:pt x="917" y="1120"/>
                    <a:pt x="953" y="1120"/>
                  </a:cubicBezTo>
                  <a:lnTo>
                    <a:pt x="1667" y="1418"/>
                  </a:lnTo>
                  <a:cubicBezTo>
                    <a:pt x="1607" y="1561"/>
                    <a:pt x="1572" y="1763"/>
                    <a:pt x="1548" y="1918"/>
                  </a:cubicBezTo>
                  <a:cubicBezTo>
                    <a:pt x="1453" y="2442"/>
                    <a:pt x="1822" y="2989"/>
                    <a:pt x="1941" y="3156"/>
                  </a:cubicBezTo>
                  <a:lnTo>
                    <a:pt x="1941" y="3918"/>
                  </a:lnTo>
                  <a:lnTo>
                    <a:pt x="1810" y="3918"/>
                  </a:lnTo>
                  <a:cubicBezTo>
                    <a:pt x="1726" y="3918"/>
                    <a:pt x="1643" y="3990"/>
                    <a:pt x="1643" y="4085"/>
                  </a:cubicBezTo>
                  <a:lnTo>
                    <a:pt x="1643" y="4942"/>
                  </a:lnTo>
                  <a:lnTo>
                    <a:pt x="1643" y="10359"/>
                  </a:lnTo>
                  <a:cubicBezTo>
                    <a:pt x="1643" y="10455"/>
                    <a:pt x="1726" y="10526"/>
                    <a:pt x="1810" y="10526"/>
                  </a:cubicBezTo>
                  <a:lnTo>
                    <a:pt x="4286" y="10526"/>
                  </a:lnTo>
                  <a:cubicBezTo>
                    <a:pt x="4370" y="10526"/>
                    <a:pt x="4453" y="10455"/>
                    <a:pt x="4453" y="10359"/>
                  </a:cubicBezTo>
                  <a:lnTo>
                    <a:pt x="4453" y="6168"/>
                  </a:lnTo>
                  <a:cubicBezTo>
                    <a:pt x="4453" y="6073"/>
                    <a:pt x="4370" y="6002"/>
                    <a:pt x="4286" y="6002"/>
                  </a:cubicBezTo>
                  <a:cubicBezTo>
                    <a:pt x="4191" y="6002"/>
                    <a:pt x="4120" y="6073"/>
                    <a:pt x="4120" y="6168"/>
                  </a:cubicBezTo>
                  <a:lnTo>
                    <a:pt x="4120" y="10181"/>
                  </a:lnTo>
                  <a:lnTo>
                    <a:pt x="2012" y="10181"/>
                  </a:lnTo>
                  <a:lnTo>
                    <a:pt x="2012" y="5109"/>
                  </a:lnTo>
                  <a:lnTo>
                    <a:pt x="4132" y="5109"/>
                  </a:lnTo>
                  <a:lnTo>
                    <a:pt x="4132" y="5394"/>
                  </a:lnTo>
                  <a:lnTo>
                    <a:pt x="4132" y="5585"/>
                  </a:lnTo>
                  <a:cubicBezTo>
                    <a:pt x="4132" y="5668"/>
                    <a:pt x="4215" y="5752"/>
                    <a:pt x="4298" y="5752"/>
                  </a:cubicBezTo>
                  <a:cubicBezTo>
                    <a:pt x="4393" y="5752"/>
                    <a:pt x="4465" y="5668"/>
                    <a:pt x="4465" y="5585"/>
                  </a:cubicBezTo>
                  <a:lnTo>
                    <a:pt x="4465" y="5394"/>
                  </a:lnTo>
                  <a:lnTo>
                    <a:pt x="4465" y="4942"/>
                  </a:lnTo>
                  <a:lnTo>
                    <a:pt x="4465" y="4085"/>
                  </a:lnTo>
                  <a:cubicBezTo>
                    <a:pt x="4465" y="3990"/>
                    <a:pt x="4393" y="3918"/>
                    <a:pt x="4298" y="3918"/>
                  </a:cubicBezTo>
                  <a:lnTo>
                    <a:pt x="4239" y="3918"/>
                  </a:lnTo>
                  <a:lnTo>
                    <a:pt x="4239" y="3489"/>
                  </a:lnTo>
                  <a:cubicBezTo>
                    <a:pt x="4524" y="3299"/>
                    <a:pt x="4667" y="2966"/>
                    <a:pt x="4763" y="2716"/>
                  </a:cubicBezTo>
                  <a:lnTo>
                    <a:pt x="5525" y="3037"/>
                  </a:lnTo>
                  <a:cubicBezTo>
                    <a:pt x="5584" y="3073"/>
                    <a:pt x="5644" y="3073"/>
                    <a:pt x="5703" y="3073"/>
                  </a:cubicBezTo>
                  <a:cubicBezTo>
                    <a:pt x="5763" y="3073"/>
                    <a:pt x="5822" y="3049"/>
                    <a:pt x="5858" y="3037"/>
                  </a:cubicBezTo>
                  <a:cubicBezTo>
                    <a:pt x="5965" y="3001"/>
                    <a:pt x="6060" y="2906"/>
                    <a:pt x="6096" y="2799"/>
                  </a:cubicBezTo>
                  <a:lnTo>
                    <a:pt x="6191" y="2585"/>
                  </a:lnTo>
                  <a:cubicBezTo>
                    <a:pt x="6239" y="2477"/>
                    <a:pt x="6239" y="2358"/>
                    <a:pt x="6191" y="2239"/>
                  </a:cubicBezTo>
                  <a:cubicBezTo>
                    <a:pt x="6144" y="2132"/>
                    <a:pt x="6060" y="2037"/>
                    <a:pt x="5953" y="2001"/>
                  </a:cubicBezTo>
                  <a:lnTo>
                    <a:pt x="5048" y="1608"/>
                  </a:lnTo>
                  <a:lnTo>
                    <a:pt x="5084" y="1465"/>
                  </a:lnTo>
                  <a:cubicBezTo>
                    <a:pt x="5120" y="1346"/>
                    <a:pt x="5108" y="1227"/>
                    <a:pt x="5025" y="1120"/>
                  </a:cubicBezTo>
                  <a:cubicBezTo>
                    <a:pt x="4965" y="1013"/>
                    <a:pt x="4870" y="942"/>
                    <a:pt x="4751" y="906"/>
                  </a:cubicBezTo>
                  <a:lnTo>
                    <a:pt x="4727" y="906"/>
                  </a:lnTo>
                  <a:cubicBezTo>
                    <a:pt x="4691" y="900"/>
                    <a:pt x="4655" y="897"/>
                    <a:pt x="4620" y="897"/>
                  </a:cubicBezTo>
                  <a:cubicBezTo>
                    <a:pt x="4584" y="897"/>
                    <a:pt x="4548" y="900"/>
                    <a:pt x="4513" y="906"/>
                  </a:cubicBezTo>
                  <a:cubicBezTo>
                    <a:pt x="4453" y="787"/>
                    <a:pt x="4346" y="691"/>
                    <a:pt x="4191" y="656"/>
                  </a:cubicBezTo>
                  <a:lnTo>
                    <a:pt x="4179" y="656"/>
                  </a:lnTo>
                  <a:cubicBezTo>
                    <a:pt x="4143" y="650"/>
                    <a:pt x="4108" y="647"/>
                    <a:pt x="4071" y="647"/>
                  </a:cubicBezTo>
                  <a:cubicBezTo>
                    <a:pt x="4033" y="647"/>
                    <a:pt x="3995" y="650"/>
                    <a:pt x="3953" y="656"/>
                  </a:cubicBezTo>
                  <a:cubicBezTo>
                    <a:pt x="3953" y="644"/>
                    <a:pt x="3941" y="632"/>
                    <a:pt x="3941" y="632"/>
                  </a:cubicBezTo>
                  <a:cubicBezTo>
                    <a:pt x="3882" y="525"/>
                    <a:pt x="3774" y="453"/>
                    <a:pt x="3655" y="418"/>
                  </a:cubicBezTo>
                  <a:lnTo>
                    <a:pt x="3643" y="418"/>
                  </a:lnTo>
                  <a:cubicBezTo>
                    <a:pt x="3614" y="412"/>
                    <a:pt x="3584" y="409"/>
                    <a:pt x="3554" y="409"/>
                  </a:cubicBezTo>
                  <a:cubicBezTo>
                    <a:pt x="3524" y="409"/>
                    <a:pt x="3495" y="412"/>
                    <a:pt x="3465" y="418"/>
                  </a:cubicBezTo>
                  <a:lnTo>
                    <a:pt x="3417" y="334"/>
                  </a:lnTo>
                  <a:cubicBezTo>
                    <a:pt x="3358" y="227"/>
                    <a:pt x="3250" y="156"/>
                    <a:pt x="3143" y="120"/>
                  </a:cubicBezTo>
                  <a:lnTo>
                    <a:pt x="3120" y="120"/>
                  </a:lnTo>
                  <a:cubicBezTo>
                    <a:pt x="3083" y="113"/>
                    <a:pt x="3047" y="109"/>
                    <a:pt x="3012" y="109"/>
                  </a:cubicBezTo>
                  <a:cubicBezTo>
                    <a:pt x="2931" y="109"/>
                    <a:pt x="2853" y="130"/>
                    <a:pt x="2786" y="180"/>
                  </a:cubicBezTo>
                  <a:cubicBezTo>
                    <a:pt x="2679" y="239"/>
                    <a:pt x="2608" y="346"/>
                    <a:pt x="2572" y="465"/>
                  </a:cubicBezTo>
                  <a:lnTo>
                    <a:pt x="2548" y="572"/>
                  </a:lnTo>
                  <a:lnTo>
                    <a:pt x="1369" y="72"/>
                  </a:lnTo>
                  <a:lnTo>
                    <a:pt x="1310" y="72"/>
                  </a:lnTo>
                  <a:lnTo>
                    <a:pt x="19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50"/>
            <p:cNvSpPr/>
            <p:nvPr/>
          </p:nvSpPr>
          <p:spPr>
            <a:xfrm>
              <a:off x="1329585" y="2127494"/>
              <a:ext cx="108795" cy="197123"/>
            </a:xfrm>
            <a:custGeom>
              <a:rect b="b" l="l" r="r" t="t"/>
              <a:pathLst>
                <a:path extrusionOk="0" h="6193" w="3418">
                  <a:moveTo>
                    <a:pt x="1155" y="358"/>
                  </a:moveTo>
                  <a:cubicBezTo>
                    <a:pt x="1214" y="358"/>
                    <a:pt x="1274" y="418"/>
                    <a:pt x="1274" y="477"/>
                  </a:cubicBezTo>
                  <a:lnTo>
                    <a:pt x="1274" y="549"/>
                  </a:lnTo>
                  <a:lnTo>
                    <a:pt x="1274" y="1120"/>
                  </a:lnTo>
                  <a:cubicBezTo>
                    <a:pt x="1274" y="1203"/>
                    <a:pt x="1345" y="1275"/>
                    <a:pt x="1441" y="1275"/>
                  </a:cubicBezTo>
                  <a:cubicBezTo>
                    <a:pt x="1524" y="1275"/>
                    <a:pt x="1595" y="1203"/>
                    <a:pt x="1595" y="1120"/>
                  </a:cubicBezTo>
                  <a:lnTo>
                    <a:pt x="1595" y="584"/>
                  </a:lnTo>
                  <a:cubicBezTo>
                    <a:pt x="1619" y="537"/>
                    <a:pt x="1655" y="525"/>
                    <a:pt x="1703" y="525"/>
                  </a:cubicBezTo>
                  <a:lnTo>
                    <a:pt x="1715" y="525"/>
                  </a:lnTo>
                  <a:cubicBezTo>
                    <a:pt x="1774" y="525"/>
                    <a:pt x="1834" y="584"/>
                    <a:pt x="1834" y="644"/>
                  </a:cubicBezTo>
                  <a:lnTo>
                    <a:pt x="1834" y="668"/>
                  </a:lnTo>
                  <a:lnTo>
                    <a:pt x="1834" y="1132"/>
                  </a:lnTo>
                  <a:cubicBezTo>
                    <a:pt x="1834" y="1215"/>
                    <a:pt x="1917" y="1299"/>
                    <a:pt x="2000" y="1299"/>
                  </a:cubicBezTo>
                  <a:cubicBezTo>
                    <a:pt x="2096" y="1299"/>
                    <a:pt x="2167" y="1215"/>
                    <a:pt x="2167" y="1132"/>
                  </a:cubicBezTo>
                  <a:lnTo>
                    <a:pt x="2167" y="715"/>
                  </a:lnTo>
                  <a:cubicBezTo>
                    <a:pt x="2179" y="668"/>
                    <a:pt x="2226" y="656"/>
                    <a:pt x="2274" y="656"/>
                  </a:cubicBezTo>
                  <a:lnTo>
                    <a:pt x="2286" y="656"/>
                  </a:lnTo>
                  <a:cubicBezTo>
                    <a:pt x="2346" y="656"/>
                    <a:pt x="2405" y="715"/>
                    <a:pt x="2405" y="775"/>
                  </a:cubicBezTo>
                  <a:lnTo>
                    <a:pt x="2405" y="894"/>
                  </a:lnTo>
                  <a:lnTo>
                    <a:pt x="2405" y="1239"/>
                  </a:lnTo>
                  <a:cubicBezTo>
                    <a:pt x="2405" y="1322"/>
                    <a:pt x="2477" y="1394"/>
                    <a:pt x="2572" y="1394"/>
                  </a:cubicBezTo>
                  <a:cubicBezTo>
                    <a:pt x="2655" y="1394"/>
                    <a:pt x="2727" y="1322"/>
                    <a:pt x="2727" y="1239"/>
                  </a:cubicBezTo>
                  <a:lnTo>
                    <a:pt x="2727" y="894"/>
                  </a:lnTo>
                  <a:cubicBezTo>
                    <a:pt x="2727" y="834"/>
                    <a:pt x="2786" y="775"/>
                    <a:pt x="2846" y="775"/>
                  </a:cubicBezTo>
                  <a:lnTo>
                    <a:pt x="2869" y="775"/>
                  </a:lnTo>
                  <a:cubicBezTo>
                    <a:pt x="2929" y="775"/>
                    <a:pt x="2988" y="834"/>
                    <a:pt x="2988" y="894"/>
                  </a:cubicBezTo>
                  <a:lnTo>
                    <a:pt x="2988" y="1680"/>
                  </a:lnTo>
                  <a:lnTo>
                    <a:pt x="2988" y="1692"/>
                  </a:lnTo>
                  <a:cubicBezTo>
                    <a:pt x="3060" y="1858"/>
                    <a:pt x="3048" y="2442"/>
                    <a:pt x="2727" y="2692"/>
                  </a:cubicBezTo>
                  <a:cubicBezTo>
                    <a:pt x="2679" y="2727"/>
                    <a:pt x="2667" y="2763"/>
                    <a:pt x="2667" y="2823"/>
                  </a:cubicBezTo>
                  <a:lnTo>
                    <a:pt x="2667" y="3358"/>
                  </a:lnTo>
                  <a:lnTo>
                    <a:pt x="1060" y="3358"/>
                  </a:lnTo>
                  <a:lnTo>
                    <a:pt x="1060" y="2989"/>
                  </a:lnTo>
                  <a:cubicBezTo>
                    <a:pt x="1060" y="2930"/>
                    <a:pt x="1036" y="2882"/>
                    <a:pt x="988" y="2858"/>
                  </a:cubicBezTo>
                  <a:cubicBezTo>
                    <a:pt x="822" y="2739"/>
                    <a:pt x="405" y="2346"/>
                    <a:pt x="393" y="1965"/>
                  </a:cubicBezTo>
                  <a:cubicBezTo>
                    <a:pt x="381" y="1692"/>
                    <a:pt x="369" y="1370"/>
                    <a:pt x="464" y="1275"/>
                  </a:cubicBezTo>
                  <a:cubicBezTo>
                    <a:pt x="499" y="1257"/>
                    <a:pt x="547" y="1246"/>
                    <a:pt x="612" y="1246"/>
                  </a:cubicBezTo>
                  <a:cubicBezTo>
                    <a:pt x="636" y="1246"/>
                    <a:pt x="662" y="1248"/>
                    <a:pt x="691" y="1251"/>
                  </a:cubicBezTo>
                  <a:lnTo>
                    <a:pt x="691" y="1477"/>
                  </a:lnTo>
                  <a:cubicBezTo>
                    <a:pt x="691" y="1561"/>
                    <a:pt x="762" y="1632"/>
                    <a:pt x="857" y="1632"/>
                  </a:cubicBezTo>
                  <a:cubicBezTo>
                    <a:pt x="941" y="1632"/>
                    <a:pt x="1024" y="1561"/>
                    <a:pt x="1024" y="1477"/>
                  </a:cubicBezTo>
                  <a:lnTo>
                    <a:pt x="1024" y="477"/>
                  </a:lnTo>
                  <a:cubicBezTo>
                    <a:pt x="1024" y="418"/>
                    <a:pt x="1083" y="358"/>
                    <a:pt x="1143" y="358"/>
                  </a:cubicBezTo>
                  <a:close/>
                  <a:moveTo>
                    <a:pt x="2941" y="3692"/>
                  </a:moveTo>
                  <a:lnTo>
                    <a:pt x="2941" y="4216"/>
                  </a:lnTo>
                  <a:lnTo>
                    <a:pt x="810" y="4216"/>
                  </a:lnTo>
                  <a:lnTo>
                    <a:pt x="810" y="3692"/>
                  </a:lnTo>
                  <a:close/>
                  <a:moveTo>
                    <a:pt x="2941" y="4537"/>
                  </a:moveTo>
                  <a:lnTo>
                    <a:pt x="2941" y="5859"/>
                  </a:lnTo>
                  <a:lnTo>
                    <a:pt x="810" y="5859"/>
                  </a:lnTo>
                  <a:lnTo>
                    <a:pt x="810" y="4537"/>
                  </a:lnTo>
                  <a:close/>
                  <a:moveTo>
                    <a:pt x="1143" y="1"/>
                  </a:moveTo>
                  <a:cubicBezTo>
                    <a:pt x="881" y="1"/>
                    <a:pt x="679" y="203"/>
                    <a:pt x="679" y="465"/>
                  </a:cubicBezTo>
                  <a:lnTo>
                    <a:pt x="679" y="894"/>
                  </a:lnTo>
                  <a:cubicBezTo>
                    <a:pt x="642" y="889"/>
                    <a:pt x="607" y="887"/>
                    <a:pt x="573" y="887"/>
                  </a:cubicBezTo>
                  <a:cubicBezTo>
                    <a:pt x="439" y="887"/>
                    <a:pt x="326" y="923"/>
                    <a:pt x="250" y="989"/>
                  </a:cubicBezTo>
                  <a:cubicBezTo>
                    <a:pt x="0" y="1192"/>
                    <a:pt x="36" y="1573"/>
                    <a:pt x="48" y="1965"/>
                  </a:cubicBezTo>
                  <a:cubicBezTo>
                    <a:pt x="83" y="2477"/>
                    <a:pt x="548" y="2894"/>
                    <a:pt x="726" y="3049"/>
                  </a:cubicBezTo>
                  <a:lnTo>
                    <a:pt x="726" y="3335"/>
                  </a:lnTo>
                  <a:lnTo>
                    <a:pt x="631" y="3335"/>
                  </a:lnTo>
                  <a:cubicBezTo>
                    <a:pt x="536" y="3335"/>
                    <a:pt x="464" y="3406"/>
                    <a:pt x="464" y="3489"/>
                  </a:cubicBezTo>
                  <a:lnTo>
                    <a:pt x="464" y="4359"/>
                  </a:lnTo>
                  <a:lnTo>
                    <a:pt x="464" y="6025"/>
                  </a:lnTo>
                  <a:cubicBezTo>
                    <a:pt x="464" y="6121"/>
                    <a:pt x="536" y="6192"/>
                    <a:pt x="631" y="6192"/>
                  </a:cubicBezTo>
                  <a:lnTo>
                    <a:pt x="3108" y="6192"/>
                  </a:lnTo>
                  <a:cubicBezTo>
                    <a:pt x="3191" y="6192"/>
                    <a:pt x="3262" y="6121"/>
                    <a:pt x="3262" y="6025"/>
                  </a:cubicBezTo>
                  <a:lnTo>
                    <a:pt x="3262" y="4359"/>
                  </a:lnTo>
                  <a:lnTo>
                    <a:pt x="3262" y="3489"/>
                  </a:lnTo>
                  <a:cubicBezTo>
                    <a:pt x="3262" y="3406"/>
                    <a:pt x="3191" y="3335"/>
                    <a:pt x="3108" y="3335"/>
                  </a:cubicBezTo>
                  <a:lnTo>
                    <a:pt x="3000" y="3335"/>
                  </a:lnTo>
                  <a:lnTo>
                    <a:pt x="3000" y="2870"/>
                  </a:lnTo>
                  <a:cubicBezTo>
                    <a:pt x="3417" y="2465"/>
                    <a:pt x="3369" y="1727"/>
                    <a:pt x="3369" y="1632"/>
                  </a:cubicBezTo>
                  <a:lnTo>
                    <a:pt x="3369" y="858"/>
                  </a:lnTo>
                  <a:cubicBezTo>
                    <a:pt x="3369" y="608"/>
                    <a:pt x="3167" y="406"/>
                    <a:pt x="2905" y="406"/>
                  </a:cubicBezTo>
                  <a:lnTo>
                    <a:pt x="2893" y="406"/>
                  </a:lnTo>
                  <a:cubicBezTo>
                    <a:pt x="2822" y="406"/>
                    <a:pt x="2738" y="418"/>
                    <a:pt x="2667" y="465"/>
                  </a:cubicBezTo>
                  <a:cubicBezTo>
                    <a:pt x="2584" y="358"/>
                    <a:pt x="2465" y="287"/>
                    <a:pt x="2310" y="287"/>
                  </a:cubicBezTo>
                  <a:lnTo>
                    <a:pt x="2298" y="287"/>
                  </a:lnTo>
                  <a:cubicBezTo>
                    <a:pt x="2226" y="287"/>
                    <a:pt x="2143" y="299"/>
                    <a:pt x="2084" y="346"/>
                  </a:cubicBezTo>
                  <a:cubicBezTo>
                    <a:pt x="2000" y="239"/>
                    <a:pt x="1881" y="179"/>
                    <a:pt x="1750" y="179"/>
                  </a:cubicBezTo>
                  <a:lnTo>
                    <a:pt x="1726" y="179"/>
                  </a:lnTo>
                  <a:cubicBezTo>
                    <a:pt x="1667" y="179"/>
                    <a:pt x="1607" y="191"/>
                    <a:pt x="1548" y="203"/>
                  </a:cubicBezTo>
                  <a:cubicBezTo>
                    <a:pt x="1476" y="84"/>
                    <a:pt x="1334" y="1"/>
                    <a:pt x="11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1" name="Google Shape;491;p50"/>
          <p:cNvGrpSpPr/>
          <p:nvPr/>
        </p:nvGrpSpPr>
        <p:grpSpPr>
          <a:xfrm>
            <a:off x="1603683" y="1831131"/>
            <a:ext cx="333133" cy="321037"/>
            <a:chOff x="2780301" y="1521896"/>
            <a:chExt cx="333133" cy="321037"/>
          </a:xfrm>
        </p:grpSpPr>
        <p:sp>
          <p:nvSpPr>
            <p:cNvPr id="492" name="Google Shape;492;p50"/>
            <p:cNvSpPr/>
            <p:nvPr/>
          </p:nvSpPr>
          <p:spPr>
            <a:xfrm>
              <a:off x="3009573" y="1542745"/>
              <a:ext cx="72031" cy="9517"/>
            </a:xfrm>
            <a:custGeom>
              <a:rect b="b" l="l" r="r" t="t"/>
              <a:pathLst>
                <a:path extrusionOk="0" h="299" w="2263">
                  <a:moveTo>
                    <a:pt x="155" y="1"/>
                  </a:moveTo>
                  <a:cubicBezTo>
                    <a:pt x="60" y="1"/>
                    <a:pt x="0" y="84"/>
                    <a:pt x="0" y="155"/>
                  </a:cubicBezTo>
                  <a:cubicBezTo>
                    <a:pt x="0" y="227"/>
                    <a:pt x="72" y="298"/>
                    <a:pt x="155" y="298"/>
                  </a:cubicBezTo>
                  <a:lnTo>
                    <a:pt x="2120" y="298"/>
                  </a:lnTo>
                  <a:cubicBezTo>
                    <a:pt x="2203" y="298"/>
                    <a:pt x="2263" y="227"/>
                    <a:pt x="2263" y="155"/>
                  </a:cubicBezTo>
                  <a:cubicBezTo>
                    <a:pt x="2263" y="60"/>
                    <a:pt x="2203" y="1"/>
                    <a:pt x="21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50"/>
            <p:cNvSpPr/>
            <p:nvPr/>
          </p:nvSpPr>
          <p:spPr>
            <a:xfrm>
              <a:off x="2967876" y="1542745"/>
              <a:ext cx="30366" cy="9517"/>
            </a:xfrm>
            <a:custGeom>
              <a:rect b="b" l="l" r="r" t="t"/>
              <a:pathLst>
                <a:path extrusionOk="0" h="299" w="954">
                  <a:moveTo>
                    <a:pt x="156" y="1"/>
                  </a:moveTo>
                  <a:cubicBezTo>
                    <a:pt x="60" y="1"/>
                    <a:pt x="1" y="84"/>
                    <a:pt x="1" y="155"/>
                  </a:cubicBezTo>
                  <a:cubicBezTo>
                    <a:pt x="1" y="227"/>
                    <a:pt x="72" y="298"/>
                    <a:pt x="156" y="298"/>
                  </a:cubicBezTo>
                  <a:lnTo>
                    <a:pt x="810" y="298"/>
                  </a:lnTo>
                  <a:cubicBezTo>
                    <a:pt x="894" y="298"/>
                    <a:pt x="953" y="227"/>
                    <a:pt x="953" y="155"/>
                  </a:cubicBezTo>
                  <a:cubicBezTo>
                    <a:pt x="953" y="60"/>
                    <a:pt x="894" y="1"/>
                    <a:pt x="8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50"/>
            <p:cNvSpPr/>
            <p:nvPr/>
          </p:nvSpPr>
          <p:spPr>
            <a:xfrm>
              <a:off x="3061870" y="1563594"/>
              <a:ext cx="19735" cy="9517"/>
            </a:xfrm>
            <a:custGeom>
              <a:rect b="b" l="l" r="r" t="t"/>
              <a:pathLst>
                <a:path extrusionOk="0" h="299" w="620">
                  <a:moveTo>
                    <a:pt x="143" y="0"/>
                  </a:moveTo>
                  <a:cubicBezTo>
                    <a:pt x="60" y="0"/>
                    <a:pt x="0" y="84"/>
                    <a:pt x="0" y="155"/>
                  </a:cubicBezTo>
                  <a:cubicBezTo>
                    <a:pt x="0" y="239"/>
                    <a:pt x="72" y="298"/>
                    <a:pt x="143" y="298"/>
                  </a:cubicBezTo>
                  <a:lnTo>
                    <a:pt x="477" y="298"/>
                  </a:lnTo>
                  <a:cubicBezTo>
                    <a:pt x="560" y="298"/>
                    <a:pt x="620" y="227"/>
                    <a:pt x="620" y="155"/>
                  </a:cubicBezTo>
                  <a:cubicBezTo>
                    <a:pt x="620" y="60"/>
                    <a:pt x="560" y="0"/>
                    <a:pt x="4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50"/>
            <p:cNvSpPr/>
            <p:nvPr/>
          </p:nvSpPr>
          <p:spPr>
            <a:xfrm>
              <a:off x="2967876" y="1563594"/>
              <a:ext cx="82663" cy="9517"/>
            </a:xfrm>
            <a:custGeom>
              <a:rect b="b" l="l" r="r" t="t"/>
              <a:pathLst>
                <a:path extrusionOk="0" h="299" w="2597">
                  <a:moveTo>
                    <a:pt x="156" y="0"/>
                  </a:moveTo>
                  <a:cubicBezTo>
                    <a:pt x="60" y="0"/>
                    <a:pt x="1" y="84"/>
                    <a:pt x="1" y="155"/>
                  </a:cubicBezTo>
                  <a:cubicBezTo>
                    <a:pt x="1" y="239"/>
                    <a:pt x="72" y="298"/>
                    <a:pt x="156" y="298"/>
                  </a:cubicBezTo>
                  <a:lnTo>
                    <a:pt x="2442" y="298"/>
                  </a:lnTo>
                  <a:cubicBezTo>
                    <a:pt x="2537" y="298"/>
                    <a:pt x="2596" y="227"/>
                    <a:pt x="2596" y="155"/>
                  </a:cubicBezTo>
                  <a:cubicBezTo>
                    <a:pt x="2596" y="60"/>
                    <a:pt x="2537" y="0"/>
                    <a:pt x="244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50"/>
            <p:cNvSpPr/>
            <p:nvPr/>
          </p:nvSpPr>
          <p:spPr>
            <a:xfrm>
              <a:off x="2936809" y="1521896"/>
              <a:ext cx="176625" cy="96286"/>
            </a:xfrm>
            <a:custGeom>
              <a:rect b="b" l="l" r="r" t="t"/>
              <a:pathLst>
                <a:path extrusionOk="0" h="3025" w="5549">
                  <a:moveTo>
                    <a:pt x="4894" y="298"/>
                  </a:moveTo>
                  <a:cubicBezTo>
                    <a:pt x="5084" y="298"/>
                    <a:pt x="5227" y="453"/>
                    <a:pt x="5227" y="644"/>
                  </a:cubicBezTo>
                  <a:lnTo>
                    <a:pt x="5227" y="1620"/>
                  </a:lnTo>
                  <a:cubicBezTo>
                    <a:pt x="5227" y="1822"/>
                    <a:pt x="5084" y="1965"/>
                    <a:pt x="4894" y="1965"/>
                  </a:cubicBezTo>
                  <a:lnTo>
                    <a:pt x="4406" y="1965"/>
                  </a:lnTo>
                  <a:cubicBezTo>
                    <a:pt x="4358" y="1965"/>
                    <a:pt x="4310" y="1989"/>
                    <a:pt x="4287" y="2025"/>
                  </a:cubicBezTo>
                  <a:cubicBezTo>
                    <a:pt x="4251" y="2061"/>
                    <a:pt x="4239" y="2096"/>
                    <a:pt x="4251" y="2144"/>
                  </a:cubicBezTo>
                  <a:lnTo>
                    <a:pt x="4346" y="2727"/>
                  </a:lnTo>
                  <a:lnTo>
                    <a:pt x="4346" y="2739"/>
                  </a:lnTo>
                  <a:lnTo>
                    <a:pt x="4322" y="2739"/>
                  </a:lnTo>
                  <a:lnTo>
                    <a:pt x="3346" y="2001"/>
                  </a:lnTo>
                  <a:cubicBezTo>
                    <a:pt x="3310" y="1977"/>
                    <a:pt x="3287" y="1965"/>
                    <a:pt x="3251" y="1965"/>
                  </a:cubicBezTo>
                  <a:lnTo>
                    <a:pt x="631" y="1965"/>
                  </a:lnTo>
                  <a:cubicBezTo>
                    <a:pt x="441" y="1965"/>
                    <a:pt x="298" y="1822"/>
                    <a:pt x="298" y="1620"/>
                  </a:cubicBezTo>
                  <a:lnTo>
                    <a:pt x="298" y="644"/>
                  </a:lnTo>
                  <a:cubicBezTo>
                    <a:pt x="298" y="453"/>
                    <a:pt x="441" y="298"/>
                    <a:pt x="631" y="298"/>
                  </a:cubicBezTo>
                  <a:close/>
                  <a:moveTo>
                    <a:pt x="631" y="1"/>
                  </a:moveTo>
                  <a:cubicBezTo>
                    <a:pt x="274" y="1"/>
                    <a:pt x="0" y="286"/>
                    <a:pt x="0" y="644"/>
                  </a:cubicBezTo>
                  <a:lnTo>
                    <a:pt x="0" y="1632"/>
                  </a:lnTo>
                  <a:cubicBezTo>
                    <a:pt x="0" y="1989"/>
                    <a:pt x="274" y="2263"/>
                    <a:pt x="631" y="2263"/>
                  </a:cubicBezTo>
                  <a:lnTo>
                    <a:pt x="3203" y="2263"/>
                  </a:lnTo>
                  <a:lnTo>
                    <a:pt x="4144" y="2965"/>
                  </a:lnTo>
                  <a:cubicBezTo>
                    <a:pt x="4203" y="3013"/>
                    <a:pt x="4263" y="3025"/>
                    <a:pt x="4334" y="3025"/>
                  </a:cubicBezTo>
                  <a:cubicBezTo>
                    <a:pt x="4394" y="3025"/>
                    <a:pt x="4453" y="3013"/>
                    <a:pt x="4501" y="2977"/>
                  </a:cubicBezTo>
                  <a:cubicBezTo>
                    <a:pt x="4608" y="2906"/>
                    <a:pt x="4668" y="2787"/>
                    <a:pt x="4656" y="2656"/>
                  </a:cubicBezTo>
                  <a:lnTo>
                    <a:pt x="4596" y="2251"/>
                  </a:lnTo>
                  <a:lnTo>
                    <a:pt x="4906" y="2251"/>
                  </a:lnTo>
                  <a:cubicBezTo>
                    <a:pt x="5263" y="2251"/>
                    <a:pt x="5549" y="1965"/>
                    <a:pt x="5549" y="1608"/>
                  </a:cubicBezTo>
                  <a:lnTo>
                    <a:pt x="5549" y="632"/>
                  </a:lnTo>
                  <a:cubicBezTo>
                    <a:pt x="5525" y="286"/>
                    <a:pt x="5251" y="1"/>
                    <a:pt x="48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50"/>
            <p:cNvSpPr/>
            <p:nvPr/>
          </p:nvSpPr>
          <p:spPr>
            <a:xfrm>
              <a:off x="2811367" y="1767115"/>
              <a:ext cx="72413" cy="9485"/>
            </a:xfrm>
            <a:custGeom>
              <a:rect b="b" l="l" r="r" t="t"/>
              <a:pathLst>
                <a:path extrusionOk="0" h="298" w="2275">
                  <a:moveTo>
                    <a:pt x="155" y="0"/>
                  </a:moveTo>
                  <a:cubicBezTo>
                    <a:pt x="60" y="0"/>
                    <a:pt x="0" y="72"/>
                    <a:pt x="0" y="143"/>
                  </a:cubicBezTo>
                  <a:cubicBezTo>
                    <a:pt x="0" y="214"/>
                    <a:pt x="84" y="298"/>
                    <a:pt x="155" y="298"/>
                  </a:cubicBezTo>
                  <a:lnTo>
                    <a:pt x="2120" y="298"/>
                  </a:lnTo>
                  <a:cubicBezTo>
                    <a:pt x="2215" y="298"/>
                    <a:pt x="2275" y="214"/>
                    <a:pt x="2275" y="143"/>
                  </a:cubicBezTo>
                  <a:cubicBezTo>
                    <a:pt x="2275" y="72"/>
                    <a:pt x="2215" y="0"/>
                    <a:pt x="21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50"/>
            <p:cNvSpPr/>
            <p:nvPr/>
          </p:nvSpPr>
          <p:spPr>
            <a:xfrm>
              <a:off x="2894730" y="1767115"/>
              <a:ext cx="20117" cy="9485"/>
            </a:xfrm>
            <a:custGeom>
              <a:rect b="b" l="l" r="r" t="t"/>
              <a:pathLst>
                <a:path extrusionOk="0" h="298" w="632">
                  <a:moveTo>
                    <a:pt x="156" y="0"/>
                  </a:moveTo>
                  <a:cubicBezTo>
                    <a:pt x="60" y="0"/>
                    <a:pt x="1" y="72"/>
                    <a:pt x="1" y="143"/>
                  </a:cubicBezTo>
                  <a:cubicBezTo>
                    <a:pt x="1" y="214"/>
                    <a:pt x="84" y="298"/>
                    <a:pt x="156" y="298"/>
                  </a:cubicBezTo>
                  <a:lnTo>
                    <a:pt x="489" y="298"/>
                  </a:lnTo>
                  <a:cubicBezTo>
                    <a:pt x="572" y="298"/>
                    <a:pt x="632" y="214"/>
                    <a:pt x="632" y="143"/>
                  </a:cubicBezTo>
                  <a:cubicBezTo>
                    <a:pt x="632" y="72"/>
                    <a:pt x="572" y="0"/>
                    <a:pt x="4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50"/>
            <p:cNvSpPr/>
            <p:nvPr/>
          </p:nvSpPr>
          <p:spPr>
            <a:xfrm>
              <a:off x="2811367" y="1787932"/>
              <a:ext cx="20117" cy="9517"/>
            </a:xfrm>
            <a:custGeom>
              <a:rect b="b" l="l" r="r" t="t"/>
              <a:pathLst>
                <a:path extrusionOk="0" h="299" w="632">
                  <a:moveTo>
                    <a:pt x="155" y="1"/>
                  </a:moveTo>
                  <a:cubicBezTo>
                    <a:pt x="60" y="1"/>
                    <a:pt x="0" y="72"/>
                    <a:pt x="0" y="144"/>
                  </a:cubicBezTo>
                  <a:cubicBezTo>
                    <a:pt x="0" y="239"/>
                    <a:pt x="84" y="299"/>
                    <a:pt x="155" y="299"/>
                  </a:cubicBezTo>
                  <a:lnTo>
                    <a:pt x="489" y="299"/>
                  </a:lnTo>
                  <a:cubicBezTo>
                    <a:pt x="572" y="299"/>
                    <a:pt x="631" y="215"/>
                    <a:pt x="631" y="144"/>
                  </a:cubicBezTo>
                  <a:cubicBezTo>
                    <a:pt x="631" y="60"/>
                    <a:pt x="572" y="1"/>
                    <a:pt x="4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50"/>
            <p:cNvSpPr/>
            <p:nvPr/>
          </p:nvSpPr>
          <p:spPr>
            <a:xfrm>
              <a:off x="2842815" y="1787932"/>
              <a:ext cx="72031" cy="9517"/>
            </a:xfrm>
            <a:custGeom>
              <a:rect b="b" l="l" r="r" t="t"/>
              <a:pathLst>
                <a:path extrusionOk="0" h="299" w="2263">
                  <a:moveTo>
                    <a:pt x="144" y="1"/>
                  </a:moveTo>
                  <a:cubicBezTo>
                    <a:pt x="60" y="1"/>
                    <a:pt x="1" y="72"/>
                    <a:pt x="1" y="144"/>
                  </a:cubicBezTo>
                  <a:cubicBezTo>
                    <a:pt x="1" y="239"/>
                    <a:pt x="72" y="299"/>
                    <a:pt x="144" y="299"/>
                  </a:cubicBezTo>
                  <a:lnTo>
                    <a:pt x="2120" y="299"/>
                  </a:lnTo>
                  <a:cubicBezTo>
                    <a:pt x="2203" y="299"/>
                    <a:pt x="2263" y="215"/>
                    <a:pt x="2263" y="144"/>
                  </a:cubicBezTo>
                  <a:cubicBezTo>
                    <a:pt x="2263" y="60"/>
                    <a:pt x="2203" y="1"/>
                    <a:pt x="21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50"/>
            <p:cNvSpPr/>
            <p:nvPr/>
          </p:nvSpPr>
          <p:spPr>
            <a:xfrm>
              <a:off x="2780301" y="1746266"/>
              <a:ext cx="166375" cy="96668"/>
            </a:xfrm>
            <a:custGeom>
              <a:rect b="b" l="l" r="r" t="t"/>
              <a:pathLst>
                <a:path extrusionOk="0" h="3037" w="5227">
                  <a:moveTo>
                    <a:pt x="4572" y="286"/>
                  </a:moveTo>
                  <a:cubicBezTo>
                    <a:pt x="4763" y="286"/>
                    <a:pt x="4917" y="441"/>
                    <a:pt x="4917" y="631"/>
                  </a:cubicBezTo>
                  <a:lnTo>
                    <a:pt x="4917" y="1619"/>
                  </a:lnTo>
                  <a:cubicBezTo>
                    <a:pt x="4917" y="1810"/>
                    <a:pt x="4763" y="1965"/>
                    <a:pt x="4572" y="1965"/>
                  </a:cubicBezTo>
                  <a:lnTo>
                    <a:pt x="2274" y="1965"/>
                  </a:lnTo>
                  <a:cubicBezTo>
                    <a:pt x="2250" y="1965"/>
                    <a:pt x="2215" y="1977"/>
                    <a:pt x="2191" y="1989"/>
                  </a:cubicBezTo>
                  <a:lnTo>
                    <a:pt x="1203" y="2739"/>
                  </a:lnTo>
                  <a:lnTo>
                    <a:pt x="1191" y="2739"/>
                  </a:lnTo>
                  <a:lnTo>
                    <a:pt x="1191" y="2715"/>
                  </a:lnTo>
                  <a:lnTo>
                    <a:pt x="1286" y="2143"/>
                  </a:lnTo>
                  <a:cubicBezTo>
                    <a:pt x="1286" y="2096"/>
                    <a:pt x="1286" y="2048"/>
                    <a:pt x="1250" y="2012"/>
                  </a:cubicBezTo>
                  <a:cubicBezTo>
                    <a:pt x="1215" y="1989"/>
                    <a:pt x="1179" y="1965"/>
                    <a:pt x="1131" y="1965"/>
                  </a:cubicBezTo>
                  <a:lnTo>
                    <a:pt x="643" y="1965"/>
                  </a:lnTo>
                  <a:cubicBezTo>
                    <a:pt x="453" y="1965"/>
                    <a:pt x="298" y="1810"/>
                    <a:pt x="298" y="1619"/>
                  </a:cubicBezTo>
                  <a:lnTo>
                    <a:pt x="298" y="631"/>
                  </a:lnTo>
                  <a:cubicBezTo>
                    <a:pt x="298" y="441"/>
                    <a:pt x="453" y="286"/>
                    <a:pt x="643" y="286"/>
                  </a:cubicBezTo>
                  <a:close/>
                  <a:moveTo>
                    <a:pt x="643" y="0"/>
                  </a:moveTo>
                  <a:cubicBezTo>
                    <a:pt x="286" y="0"/>
                    <a:pt x="0" y="274"/>
                    <a:pt x="0" y="631"/>
                  </a:cubicBezTo>
                  <a:lnTo>
                    <a:pt x="0" y="1619"/>
                  </a:lnTo>
                  <a:cubicBezTo>
                    <a:pt x="0" y="1977"/>
                    <a:pt x="286" y="2262"/>
                    <a:pt x="643" y="2262"/>
                  </a:cubicBezTo>
                  <a:lnTo>
                    <a:pt x="953" y="2262"/>
                  </a:lnTo>
                  <a:lnTo>
                    <a:pt x="893" y="2655"/>
                  </a:lnTo>
                  <a:cubicBezTo>
                    <a:pt x="881" y="2798"/>
                    <a:pt x="929" y="2917"/>
                    <a:pt x="1048" y="2989"/>
                  </a:cubicBezTo>
                  <a:cubicBezTo>
                    <a:pt x="1084" y="3012"/>
                    <a:pt x="1143" y="3036"/>
                    <a:pt x="1203" y="3036"/>
                  </a:cubicBezTo>
                  <a:cubicBezTo>
                    <a:pt x="1262" y="3036"/>
                    <a:pt x="1346" y="3012"/>
                    <a:pt x="1405" y="2977"/>
                  </a:cubicBezTo>
                  <a:lnTo>
                    <a:pt x="2334" y="2274"/>
                  </a:lnTo>
                  <a:lnTo>
                    <a:pt x="4584" y="2274"/>
                  </a:lnTo>
                  <a:cubicBezTo>
                    <a:pt x="4941" y="2274"/>
                    <a:pt x="5227" y="1989"/>
                    <a:pt x="5227" y="1631"/>
                  </a:cubicBezTo>
                  <a:lnTo>
                    <a:pt x="5227" y="655"/>
                  </a:lnTo>
                  <a:cubicBezTo>
                    <a:pt x="5215" y="274"/>
                    <a:pt x="4929" y="0"/>
                    <a:pt x="45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50"/>
            <p:cNvSpPr/>
            <p:nvPr/>
          </p:nvSpPr>
          <p:spPr>
            <a:xfrm>
              <a:off x="3020172" y="1720102"/>
              <a:ext cx="61432" cy="9517"/>
            </a:xfrm>
            <a:custGeom>
              <a:rect b="b" l="l" r="r" t="t"/>
              <a:pathLst>
                <a:path extrusionOk="0" h="299" w="1930">
                  <a:moveTo>
                    <a:pt x="144" y="1"/>
                  </a:moveTo>
                  <a:cubicBezTo>
                    <a:pt x="60" y="1"/>
                    <a:pt x="1" y="72"/>
                    <a:pt x="1" y="144"/>
                  </a:cubicBezTo>
                  <a:cubicBezTo>
                    <a:pt x="1" y="239"/>
                    <a:pt x="72" y="298"/>
                    <a:pt x="144" y="298"/>
                  </a:cubicBezTo>
                  <a:lnTo>
                    <a:pt x="1787" y="298"/>
                  </a:lnTo>
                  <a:cubicBezTo>
                    <a:pt x="1870" y="298"/>
                    <a:pt x="1930" y="227"/>
                    <a:pt x="1930" y="144"/>
                  </a:cubicBezTo>
                  <a:cubicBezTo>
                    <a:pt x="1930" y="60"/>
                    <a:pt x="1870" y="1"/>
                    <a:pt x="17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50"/>
            <p:cNvSpPr/>
            <p:nvPr/>
          </p:nvSpPr>
          <p:spPr>
            <a:xfrm>
              <a:off x="2988724" y="1720102"/>
              <a:ext cx="19735" cy="9517"/>
            </a:xfrm>
            <a:custGeom>
              <a:rect b="b" l="l" r="r" t="t"/>
              <a:pathLst>
                <a:path extrusionOk="0" h="299" w="620">
                  <a:moveTo>
                    <a:pt x="143" y="1"/>
                  </a:moveTo>
                  <a:cubicBezTo>
                    <a:pt x="60" y="1"/>
                    <a:pt x="1" y="72"/>
                    <a:pt x="1" y="144"/>
                  </a:cubicBezTo>
                  <a:cubicBezTo>
                    <a:pt x="1" y="239"/>
                    <a:pt x="72" y="298"/>
                    <a:pt x="143" y="298"/>
                  </a:cubicBezTo>
                  <a:lnTo>
                    <a:pt x="477" y="298"/>
                  </a:lnTo>
                  <a:cubicBezTo>
                    <a:pt x="572" y="298"/>
                    <a:pt x="620" y="227"/>
                    <a:pt x="620" y="144"/>
                  </a:cubicBezTo>
                  <a:cubicBezTo>
                    <a:pt x="620" y="60"/>
                    <a:pt x="572" y="1"/>
                    <a:pt x="4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50"/>
            <p:cNvSpPr/>
            <p:nvPr/>
          </p:nvSpPr>
          <p:spPr>
            <a:xfrm>
              <a:off x="2957658" y="1699253"/>
              <a:ext cx="155776" cy="75087"/>
            </a:xfrm>
            <a:custGeom>
              <a:rect b="b" l="l" r="r" t="t"/>
              <a:pathLst>
                <a:path extrusionOk="0" h="2359" w="4894">
                  <a:moveTo>
                    <a:pt x="4239" y="299"/>
                  </a:moveTo>
                  <a:cubicBezTo>
                    <a:pt x="4429" y="299"/>
                    <a:pt x="4572" y="441"/>
                    <a:pt x="4572" y="644"/>
                  </a:cubicBezTo>
                  <a:lnTo>
                    <a:pt x="4572" y="965"/>
                  </a:lnTo>
                  <a:cubicBezTo>
                    <a:pt x="4572" y="1156"/>
                    <a:pt x="4429" y="1311"/>
                    <a:pt x="4239" y="1311"/>
                  </a:cubicBezTo>
                  <a:lnTo>
                    <a:pt x="3751" y="1311"/>
                  </a:lnTo>
                  <a:cubicBezTo>
                    <a:pt x="3703" y="1311"/>
                    <a:pt x="3655" y="1322"/>
                    <a:pt x="3632" y="1370"/>
                  </a:cubicBezTo>
                  <a:cubicBezTo>
                    <a:pt x="3596" y="1394"/>
                    <a:pt x="3584" y="1442"/>
                    <a:pt x="3596" y="1489"/>
                  </a:cubicBezTo>
                  <a:lnTo>
                    <a:pt x="3691" y="2061"/>
                  </a:lnTo>
                  <a:lnTo>
                    <a:pt x="3691" y="2084"/>
                  </a:lnTo>
                  <a:cubicBezTo>
                    <a:pt x="3691" y="2088"/>
                    <a:pt x="3689" y="2090"/>
                    <a:pt x="3685" y="2090"/>
                  </a:cubicBezTo>
                  <a:cubicBezTo>
                    <a:pt x="3678" y="2090"/>
                    <a:pt x="3667" y="2084"/>
                    <a:pt x="3667" y="2084"/>
                  </a:cubicBezTo>
                  <a:lnTo>
                    <a:pt x="2691" y="1334"/>
                  </a:lnTo>
                  <a:cubicBezTo>
                    <a:pt x="2655" y="1322"/>
                    <a:pt x="2632" y="1311"/>
                    <a:pt x="2596" y="1311"/>
                  </a:cubicBezTo>
                  <a:lnTo>
                    <a:pt x="631" y="1311"/>
                  </a:lnTo>
                  <a:cubicBezTo>
                    <a:pt x="441" y="1311"/>
                    <a:pt x="298" y="1156"/>
                    <a:pt x="298" y="965"/>
                  </a:cubicBezTo>
                  <a:lnTo>
                    <a:pt x="298" y="644"/>
                  </a:lnTo>
                  <a:cubicBezTo>
                    <a:pt x="298" y="441"/>
                    <a:pt x="441" y="299"/>
                    <a:pt x="631" y="299"/>
                  </a:cubicBezTo>
                  <a:close/>
                  <a:moveTo>
                    <a:pt x="631" y="1"/>
                  </a:moveTo>
                  <a:cubicBezTo>
                    <a:pt x="274" y="1"/>
                    <a:pt x="0" y="275"/>
                    <a:pt x="0" y="644"/>
                  </a:cubicBezTo>
                  <a:lnTo>
                    <a:pt x="0" y="965"/>
                  </a:lnTo>
                  <a:cubicBezTo>
                    <a:pt x="0" y="1322"/>
                    <a:pt x="274" y="1608"/>
                    <a:pt x="631" y="1608"/>
                  </a:cubicBezTo>
                  <a:lnTo>
                    <a:pt x="2548" y="1608"/>
                  </a:lnTo>
                  <a:lnTo>
                    <a:pt x="3489" y="2299"/>
                  </a:lnTo>
                  <a:cubicBezTo>
                    <a:pt x="3548" y="2346"/>
                    <a:pt x="3608" y="2358"/>
                    <a:pt x="3679" y="2358"/>
                  </a:cubicBezTo>
                  <a:cubicBezTo>
                    <a:pt x="3739" y="2358"/>
                    <a:pt x="3798" y="2346"/>
                    <a:pt x="3846" y="2323"/>
                  </a:cubicBezTo>
                  <a:cubicBezTo>
                    <a:pt x="3953" y="2239"/>
                    <a:pt x="4013" y="2120"/>
                    <a:pt x="4001" y="1989"/>
                  </a:cubicBezTo>
                  <a:lnTo>
                    <a:pt x="3941" y="1584"/>
                  </a:lnTo>
                  <a:lnTo>
                    <a:pt x="4251" y="1584"/>
                  </a:lnTo>
                  <a:cubicBezTo>
                    <a:pt x="4608" y="1584"/>
                    <a:pt x="4894" y="1311"/>
                    <a:pt x="4894" y="953"/>
                  </a:cubicBezTo>
                  <a:lnTo>
                    <a:pt x="4894" y="620"/>
                  </a:lnTo>
                  <a:cubicBezTo>
                    <a:pt x="4870" y="287"/>
                    <a:pt x="4596" y="1"/>
                    <a:pt x="42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50"/>
            <p:cNvSpPr/>
            <p:nvPr/>
          </p:nvSpPr>
          <p:spPr>
            <a:xfrm>
              <a:off x="2811367" y="1626108"/>
              <a:ext cx="72413" cy="9517"/>
            </a:xfrm>
            <a:custGeom>
              <a:rect b="b" l="l" r="r" t="t"/>
              <a:pathLst>
                <a:path extrusionOk="0" h="299" w="2275">
                  <a:moveTo>
                    <a:pt x="155" y="1"/>
                  </a:moveTo>
                  <a:cubicBezTo>
                    <a:pt x="60" y="1"/>
                    <a:pt x="0" y="84"/>
                    <a:pt x="0" y="156"/>
                  </a:cubicBezTo>
                  <a:cubicBezTo>
                    <a:pt x="0" y="227"/>
                    <a:pt x="84" y="299"/>
                    <a:pt x="155" y="299"/>
                  </a:cubicBezTo>
                  <a:lnTo>
                    <a:pt x="2120" y="299"/>
                  </a:lnTo>
                  <a:cubicBezTo>
                    <a:pt x="2215" y="299"/>
                    <a:pt x="2275" y="227"/>
                    <a:pt x="2275" y="156"/>
                  </a:cubicBezTo>
                  <a:cubicBezTo>
                    <a:pt x="2275" y="60"/>
                    <a:pt x="2215" y="1"/>
                    <a:pt x="21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50"/>
            <p:cNvSpPr/>
            <p:nvPr/>
          </p:nvSpPr>
          <p:spPr>
            <a:xfrm>
              <a:off x="2895112" y="1626108"/>
              <a:ext cx="30366" cy="9517"/>
            </a:xfrm>
            <a:custGeom>
              <a:rect b="b" l="l" r="r" t="t"/>
              <a:pathLst>
                <a:path extrusionOk="0" h="299" w="954">
                  <a:moveTo>
                    <a:pt x="144" y="1"/>
                  </a:moveTo>
                  <a:cubicBezTo>
                    <a:pt x="60" y="1"/>
                    <a:pt x="1" y="84"/>
                    <a:pt x="1" y="156"/>
                  </a:cubicBezTo>
                  <a:cubicBezTo>
                    <a:pt x="1" y="227"/>
                    <a:pt x="72" y="299"/>
                    <a:pt x="144" y="299"/>
                  </a:cubicBezTo>
                  <a:lnTo>
                    <a:pt x="798" y="299"/>
                  </a:lnTo>
                  <a:cubicBezTo>
                    <a:pt x="894" y="299"/>
                    <a:pt x="953" y="227"/>
                    <a:pt x="953" y="156"/>
                  </a:cubicBezTo>
                  <a:cubicBezTo>
                    <a:pt x="953" y="60"/>
                    <a:pt x="882" y="1"/>
                    <a:pt x="79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50"/>
            <p:cNvSpPr/>
            <p:nvPr/>
          </p:nvSpPr>
          <p:spPr>
            <a:xfrm>
              <a:off x="2811367" y="1667805"/>
              <a:ext cx="72413" cy="9517"/>
            </a:xfrm>
            <a:custGeom>
              <a:rect b="b" l="l" r="r" t="t"/>
              <a:pathLst>
                <a:path extrusionOk="0" h="299" w="2275">
                  <a:moveTo>
                    <a:pt x="155" y="1"/>
                  </a:moveTo>
                  <a:cubicBezTo>
                    <a:pt x="60" y="1"/>
                    <a:pt x="0" y="84"/>
                    <a:pt x="0" y="155"/>
                  </a:cubicBezTo>
                  <a:cubicBezTo>
                    <a:pt x="0" y="227"/>
                    <a:pt x="84" y="298"/>
                    <a:pt x="155" y="298"/>
                  </a:cubicBezTo>
                  <a:lnTo>
                    <a:pt x="2120" y="298"/>
                  </a:lnTo>
                  <a:cubicBezTo>
                    <a:pt x="2215" y="298"/>
                    <a:pt x="2275" y="227"/>
                    <a:pt x="2275" y="155"/>
                  </a:cubicBezTo>
                  <a:cubicBezTo>
                    <a:pt x="2275" y="60"/>
                    <a:pt x="2215" y="1"/>
                    <a:pt x="21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50"/>
            <p:cNvSpPr/>
            <p:nvPr/>
          </p:nvSpPr>
          <p:spPr>
            <a:xfrm>
              <a:off x="2895112" y="1667805"/>
              <a:ext cx="30366" cy="9517"/>
            </a:xfrm>
            <a:custGeom>
              <a:rect b="b" l="l" r="r" t="t"/>
              <a:pathLst>
                <a:path extrusionOk="0" h="299" w="954">
                  <a:moveTo>
                    <a:pt x="144" y="1"/>
                  </a:moveTo>
                  <a:cubicBezTo>
                    <a:pt x="60" y="1"/>
                    <a:pt x="1" y="84"/>
                    <a:pt x="1" y="155"/>
                  </a:cubicBezTo>
                  <a:cubicBezTo>
                    <a:pt x="1" y="227"/>
                    <a:pt x="72" y="298"/>
                    <a:pt x="144" y="298"/>
                  </a:cubicBezTo>
                  <a:lnTo>
                    <a:pt x="798" y="298"/>
                  </a:lnTo>
                  <a:cubicBezTo>
                    <a:pt x="894" y="298"/>
                    <a:pt x="953" y="227"/>
                    <a:pt x="953" y="155"/>
                  </a:cubicBezTo>
                  <a:cubicBezTo>
                    <a:pt x="953" y="60"/>
                    <a:pt x="882" y="1"/>
                    <a:pt x="79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50"/>
            <p:cNvSpPr/>
            <p:nvPr/>
          </p:nvSpPr>
          <p:spPr>
            <a:xfrm>
              <a:off x="2811367" y="1646957"/>
              <a:ext cx="20117" cy="9517"/>
            </a:xfrm>
            <a:custGeom>
              <a:rect b="b" l="l" r="r" t="t"/>
              <a:pathLst>
                <a:path extrusionOk="0" h="299" w="632">
                  <a:moveTo>
                    <a:pt x="155" y="1"/>
                  </a:moveTo>
                  <a:cubicBezTo>
                    <a:pt x="60" y="1"/>
                    <a:pt x="0" y="72"/>
                    <a:pt x="0" y="156"/>
                  </a:cubicBezTo>
                  <a:cubicBezTo>
                    <a:pt x="0" y="239"/>
                    <a:pt x="84" y="298"/>
                    <a:pt x="155" y="298"/>
                  </a:cubicBezTo>
                  <a:lnTo>
                    <a:pt x="489" y="298"/>
                  </a:lnTo>
                  <a:cubicBezTo>
                    <a:pt x="572" y="298"/>
                    <a:pt x="631" y="227"/>
                    <a:pt x="631" y="156"/>
                  </a:cubicBezTo>
                  <a:cubicBezTo>
                    <a:pt x="631" y="60"/>
                    <a:pt x="572" y="1"/>
                    <a:pt x="4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50"/>
            <p:cNvSpPr/>
            <p:nvPr/>
          </p:nvSpPr>
          <p:spPr>
            <a:xfrm>
              <a:off x="2842815" y="1646957"/>
              <a:ext cx="82663" cy="9517"/>
            </a:xfrm>
            <a:custGeom>
              <a:rect b="b" l="l" r="r" t="t"/>
              <a:pathLst>
                <a:path extrusionOk="0" h="299" w="2597">
                  <a:moveTo>
                    <a:pt x="155" y="1"/>
                  </a:moveTo>
                  <a:cubicBezTo>
                    <a:pt x="60" y="1"/>
                    <a:pt x="1" y="72"/>
                    <a:pt x="1" y="156"/>
                  </a:cubicBezTo>
                  <a:cubicBezTo>
                    <a:pt x="1" y="239"/>
                    <a:pt x="72" y="298"/>
                    <a:pt x="155" y="298"/>
                  </a:cubicBezTo>
                  <a:lnTo>
                    <a:pt x="2441" y="298"/>
                  </a:lnTo>
                  <a:cubicBezTo>
                    <a:pt x="2537" y="298"/>
                    <a:pt x="2596" y="227"/>
                    <a:pt x="2596" y="156"/>
                  </a:cubicBezTo>
                  <a:cubicBezTo>
                    <a:pt x="2596" y="60"/>
                    <a:pt x="2525" y="1"/>
                    <a:pt x="244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50"/>
            <p:cNvSpPr/>
            <p:nvPr/>
          </p:nvSpPr>
          <p:spPr>
            <a:xfrm>
              <a:off x="2780301" y="1605291"/>
              <a:ext cx="176625" cy="117516"/>
            </a:xfrm>
            <a:custGeom>
              <a:rect b="b" l="l" r="r" t="t"/>
              <a:pathLst>
                <a:path extrusionOk="0" h="3692" w="5549">
                  <a:moveTo>
                    <a:pt x="4894" y="298"/>
                  </a:moveTo>
                  <a:cubicBezTo>
                    <a:pt x="5084" y="298"/>
                    <a:pt x="5239" y="453"/>
                    <a:pt x="5239" y="643"/>
                  </a:cubicBezTo>
                  <a:lnTo>
                    <a:pt x="5239" y="2274"/>
                  </a:lnTo>
                  <a:cubicBezTo>
                    <a:pt x="5239" y="2477"/>
                    <a:pt x="5084" y="2619"/>
                    <a:pt x="4894" y="2619"/>
                  </a:cubicBezTo>
                  <a:lnTo>
                    <a:pt x="2274" y="2619"/>
                  </a:lnTo>
                  <a:cubicBezTo>
                    <a:pt x="2250" y="2619"/>
                    <a:pt x="2215" y="2643"/>
                    <a:pt x="2191" y="2655"/>
                  </a:cubicBezTo>
                  <a:lnTo>
                    <a:pt x="1203" y="3393"/>
                  </a:lnTo>
                  <a:lnTo>
                    <a:pt x="1191" y="3393"/>
                  </a:lnTo>
                  <a:lnTo>
                    <a:pt x="1191" y="3381"/>
                  </a:lnTo>
                  <a:lnTo>
                    <a:pt x="1274" y="2798"/>
                  </a:lnTo>
                  <a:cubicBezTo>
                    <a:pt x="1274" y="2750"/>
                    <a:pt x="1274" y="2715"/>
                    <a:pt x="1250" y="2679"/>
                  </a:cubicBezTo>
                  <a:cubicBezTo>
                    <a:pt x="1215" y="2655"/>
                    <a:pt x="1179" y="2619"/>
                    <a:pt x="1131" y="2619"/>
                  </a:cubicBezTo>
                  <a:lnTo>
                    <a:pt x="643" y="2619"/>
                  </a:lnTo>
                  <a:cubicBezTo>
                    <a:pt x="453" y="2619"/>
                    <a:pt x="298" y="2477"/>
                    <a:pt x="298" y="2274"/>
                  </a:cubicBezTo>
                  <a:lnTo>
                    <a:pt x="298" y="643"/>
                  </a:lnTo>
                  <a:cubicBezTo>
                    <a:pt x="298" y="453"/>
                    <a:pt x="453" y="298"/>
                    <a:pt x="643" y="298"/>
                  </a:cubicBezTo>
                  <a:close/>
                  <a:moveTo>
                    <a:pt x="643" y="0"/>
                  </a:moveTo>
                  <a:cubicBezTo>
                    <a:pt x="286" y="0"/>
                    <a:pt x="0" y="286"/>
                    <a:pt x="0" y="643"/>
                  </a:cubicBezTo>
                  <a:lnTo>
                    <a:pt x="0" y="2286"/>
                  </a:lnTo>
                  <a:cubicBezTo>
                    <a:pt x="0" y="2643"/>
                    <a:pt x="286" y="2917"/>
                    <a:pt x="643" y="2917"/>
                  </a:cubicBezTo>
                  <a:lnTo>
                    <a:pt x="953" y="2917"/>
                  </a:lnTo>
                  <a:lnTo>
                    <a:pt x="893" y="3322"/>
                  </a:lnTo>
                  <a:cubicBezTo>
                    <a:pt x="881" y="3453"/>
                    <a:pt x="929" y="3572"/>
                    <a:pt x="1048" y="3655"/>
                  </a:cubicBezTo>
                  <a:cubicBezTo>
                    <a:pt x="1084" y="3679"/>
                    <a:pt x="1143" y="3691"/>
                    <a:pt x="1203" y="3691"/>
                  </a:cubicBezTo>
                  <a:cubicBezTo>
                    <a:pt x="1262" y="3691"/>
                    <a:pt x="1346" y="3679"/>
                    <a:pt x="1405" y="3632"/>
                  </a:cubicBezTo>
                  <a:lnTo>
                    <a:pt x="2334" y="2941"/>
                  </a:lnTo>
                  <a:lnTo>
                    <a:pt x="4906" y="2941"/>
                  </a:lnTo>
                  <a:cubicBezTo>
                    <a:pt x="5263" y="2941"/>
                    <a:pt x="5548" y="2655"/>
                    <a:pt x="5548" y="2298"/>
                  </a:cubicBezTo>
                  <a:lnTo>
                    <a:pt x="5548" y="655"/>
                  </a:lnTo>
                  <a:cubicBezTo>
                    <a:pt x="5537" y="286"/>
                    <a:pt x="5251" y="0"/>
                    <a:pt x="48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12" name="Google Shape;512;p50"/>
          <p:cNvSpPr/>
          <p:nvPr/>
        </p:nvSpPr>
        <p:spPr>
          <a:xfrm>
            <a:off x="6177361" y="2624875"/>
            <a:ext cx="2392800" cy="776100"/>
          </a:xfrm>
          <a:prstGeom prst="ellipse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rPr>
              <a:t>CIFAR-10</a:t>
            </a:r>
            <a:endParaRPr b="1" sz="1800">
              <a:solidFill>
                <a:schemeClr val="lt2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cxnSp>
        <p:nvCxnSpPr>
          <p:cNvPr id="513" name="Google Shape;513;p50"/>
          <p:cNvCxnSpPr>
            <a:stCxn id="475" idx="4"/>
            <a:endCxn id="464" idx="0"/>
          </p:cNvCxnSpPr>
          <p:nvPr/>
        </p:nvCxnSpPr>
        <p:spPr>
          <a:xfrm flipH="1" rot="-5400000">
            <a:off x="4449249" y="2502550"/>
            <a:ext cx="246300" cy="6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514" name="Google Shape;514;p50"/>
          <p:cNvCxnSpPr>
            <a:stCxn id="474" idx="4"/>
            <a:endCxn id="512" idx="0"/>
          </p:cNvCxnSpPr>
          <p:nvPr/>
        </p:nvCxnSpPr>
        <p:spPr>
          <a:xfrm flipH="1" rot="-5400000">
            <a:off x="7251698" y="2501950"/>
            <a:ext cx="245100" cy="600"/>
          </a:xfrm>
          <a:prstGeom prst="bentConnector3">
            <a:avLst>
              <a:gd fmla="val 50015" name="adj1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515" name="Google Shape;515;p50"/>
          <p:cNvCxnSpPr>
            <a:stCxn id="512" idx="4"/>
            <a:endCxn id="472" idx="0"/>
          </p:cNvCxnSpPr>
          <p:nvPr/>
        </p:nvCxnSpPr>
        <p:spPr>
          <a:xfrm flipH="1" rot="-5400000">
            <a:off x="7251511" y="3523225"/>
            <a:ext cx="245100" cy="600"/>
          </a:xfrm>
          <a:prstGeom prst="bentConnector3">
            <a:avLst>
              <a:gd fmla="val 50017" name="adj1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516" name="Google Shape;516;p50"/>
          <p:cNvCxnSpPr>
            <a:stCxn id="462" idx="6"/>
            <a:endCxn id="464" idx="2"/>
          </p:cNvCxnSpPr>
          <p:nvPr/>
        </p:nvCxnSpPr>
        <p:spPr>
          <a:xfrm>
            <a:off x="2966645" y="3012925"/>
            <a:ext cx="584400" cy="1200"/>
          </a:xfrm>
          <a:prstGeom prst="bentConnector3">
            <a:avLst>
              <a:gd fmla="val 49993" name="adj1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517" name="Google Shape;517;p50"/>
          <p:cNvCxnSpPr>
            <a:stCxn id="464" idx="6"/>
            <a:endCxn id="512" idx="2"/>
          </p:cNvCxnSpPr>
          <p:nvPr/>
        </p:nvCxnSpPr>
        <p:spPr>
          <a:xfrm flipH="1" rot="10800000">
            <a:off x="5593062" y="3012850"/>
            <a:ext cx="584400" cy="1200"/>
          </a:xfrm>
          <a:prstGeom prst="bentConnector3">
            <a:avLst>
              <a:gd fmla="val 49991" name="adj1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464" name="Google Shape;464;p50"/>
          <p:cNvSpPr/>
          <p:nvPr/>
        </p:nvSpPr>
        <p:spPr>
          <a:xfrm>
            <a:off x="3550962" y="2626000"/>
            <a:ext cx="2042100" cy="776100"/>
          </a:xfrm>
          <a:prstGeom prst="ellipse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rPr>
              <a:t>PHY Dataset</a:t>
            </a:r>
            <a:endParaRPr b="1" sz="1800">
              <a:solidFill>
                <a:schemeClr val="lt2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462" name="Google Shape;462;p50"/>
          <p:cNvSpPr/>
          <p:nvPr/>
        </p:nvSpPr>
        <p:spPr>
          <a:xfrm>
            <a:off x="573845" y="2624875"/>
            <a:ext cx="2392800" cy="776100"/>
          </a:xfrm>
          <a:prstGeom prst="ellipse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rPr>
              <a:t>OREGON GRAPH</a:t>
            </a:r>
            <a:endParaRPr b="1" sz="1700">
              <a:solidFill>
                <a:schemeClr val="lt2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51"/>
          <p:cNvSpPr txBox="1"/>
          <p:nvPr>
            <p:ph type="title"/>
          </p:nvPr>
        </p:nvSpPr>
        <p:spPr>
          <a:xfrm>
            <a:off x="7201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FINDINGS</a:t>
            </a:r>
            <a:endParaRPr/>
          </a:p>
        </p:txBody>
      </p:sp>
      <p:sp>
        <p:nvSpPr>
          <p:cNvPr id="523" name="Google Shape;523;p51"/>
          <p:cNvSpPr txBox="1"/>
          <p:nvPr/>
        </p:nvSpPr>
        <p:spPr>
          <a:xfrm>
            <a:off x="3402450" y="1591150"/>
            <a:ext cx="23391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lt2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graphicFrame>
        <p:nvGraphicFramePr>
          <p:cNvPr id="524" name="Google Shape;524;p51"/>
          <p:cNvGraphicFramePr/>
          <p:nvPr/>
        </p:nvGraphicFramePr>
        <p:xfrm>
          <a:off x="832850" y="2048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{533D969A-424B-434D-A233-F6A8D7FD2D2E}</a:tableStyleId>
              </a:tblPr>
              <a:tblGrid>
                <a:gridCol w="2492750"/>
                <a:gridCol w="2492750"/>
                <a:gridCol w="2492750"/>
              </a:tblGrid>
              <a:tr h="1164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chemeClr val="lt2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Improved clustering costs</a:t>
                      </a:r>
                      <a:endParaRPr b="1" sz="2400">
                        <a:solidFill>
                          <a:schemeClr val="lt2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>
                        <a:alpha val="237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chemeClr val="lt2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Increased stability</a:t>
                      </a:r>
                      <a:endParaRPr b="1" sz="2400">
                        <a:solidFill>
                          <a:schemeClr val="lt2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>
                        <a:alpha val="237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chemeClr val="lt2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Better interpretability</a:t>
                      </a:r>
                      <a:endParaRPr b="1" sz="2400">
                        <a:solidFill>
                          <a:schemeClr val="lt2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>
                        <a:alpha val="23720"/>
                      </a:srgbClr>
                    </a:solidFill>
                  </a:tcPr>
                </a:tc>
              </a:tr>
              <a:tr h="1395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Fira Sans Condensed"/>
                          <a:ea typeface="Fira Sans Condensed"/>
                          <a:cs typeface="Fira Sans Condensed"/>
                          <a:sym typeface="Fira Sans Condensed"/>
                        </a:rPr>
                        <a:t>PCA significantly reduced clustering costs across all datasets</a:t>
                      </a:r>
                      <a:endParaRPr>
                        <a:solidFill>
                          <a:schemeClr val="lt2"/>
                        </a:solidFill>
                        <a:latin typeface="Fira Sans Condensed"/>
                        <a:ea typeface="Fira Sans Condensed"/>
                        <a:cs typeface="Fira Sans Condensed"/>
                        <a:sym typeface="Fira Sans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>
                        <a:alpha val="237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Fira Sans Condensed"/>
                          <a:ea typeface="Fira Sans Condensed"/>
                          <a:cs typeface="Fira Sans Condensed"/>
                          <a:sym typeface="Fira Sans Condensed"/>
                        </a:rPr>
                        <a:t>Higher kk-values (e.g., k=25k=25) showed consistent and stable clustering</a:t>
                      </a:r>
                      <a:endParaRPr>
                        <a:solidFill>
                          <a:schemeClr val="lt2"/>
                        </a:solidFill>
                        <a:latin typeface="Fira Sans Condensed"/>
                        <a:ea typeface="Fira Sans Condensed"/>
                        <a:cs typeface="Fira Sans Condensed"/>
                        <a:sym typeface="Fira Sans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>
                        <a:alpha val="237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Fira Sans Condensed"/>
                          <a:ea typeface="Fira Sans Condensed"/>
                          <a:cs typeface="Fira Sans Condensed"/>
                          <a:sym typeface="Fira Sans Condensed"/>
                        </a:rPr>
                        <a:t>Reduced dimensions allowed for clearer and more meaningful cluster structures</a:t>
                      </a:r>
                      <a:endParaRPr>
                        <a:solidFill>
                          <a:schemeClr val="lt2"/>
                        </a:solidFill>
                        <a:latin typeface="Fira Sans Condensed"/>
                        <a:ea typeface="Fira Sans Condensed"/>
                        <a:cs typeface="Fira Sans Condensed"/>
                        <a:sym typeface="Fira Sans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>
                        <a:alpha val="23720"/>
                      </a:srgbClr>
                    </a:solidFill>
                  </a:tcPr>
                </a:tc>
              </a:tr>
            </a:tbl>
          </a:graphicData>
        </a:graphic>
      </p:graphicFrame>
      <p:grpSp>
        <p:nvGrpSpPr>
          <p:cNvPr id="525" name="Google Shape;525;p51"/>
          <p:cNvGrpSpPr/>
          <p:nvPr/>
        </p:nvGrpSpPr>
        <p:grpSpPr>
          <a:xfrm>
            <a:off x="4435046" y="1443210"/>
            <a:ext cx="273857" cy="274147"/>
            <a:chOff x="7538896" y="1970156"/>
            <a:chExt cx="361147" cy="361529"/>
          </a:xfrm>
        </p:grpSpPr>
        <p:sp>
          <p:nvSpPr>
            <p:cNvPr id="526" name="Google Shape;526;p51"/>
            <p:cNvSpPr/>
            <p:nvPr/>
          </p:nvSpPr>
          <p:spPr>
            <a:xfrm>
              <a:off x="7538896" y="1970156"/>
              <a:ext cx="361147" cy="361529"/>
            </a:xfrm>
            <a:custGeom>
              <a:rect b="b" l="l" r="r" t="t"/>
              <a:pathLst>
                <a:path extrusionOk="0" h="11359" w="11347">
                  <a:moveTo>
                    <a:pt x="8918" y="584"/>
                  </a:moveTo>
                  <a:lnTo>
                    <a:pt x="9477" y="1155"/>
                  </a:lnTo>
                  <a:lnTo>
                    <a:pt x="9632" y="1298"/>
                  </a:lnTo>
                  <a:lnTo>
                    <a:pt x="10239" y="1905"/>
                  </a:lnTo>
                  <a:lnTo>
                    <a:pt x="10704" y="2370"/>
                  </a:lnTo>
                  <a:lnTo>
                    <a:pt x="8918" y="2370"/>
                  </a:lnTo>
                  <a:lnTo>
                    <a:pt x="8918" y="584"/>
                  </a:lnTo>
                  <a:close/>
                  <a:moveTo>
                    <a:pt x="2631" y="4644"/>
                  </a:moveTo>
                  <a:cubicBezTo>
                    <a:pt x="3322" y="4644"/>
                    <a:pt x="3882" y="5215"/>
                    <a:pt x="3882" y="5894"/>
                  </a:cubicBezTo>
                  <a:lnTo>
                    <a:pt x="3882" y="6192"/>
                  </a:lnTo>
                  <a:lnTo>
                    <a:pt x="3810" y="6192"/>
                  </a:lnTo>
                  <a:cubicBezTo>
                    <a:pt x="3429" y="6108"/>
                    <a:pt x="3310" y="5596"/>
                    <a:pt x="3286" y="5596"/>
                  </a:cubicBezTo>
                  <a:cubicBezTo>
                    <a:pt x="3274" y="5525"/>
                    <a:pt x="3215" y="5477"/>
                    <a:pt x="3155" y="5465"/>
                  </a:cubicBezTo>
                  <a:cubicBezTo>
                    <a:pt x="3143" y="5463"/>
                    <a:pt x="3132" y="5462"/>
                    <a:pt x="3121" y="5462"/>
                  </a:cubicBezTo>
                  <a:cubicBezTo>
                    <a:pt x="3064" y="5462"/>
                    <a:pt x="3016" y="5487"/>
                    <a:pt x="2977" y="5537"/>
                  </a:cubicBezTo>
                  <a:cubicBezTo>
                    <a:pt x="2477" y="6156"/>
                    <a:pt x="1429" y="6156"/>
                    <a:pt x="1417" y="6156"/>
                  </a:cubicBezTo>
                  <a:lnTo>
                    <a:pt x="1298" y="6156"/>
                  </a:lnTo>
                  <a:lnTo>
                    <a:pt x="1286" y="6168"/>
                  </a:lnTo>
                  <a:lnTo>
                    <a:pt x="1262" y="6180"/>
                  </a:lnTo>
                  <a:lnTo>
                    <a:pt x="1262" y="5894"/>
                  </a:lnTo>
                  <a:cubicBezTo>
                    <a:pt x="1262" y="5215"/>
                    <a:pt x="1834" y="4644"/>
                    <a:pt x="2512" y="4644"/>
                  </a:cubicBezTo>
                  <a:close/>
                  <a:moveTo>
                    <a:pt x="1238" y="6644"/>
                  </a:moveTo>
                  <a:lnTo>
                    <a:pt x="1238" y="7192"/>
                  </a:lnTo>
                  <a:cubicBezTo>
                    <a:pt x="1107" y="7180"/>
                    <a:pt x="1000" y="7061"/>
                    <a:pt x="1000" y="6930"/>
                  </a:cubicBezTo>
                  <a:cubicBezTo>
                    <a:pt x="1000" y="6846"/>
                    <a:pt x="1024" y="6775"/>
                    <a:pt x="1084" y="6715"/>
                  </a:cubicBezTo>
                  <a:cubicBezTo>
                    <a:pt x="1143" y="6715"/>
                    <a:pt x="1191" y="6692"/>
                    <a:pt x="1226" y="6644"/>
                  </a:cubicBezTo>
                  <a:close/>
                  <a:moveTo>
                    <a:pt x="3929" y="6656"/>
                  </a:moveTo>
                  <a:cubicBezTo>
                    <a:pt x="3965" y="6680"/>
                    <a:pt x="4001" y="6715"/>
                    <a:pt x="4048" y="6715"/>
                  </a:cubicBezTo>
                  <a:cubicBezTo>
                    <a:pt x="4108" y="6763"/>
                    <a:pt x="4132" y="6835"/>
                    <a:pt x="4132" y="6918"/>
                  </a:cubicBezTo>
                  <a:cubicBezTo>
                    <a:pt x="4155" y="7061"/>
                    <a:pt x="4048" y="7180"/>
                    <a:pt x="3917" y="7192"/>
                  </a:cubicBezTo>
                  <a:lnTo>
                    <a:pt x="3917" y="6656"/>
                  </a:lnTo>
                  <a:close/>
                  <a:moveTo>
                    <a:pt x="3036" y="5942"/>
                  </a:moveTo>
                  <a:cubicBezTo>
                    <a:pt x="3120" y="6132"/>
                    <a:pt x="3286" y="6358"/>
                    <a:pt x="3572" y="6465"/>
                  </a:cubicBezTo>
                  <a:lnTo>
                    <a:pt x="3572" y="7227"/>
                  </a:lnTo>
                  <a:cubicBezTo>
                    <a:pt x="3560" y="7704"/>
                    <a:pt x="3167" y="8085"/>
                    <a:pt x="2691" y="8085"/>
                  </a:cubicBezTo>
                  <a:lnTo>
                    <a:pt x="2477" y="8085"/>
                  </a:lnTo>
                  <a:cubicBezTo>
                    <a:pt x="2000" y="8085"/>
                    <a:pt x="1607" y="7692"/>
                    <a:pt x="1607" y="7227"/>
                  </a:cubicBezTo>
                  <a:lnTo>
                    <a:pt x="1607" y="6501"/>
                  </a:lnTo>
                  <a:cubicBezTo>
                    <a:pt x="1917" y="6477"/>
                    <a:pt x="2572" y="6370"/>
                    <a:pt x="3036" y="5942"/>
                  </a:cubicBezTo>
                  <a:close/>
                  <a:moveTo>
                    <a:pt x="2917" y="8418"/>
                  </a:moveTo>
                  <a:lnTo>
                    <a:pt x="2917" y="8656"/>
                  </a:lnTo>
                  <a:lnTo>
                    <a:pt x="2917" y="8668"/>
                  </a:lnTo>
                  <a:lnTo>
                    <a:pt x="2572" y="9025"/>
                  </a:lnTo>
                  <a:lnTo>
                    <a:pt x="2250" y="8692"/>
                  </a:lnTo>
                  <a:lnTo>
                    <a:pt x="2250" y="8418"/>
                  </a:lnTo>
                  <a:cubicBezTo>
                    <a:pt x="2322" y="8430"/>
                    <a:pt x="2393" y="8430"/>
                    <a:pt x="2477" y="8430"/>
                  </a:cubicBezTo>
                  <a:lnTo>
                    <a:pt x="2691" y="8430"/>
                  </a:lnTo>
                  <a:cubicBezTo>
                    <a:pt x="2774" y="8430"/>
                    <a:pt x="2846" y="8418"/>
                    <a:pt x="2917" y="8418"/>
                  </a:cubicBezTo>
                  <a:close/>
                  <a:moveTo>
                    <a:pt x="8561" y="346"/>
                  </a:moveTo>
                  <a:lnTo>
                    <a:pt x="8561" y="2560"/>
                  </a:lnTo>
                  <a:cubicBezTo>
                    <a:pt x="8561" y="2667"/>
                    <a:pt x="8632" y="2739"/>
                    <a:pt x="8739" y="2739"/>
                  </a:cubicBezTo>
                  <a:lnTo>
                    <a:pt x="10954" y="2739"/>
                  </a:lnTo>
                  <a:lnTo>
                    <a:pt x="10954" y="10954"/>
                  </a:lnTo>
                  <a:lnTo>
                    <a:pt x="5167" y="10954"/>
                  </a:lnTo>
                  <a:lnTo>
                    <a:pt x="5167" y="10263"/>
                  </a:lnTo>
                  <a:cubicBezTo>
                    <a:pt x="5167" y="9454"/>
                    <a:pt x="4608" y="9049"/>
                    <a:pt x="4310" y="8954"/>
                  </a:cubicBezTo>
                  <a:lnTo>
                    <a:pt x="3274" y="8537"/>
                  </a:lnTo>
                  <a:lnTo>
                    <a:pt x="3274" y="8311"/>
                  </a:lnTo>
                  <a:cubicBezTo>
                    <a:pt x="3560" y="8156"/>
                    <a:pt x="3786" y="7894"/>
                    <a:pt x="3870" y="7561"/>
                  </a:cubicBezTo>
                  <a:cubicBezTo>
                    <a:pt x="4215" y="7561"/>
                    <a:pt x="4489" y="7287"/>
                    <a:pt x="4489" y="6930"/>
                  </a:cubicBezTo>
                  <a:cubicBezTo>
                    <a:pt x="4489" y="6715"/>
                    <a:pt x="4394" y="6525"/>
                    <a:pt x="4239" y="6418"/>
                  </a:cubicBezTo>
                  <a:lnTo>
                    <a:pt x="4239" y="5942"/>
                  </a:lnTo>
                  <a:cubicBezTo>
                    <a:pt x="4239" y="5108"/>
                    <a:pt x="3620" y="4429"/>
                    <a:pt x="2810" y="4346"/>
                  </a:cubicBezTo>
                  <a:lnTo>
                    <a:pt x="2810" y="346"/>
                  </a:lnTo>
                  <a:close/>
                  <a:moveTo>
                    <a:pt x="2679" y="0"/>
                  </a:moveTo>
                  <a:cubicBezTo>
                    <a:pt x="2572" y="0"/>
                    <a:pt x="2500" y="72"/>
                    <a:pt x="2500" y="179"/>
                  </a:cubicBezTo>
                  <a:lnTo>
                    <a:pt x="2500" y="4358"/>
                  </a:lnTo>
                  <a:cubicBezTo>
                    <a:pt x="1643" y="4394"/>
                    <a:pt x="953" y="5108"/>
                    <a:pt x="953" y="5965"/>
                  </a:cubicBezTo>
                  <a:lnTo>
                    <a:pt x="953" y="6442"/>
                  </a:lnTo>
                  <a:cubicBezTo>
                    <a:pt x="786" y="6561"/>
                    <a:pt x="691" y="6739"/>
                    <a:pt x="691" y="6954"/>
                  </a:cubicBezTo>
                  <a:cubicBezTo>
                    <a:pt x="691" y="7299"/>
                    <a:pt x="965" y="7597"/>
                    <a:pt x="1322" y="7597"/>
                  </a:cubicBezTo>
                  <a:cubicBezTo>
                    <a:pt x="1417" y="7918"/>
                    <a:pt x="1643" y="8192"/>
                    <a:pt x="1917" y="8335"/>
                  </a:cubicBezTo>
                  <a:lnTo>
                    <a:pt x="1917" y="8561"/>
                  </a:lnTo>
                  <a:lnTo>
                    <a:pt x="845" y="8978"/>
                  </a:lnTo>
                  <a:cubicBezTo>
                    <a:pt x="548" y="9085"/>
                    <a:pt x="0" y="9478"/>
                    <a:pt x="0" y="10287"/>
                  </a:cubicBezTo>
                  <a:lnTo>
                    <a:pt x="0" y="11180"/>
                  </a:lnTo>
                  <a:cubicBezTo>
                    <a:pt x="0" y="11287"/>
                    <a:pt x="72" y="11359"/>
                    <a:pt x="179" y="11359"/>
                  </a:cubicBezTo>
                  <a:lnTo>
                    <a:pt x="965" y="11359"/>
                  </a:lnTo>
                  <a:cubicBezTo>
                    <a:pt x="1072" y="11359"/>
                    <a:pt x="1143" y="11287"/>
                    <a:pt x="1143" y="11180"/>
                  </a:cubicBezTo>
                  <a:cubicBezTo>
                    <a:pt x="1143" y="11073"/>
                    <a:pt x="1072" y="11002"/>
                    <a:pt x="965" y="11002"/>
                  </a:cubicBezTo>
                  <a:lnTo>
                    <a:pt x="357" y="11002"/>
                  </a:lnTo>
                  <a:lnTo>
                    <a:pt x="357" y="10263"/>
                  </a:lnTo>
                  <a:cubicBezTo>
                    <a:pt x="357" y="9513"/>
                    <a:pt x="941" y="9287"/>
                    <a:pt x="965" y="9287"/>
                  </a:cubicBezTo>
                  <a:lnTo>
                    <a:pt x="988" y="9287"/>
                  </a:lnTo>
                  <a:lnTo>
                    <a:pt x="1965" y="8906"/>
                  </a:lnTo>
                  <a:lnTo>
                    <a:pt x="1977" y="8918"/>
                  </a:lnTo>
                  <a:lnTo>
                    <a:pt x="2500" y="9430"/>
                  </a:lnTo>
                  <a:cubicBezTo>
                    <a:pt x="2536" y="9454"/>
                    <a:pt x="2572" y="9466"/>
                    <a:pt x="2619" y="9466"/>
                  </a:cubicBezTo>
                  <a:cubicBezTo>
                    <a:pt x="2667" y="9466"/>
                    <a:pt x="2715" y="9454"/>
                    <a:pt x="2739" y="9406"/>
                  </a:cubicBezTo>
                  <a:lnTo>
                    <a:pt x="3251" y="8894"/>
                  </a:lnTo>
                  <a:lnTo>
                    <a:pt x="4227" y="9275"/>
                  </a:lnTo>
                  <a:lnTo>
                    <a:pt x="4239" y="9275"/>
                  </a:lnTo>
                  <a:cubicBezTo>
                    <a:pt x="4239" y="9275"/>
                    <a:pt x="4858" y="9490"/>
                    <a:pt x="4858" y="10240"/>
                  </a:cubicBezTo>
                  <a:lnTo>
                    <a:pt x="4858" y="10954"/>
                  </a:lnTo>
                  <a:lnTo>
                    <a:pt x="1607" y="10954"/>
                  </a:lnTo>
                  <a:cubicBezTo>
                    <a:pt x="1500" y="10954"/>
                    <a:pt x="1429" y="11037"/>
                    <a:pt x="1429" y="11133"/>
                  </a:cubicBezTo>
                  <a:cubicBezTo>
                    <a:pt x="1429" y="11240"/>
                    <a:pt x="1500" y="11311"/>
                    <a:pt x="1607" y="11311"/>
                  </a:cubicBezTo>
                  <a:lnTo>
                    <a:pt x="11168" y="11311"/>
                  </a:lnTo>
                  <a:cubicBezTo>
                    <a:pt x="11263" y="11311"/>
                    <a:pt x="11347" y="11240"/>
                    <a:pt x="11347" y="11133"/>
                  </a:cubicBezTo>
                  <a:lnTo>
                    <a:pt x="11311" y="2536"/>
                  </a:lnTo>
                  <a:lnTo>
                    <a:pt x="11311" y="2501"/>
                  </a:lnTo>
                  <a:lnTo>
                    <a:pt x="11311" y="2489"/>
                  </a:lnTo>
                  <a:cubicBezTo>
                    <a:pt x="11311" y="2489"/>
                    <a:pt x="11311" y="2477"/>
                    <a:pt x="11299" y="2477"/>
                  </a:cubicBezTo>
                  <a:lnTo>
                    <a:pt x="11287" y="2465"/>
                  </a:lnTo>
                  <a:lnTo>
                    <a:pt x="11263" y="2441"/>
                  </a:lnTo>
                  <a:lnTo>
                    <a:pt x="9882" y="1060"/>
                  </a:lnTo>
                  <a:lnTo>
                    <a:pt x="8870" y="48"/>
                  </a:lnTo>
                  <a:lnTo>
                    <a:pt x="8858" y="36"/>
                  </a:lnTo>
                  <a:lnTo>
                    <a:pt x="8846" y="12"/>
                  </a:lnTo>
                  <a:cubicBezTo>
                    <a:pt x="8846" y="12"/>
                    <a:pt x="8823" y="12"/>
                    <a:pt x="88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51"/>
            <p:cNvSpPr/>
            <p:nvPr/>
          </p:nvSpPr>
          <p:spPr>
            <a:xfrm>
              <a:off x="7685907" y="2066784"/>
              <a:ext cx="101211" cy="11394"/>
            </a:xfrm>
            <a:custGeom>
              <a:rect b="b" l="l" r="r" t="t"/>
              <a:pathLst>
                <a:path extrusionOk="0" h="358" w="3180">
                  <a:moveTo>
                    <a:pt x="179" y="0"/>
                  </a:moveTo>
                  <a:cubicBezTo>
                    <a:pt x="72" y="0"/>
                    <a:pt x="1" y="84"/>
                    <a:pt x="1" y="179"/>
                  </a:cubicBezTo>
                  <a:cubicBezTo>
                    <a:pt x="1" y="286"/>
                    <a:pt x="72" y="358"/>
                    <a:pt x="179" y="358"/>
                  </a:cubicBezTo>
                  <a:lnTo>
                    <a:pt x="3001" y="358"/>
                  </a:lnTo>
                  <a:cubicBezTo>
                    <a:pt x="3108" y="358"/>
                    <a:pt x="3180" y="286"/>
                    <a:pt x="3180" y="179"/>
                  </a:cubicBezTo>
                  <a:cubicBezTo>
                    <a:pt x="3180" y="84"/>
                    <a:pt x="3108" y="0"/>
                    <a:pt x="30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51"/>
            <p:cNvSpPr/>
            <p:nvPr/>
          </p:nvSpPr>
          <p:spPr>
            <a:xfrm>
              <a:off x="7685907" y="2106187"/>
              <a:ext cx="147075" cy="11394"/>
            </a:xfrm>
            <a:custGeom>
              <a:rect b="b" l="l" r="r" t="t"/>
              <a:pathLst>
                <a:path extrusionOk="0" h="358" w="4621">
                  <a:moveTo>
                    <a:pt x="179" y="1"/>
                  </a:moveTo>
                  <a:cubicBezTo>
                    <a:pt x="72" y="1"/>
                    <a:pt x="1" y="72"/>
                    <a:pt x="1" y="179"/>
                  </a:cubicBezTo>
                  <a:cubicBezTo>
                    <a:pt x="1" y="286"/>
                    <a:pt x="72" y="358"/>
                    <a:pt x="179" y="358"/>
                  </a:cubicBezTo>
                  <a:lnTo>
                    <a:pt x="4442" y="358"/>
                  </a:lnTo>
                  <a:cubicBezTo>
                    <a:pt x="4549" y="358"/>
                    <a:pt x="4620" y="286"/>
                    <a:pt x="4620" y="179"/>
                  </a:cubicBezTo>
                  <a:cubicBezTo>
                    <a:pt x="4620" y="72"/>
                    <a:pt x="4549" y="1"/>
                    <a:pt x="44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51"/>
            <p:cNvSpPr/>
            <p:nvPr/>
          </p:nvSpPr>
          <p:spPr>
            <a:xfrm>
              <a:off x="7685907" y="2145239"/>
              <a:ext cx="147075" cy="11394"/>
            </a:xfrm>
            <a:custGeom>
              <a:rect b="b" l="l" r="r" t="t"/>
              <a:pathLst>
                <a:path extrusionOk="0" h="358" w="4621">
                  <a:moveTo>
                    <a:pt x="179" y="0"/>
                  </a:moveTo>
                  <a:cubicBezTo>
                    <a:pt x="72" y="0"/>
                    <a:pt x="1" y="71"/>
                    <a:pt x="1" y="179"/>
                  </a:cubicBezTo>
                  <a:cubicBezTo>
                    <a:pt x="1" y="274"/>
                    <a:pt x="72" y="357"/>
                    <a:pt x="179" y="357"/>
                  </a:cubicBezTo>
                  <a:lnTo>
                    <a:pt x="4442" y="357"/>
                  </a:lnTo>
                  <a:cubicBezTo>
                    <a:pt x="4549" y="357"/>
                    <a:pt x="4620" y="274"/>
                    <a:pt x="4620" y="179"/>
                  </a:cubicBezTo>
                  <a:cubicBezTo>
                    <a:pt x="4620" y="83"/>
                    <a:pt x="4537" y="0"/>
                    <a:pt x="444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51"/>
            <p:cNvSpPr/>
            <p:nvPr/>
          </p:nvSpPr>
          <p:spPr>
            <a:xfrm>
              <a:off x="7685907" y="2184260"/>
              <a:ext cx="147075" cy="11394"/>
            </a:xfrm>
            <a:custGeom>
              <a:rect b="b" l="l" r="r" t="t"/>
              <a:pathLst>
                <a:path extrusionOk="0" h="358" w="4621">
                  <a:moveTo>
                    <a:pt x="179" y="0"/>
                  </a:moveTo>
                  <a:cubicBezTo>
                    <a:pt x="72" y="0"/>
                    <a:pt x="1" y="84"/>
                    <a:pt x="1" y="179"/>
                  </a:cubicBezTo>
                  <a:cubicBezTo>
                    <a:pt x="1" y="286"/>
                    <a:pt x="72" y="358"/>
                    <a:pt x="179" y="358"/>
                  </a:cubicBezTo>
                  <a:lnTo>
                    <a:pt x="4442" y="358"/>
                  </a:lnTo>
                  <a:cubicBezTo>
                    <a:pt x="4549" y="358"/>
                    <a:pt x="4620" y="286"/>
                    <a:pt x="4620" y="179"/>
                  </a:cubicBezTo>
                  <a:cubicBezTo>
                    <a:pt x="4620" y="84"/>
                    <a:pt x="4537" y="0"/>
                    <a:pt x="444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51"/>
            <p:cNvSpPr/>
            <p:nvPr/>
          </p:nvSpPr>
          <p:spPr>
            <a:xfrm>
              <a:off x="7685907" y="2223280"/>
              <a:ext cx="147075" cy="11394"/>
            </a:xfrm>
            <a:custGeom>
              <a:rect b="b" l="l" r="r" t="t"/>
              <a:pathLst>
                <a:path extrusionOk="0" h="358" w="4621">
                  <a:moveTo>
                    <a:pt x="179" y="1"/>
                  </a:moveTo>
                  <a:cubicBezTo>
                    <a:pt x="72" y="1"/>
                    <a:pt x="1" y="72"/>
                    <a:pt x="1" y="179"/>
                  </a:cubicBezTo>
                  <a:cubicBezTo>
                    <a:pt x="1" y="286"/>
                    <a:pt x="72" y="358"/>
                    <a:pt x="179" y="358"/>
                  </a:cubicBezTo>
                  <a:lnTo>
                    <a:pt x="4442" y="358"/>
                  </a:lnTo>
                  <a:cubicBezTo>
                    <a:pt x="4549" y="358"/>
                    <a:pt x="4620" y="286"/>
                    <a:pt x="4620" y="179"/>
                  </a:cubicBezTo>
                  <a:cubicBezTo>
                    <a:pt x="4620" y="84"/>
                    <a:pt x="4537" y="1"/>
                    <a:pt x="44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52"/>
          <p:cNvSpPr txBox="1"/>
          <p:nvPr>
            <p:ph type="title"/>
          </p:nvPr>
        </p:nvSpPr>
        <p:spPr>
          <a:xfrm>
            <a:off x="7201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Clustering Cost Comparison</a:t>
            </a:r>
            <a:endParaRPr/>
          </a:p>
        </p:txBody>
      </p:sp>
      <p:sp>
        <p:nvSpPr>
          <p:cNvPr id="537" name="Google Shape;537;p52"/>
          <p:cNvSpPr txBox="1"/>
          <p:nvPr/>
        </p:nvSpPr>
        <p:spPr>
          <a:xfrm>
            <a:off x="3084150" y="1178275"/>
            <a:ext cx="29757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rPr>
              <a:t>PREDICTED RESULTS</a:t>
            </a:r>
            <a:endParaRPr b="1" sz="2400">
              <a:solidFill>
                <a:schemeClr val="lt2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grpSp>
        <p:nvGrpSpPr>
          <p:cNvPr id="538" name="Google Shape;538;p52"/>
          <p:cNvGrpSpPr/>
          <p:nvPr/>
        </p:nvGrpSpPr>
        <p:grpSpPr>
          <a:xfrm>
            <a:off x="5761825" y="2091950"/>
            <a:ext cx="2295600" cy="660222"/>
            <a:chOff x="5761825" y="3169025"/>
            <a:chExt cx="2295600" cy="660222"/>
          </a:xfrm>
        </p:grpSpPr>
        <p:sp>
          <p:nvSpPr>
            <p:cNvPr id="539" name="Google Shape;539;p52"/>
            <p:cNvSpPr txBox="1"/>
            <p:nvPr/>
          </p:nvSpPr>
          <p:spPr>
            <a:xfrm>
              <a:off x="5761825" y="3169025"/>
              <a:ext cx="22956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400">
                  <a:solidFill>
                    <a:schemeClr val="lt2"/>
                  </a:solidFill>
                  <a:latin typeface="Rajdhani"/>
                  <a:ea typeface="Rajdhani"/>
                  <a:cs typeface="Rajdhani"/>
                  <a:sym typeface="Rajdhani"/>
                </a:rPr>
                <a:t>Without PCA</a:t>
              </a:r>
              <a:endParaRPr b="1" sz="2400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endParaRPr>
            </a:p>
          </p:txBody>
        </p:sp>
        <p:sp>
          <p:nvSpPr>
            <p:cNvPr id="540" name="Google Shape;540;p52"/>
            <p:cNvSpPr txBox="1"/>
            <p:nvPr/>
          </p:nvSpPr>
          <p:spPr>
            <a:xfrm>
              <a:off x="5761825" y="3527447"/>
              <a:ext cx="2295600" cy="30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</p:grpSp>
      <p:grpSp>
        <p:nvGrpSpPr>
          <p:cNvPr id="541" name="Google Shape;541;p52"/>
          <p:cNvGrpSpPr/>
          <p:nvPr/>
        </p:nvGrpSpPr>
        <p:grpSpPr>
          <a:xfrm>
            <a:off x="5761825" y="3130900"/>
            <a:ext cx="2295600" cy="660222"/>
            <a:chOff x="5761825" y="2014200"/>
            <a:chExt cx="2295600" cy="660222"/>
          </a:xfrm>
        </p:grpSpPr>
        <p:sp>
          <p:nvSpPr>
            <p:cNvPr id="542" name="Google Shape;542;p52"/>
            <p:cNvSpPr txBox="1"/>
            <p:nvPr/>
          </p:nvSpPr>
          <p:spPr>
            <a:xfrm>
              <a:off x="5761825" y="2014200"/>
              <a:ext cx="22956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400">
                  <a:solidFill>
                    <a:schemeClr val="lt2"/>
                  </a:solidFill>
                  <a:latin typeface="Rajdhani"/>
                  <a:ea typeface="Rajdhani"/>
                  <a:cs typeface="Rajdhani"/>
                  <a:sym typeface="Rajdhani"/>
                </a:rPr>
                <a:t>With PCA</a:t>
              </a:r>
              <a:endParaRPr b="1" sz="2400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endParaRPr>
            </a:p>
          </p:txBody>
        </p:sp>
        <p:sp>
          <p:nvSpPr>
            <p:cNvPr id="543" name="Google Shape;543;p52"/>
            <p:cNvSpPr txBox="1"/>
            <p:nvPr/>
          </p:nvSpPr>
          <p:spPr>
            <a:xfrm>
              <a:off x="5761825" y="2372622"/>
              <a:ext cx="2295600" cy="30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</p:grpSp>
      <p:grpSp>
        <p:nvGrpSpPr>
          <p:cNvPr id="544" name="Google Shape;544;p52"/>
          <p:cNvGrpSpPr/>
          <p:nvPr/>
        </p:nvGrpSpPr>
        <p:grpSpPr>
          <a:xfrm>
            <a:off x="5263019" y="2153026"/>
            <a:ext cx="336512" cy="335048"/>
            <a:chOff x="3996113" y="4291176"/>
            <a:chExt cx="336512" cy="335048"/>
          </a:xfrm>
        </p:grpSpPr>
        <p:sp>
          <p:nvSpPr>
            <p:cNvPr id="545" name="Google Shape;545;p52"/>
            <p:cNvSpPr/>
            <p:nvPr/>
          </p:nvSpPr>
          <p:spPr>
            <a:xfrm>
              <a:off x="4082143" y="4323386"/>
              <a:ext cx="111810" cy="219833"/>
            </a:xfrm>
            <a:custGeom>
              <a:rect b="b" l="l" r="r" t="t"/>
              <a:pathLst>
                <a:path extrusionOk="0" h="6907" w="3513">
                  <a:moveTo>
                    <a:pt x="1751" y="322"/>
                  </a:moveTo>
                  <a:cubicBezTo>
                    <a:pt x="1846" y="322"/>
                    <a:pt x="1929" y="394"/>
                    <a:pt x="1929" y="501"/>
                  </a:cubicBezTo>
                  <a:lnTo>
                    <a:pt x="1929" y="942"/>
                  </a:lnTo>
                  <a:cubicBezTo>
                    <a:pt x="1929" y="1037"/>
                    <a:pt x="2001" y="1096"/>
                    <a:pt x="2084" y="1096"/>
                  </a:cubicBezTo>
                  <a:cubicBezTo>
                    <a:pt x="2691" y="1108"/>
                    <a:pt x="3179" y="1596"/>
                    <a:pt x="3179" y="2204"/>
                  </a:cubicBezTo>
                  <a:lnTo>
                    <a:pt x="3179" y="2525"/>
                  </a:lnTo>
                  <a:cubicBezTo>
                    <a:pt x="3179" y="2608"/>
                    <a:pt x="3108" y="2704"/>
                    <a:pt x="3001" y="2704"/>
                  </a:cubicBezTo>
                  <a:cubicBezTo>
                    <a:pt x="2917" y="2704"/>
                    <a:pt x="2822" y="2620"/>
                    <a:pt x="2822" y="2525"/>
                  </a:cubicBezTo>
                  <a:lnTo>
                    <a:pt x="2822" y="2204"/>
                  </a:lnTo>
                  <a:cubicBezTo>
                    <a:pt x="2834" y="1787"/>
                    <a:pt x="2501" y="1454"/>
                    <a:pt x="2060" y="1454"/>
                  </a:cubicBezTo>
                  <a:lnTo>
                    <a:pt x="1608" y="1454"/>
                  </a:lnTo>
                  <a:cubicBezTo>
                    <a:pt x="1096" y="1454"/>
                    <a:pt x="679" y="1870"/>
                    <a:pt x="679" y="2370"/>
                  </a:cubicBezTo>
                  <a:cubicBezTo>
                    <a:pt x="679" y="2882"/>
                    <a:pt x="1096" y="3299"/>
                    <a:pt x="1608" y="3299"/>
                  </a:cubicBezTo>
                  <a:lnTo>
                    <a:pt x="1917" y="3299"/>
                  </a:lnTo>
                  <a:cubicBezTo>
                    <a:pt x="2620" y="3299"/>
                    <a:pt x="3191" y="3859"/>
                    <a:pt x="3191" y="4573"/>
                  </a:cubicBezTo>
                  <a:cubicBezTo>
                    <a:pt x="3191" y="5216"/>
                    <a:pt x="2715" y="5764"/>
                    <a:pt x="2084" y="5835"/>
                  </a:cubicBezTo>
                  <a:cubicBezTo>
                    <a:pt x="2001" y="5859"/>
                    <a:pt x="1941" y="5918"/>
                    <a:pt x="1941" y="5990"/>
                  </a:cubicBezTo>
                  <a:lnTo>
                    <a:pt x="1941" y="6454"/>
                  </a:lnTo>
                  <a:cubicBezTo>
                    <a:pt x="1941" y="6538"/>
                    <a:pt x="1870" y="6633"/>
                    <a:pt x="1762" y="6633"/>
                  </a:cubicBezTo>
                  <a:cubicBezTo>
                    <a:pt x="1667" y="6633"/>
                    <a:pt x="1584" y="6549"/>
                    <a:pt x="1584" y="6454"/>
                  </a:cubicBezTo>
                  <a:lnTo>
                    <a:pt x="1584" y="6002"/>
                  </a:lnTo>
                  <a:cubicBezTo>
                    <a:pt x="1584" y="5918"/>
                    <a:pt x="1512" y="5859"/>
                    <a:pt x="1441" y="5859"/>
                  </a:cubicBezTo>
                  <a:cubicBezTo>
                    <a:pt x="834" y="5835"/>
                    <a:pt x="334" y="5347"/>
                    <a:pt x="334" y="4740"/>
                  </a:cubicBezTo>
                  <a:cubicBezTo>
                    <a:pt x="334" y="4644"/>
                    <a:pt x="417" y="4561"/>
                    <a:pt x="512" y="4561"/>
                  </a:cubicBezTo>
                  <a:cubicBezTo>
                    <a:pt x="608" y="4561"/>
                    <a:pt x="691" y="4633"/>
                    <a:pt x="691" y="4740"/>
                  </a:cubicBezTo>
                  <a:cubicBezTo>
                    <a:pt x="691" y="5156"/>
                    <a:pt x="1036" y="5502"/>
                    <a:pt x="1453" y="5502"/>
                  </a:cubicBezTo>
                  <a:lnTo>
                    <a:pt x="1929" y="5502"/>
                  </a:lnTo>
                  <a:cubicBezTo>
                    <a:pt x="2441" y="5502"/>
                    <a:pt x="2858" y="5085"/>
                    <a:pt x="2858" y="4573"/>
                  </a:cubicBezTo>
                  <a:cubicBezTo>
                    <a:pt x="2858" y="4073"/>
                    <a:pt x="2441" y="3656"/>
                    <a:pt x="1929" y="3656"/>
                  </a:cubicBezTo>
                  <a:lnTo>
                    <a:pt x="1608" y="3656"/>
                  </a:lnTo>
                  <a:cubicBezTo>
                    <a:pt x="905" y="3656"/>
                    <a:pt x="322" y="3085"/>
                    <a:pt x="322" y="2370"/>
                  </a:cubicBezTo>
                  <a:cubicBezTo>
                    <a:pt x="322" y="1727"/>
                    <a:pt x="798" y="1180"/>
                    <a:pt x="1441" y="1108"/>
                  </a:cubicBezTo>
                  <a:cubicBezTo>
                    <a:pt x="1512" y="1096"/>
                    <a:pt x="1572" y="1037"/>
                    <a:pt x="1572" y="953"/>
                  </a:cubicBezTo>
                  <a:lnTo>
                    <a:pt x="1572" y="501"/>
                  </a:lnTo>
                  <a:cubicBezTo>
                    <a:pt x="1572" y="406"/>
                    <a:pt x="1643" y="322"/>
                    <a:pt x="1751" y="322"/>
                  </a:cubicBezTo>
                  <a:close/>
                  <a:moveTo>
                    <a:pt x="1762" y="1"/>
                  </a:moveTo>
                  <a:cubicBezTo>
                    <a:pt x="1500" y="1"/>
                    <a:pt x="1274" y="227"/>
                    <a:pt x="1274" y="501"/>
                  </a:cubicBezTo>
                  <a:lnTo>
                    <a:pt x="1274" y="823"/>
                  </a:lnTo>
                  <a:cubicBezTo>
                    <a:pt x="548" y="977"/>
                    <a:pt x="24" y="1608"/>
                    <a:pt x="24" y="2370"/>
                  </a:cubicBezTo>
                  <a:cubicBezTo>
                    <a:pt x="24" y="3251"/>
                    <a:pt x="738" y="3954"/>
                    <a:pt x="1608" y="3954"/>
                  </a:cubicBezTo>
                  <a:lnTo>
                    <a:pt x="1917" y="3954"/>
                  </a:lnTo>
                  <a:cubicBezTo>
                    <a:pt x="2262" y="3954"/>
                    <a:pt x="2524" y="4216"/>
                    <a:pt x="2524" y="4561"/>
                  </a:cubicBezTo>
                  <a:cubicBezTo>
                    <a:pt x="2524" y="4906"/>
                    <a:pt x="2262" y="5168"/>
                    <a:pt x="1917" y="5168"/>
                  </a:cubicBezTo>
                  <a:lnTo>
                    <a:pt x="1441" y="5168"/>
                  </a:lnTo>
                  <a:cubicBezTo>
                    <a:pt x="1191" y="5168"/>
                    <a:pt x="977" y="4966"/>
                    <a:pt x="977" y="4704"/>
                  </a:cubicBezTo>
                  <a:cubicBezTo>
                    <a:pt x="977" y="4442"/>
                    <a:pt x="750" y="4216"/>
                    <a:pt x="488" y="4216"/>
                  </a:cubicBezTo>
                  <a:cubicBezTo>
                    <a:pt x="215" y="4216"/>
                    <a:pt x="0" y="4442"/>
                    <a:pt x="0" y="4704"/>
                  </a:cubicBezTo>
                  <a:cubicBezTo>
                    <a:pt x="0" y="5442"/>
                    <a:pt x="548" y="6037"/>
                    <a:pt x="1250" y="6121"/>
                  </a:cubicBezTo>
                  <a:lnTo>
                    <a:pt x="1250" y="6418"/>
                  </a:lnTo>
                  <a:cubicBezTo>
                    <a:pt x="1250" y="6692"/>
                    <a:pt x="1465" y="6907"/>
                    <a:pt x="1739" y="6907"/>
                  </a:cubicBezTo>
                  <a:cubicBezTo>
                    <a:pt x="2001" y="6907"/>
                    <a:pt x="2227" y="6692"/>
                    <a:pt x="2227" y="6418"/>
                  </a:cubicBezTo>
                  <a:lnTo>
                    <a:pt x="2227" y="6121"/>
                  </a:lnTo>
                  <a:cubicBezTo>
                    <a:pt x="2953" y="5978"/>
                    <a:pt x="3477" y="5335"/>
                    <a:pt x="3477" y="4573"/>
                  </a:cubicBezTo>
                  <a:cubicBezTo>
                    <a:pt x="3477" y="3692"/>
                    <a:pt x="2763" y="3001"/>
                    <a:pt x="1905" y="3001"/>
                  </a:cubicBezTo>
                  <a:lnTo>
                    <a:pt x="1608" y="3001"/>
                  </a:lnTo>
                  <a:cubicBezTo>
                    <a:pt x="1262" y="3001"/>
                    <a:pt x="989" y="2728"/>
                    <a:pt x="989" y="2382"/>
                  </a:cubicBezTo>
                  <a:cubicBezTo>
                    <a:pt x="989" y="2037"/>
                    <a:pt x="1262" y="1775"/>
                    <a:pt x="1608" y="1775"/>
                  </a:cubicBezTo>
                  <a:lnTo>
                    <a:pt x="2084" y="1775"/>
                  </a:lnTo>
                  <a:cubicBezTo>
                    <a:pt x="2334" y="1775"/>
                    <a:pt x="2536" y="1989"/>
                    <a:pt x="2536" y="2239"/>
                  </a:cubicBezTo>
                  <a:lnTo>
                    <a:pt x="2536" y="2549"/>
                  </a:lnTo>
                  <a:cubicBezTo>
                    <a:pt x="2524" y="2799"/>
                    <a:pt x="2751" y="3013"/>
                    <a:pt x="3013" y="3013"/>
                  </a:cubicBezTo>
                  <a:cubicBezTo>
                    <a:pt x="3286" y="3013"/>
                    <a:pt x="3513" y="2787"/>
                    <a:pt x="3513" y="2525"/>
                  </a:cubicBezTo>
                  <a:lnTo>
                    <a:pt x="3513" y="2204"/>
                  </a:lnTo>
                  <a:cubicBezTo>
                    <a:pt x="3513" y="1477"/>
                    <a:pt x="2953" y="882"/>
                    <a:pt x="2262" y="799"/>
                  </a:cubicBezTo>
                  <a:lnTo>
                    <a:pt x="2262" y="501"/>
                  </a:lnTo>
                  <a:cubicBezTo>
                    <a:pt x="2262" y="227"/>
                    <a:pt x="2036" y="1"/>
                    <a:pt x="176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52"/>
            <p:cNvSpPr/>
            <p:nvPr/>
          </p:nvSpPr>
          <p:spPr>
            <a:xfrm>
              <a:off x="4226894" y="4523485"/>
              <a:ext cx="52324" cy="51942"/>
            </a:xfrm>
            <a:custGeom>
              <a:rect b="b" l="l" r="r" t="t"/>
              <a:pathLst>
                <a:path extrusionOk="0" h="1632" w="1644">
                  <a:moveTo>
                    <a:pt x="822" y="310"/>
                  </a:moveTo>
                  <a:cubicBezTo>
                    <a:pt x="1108" y="310"/>
                    <a:pt x="1322" y="536"/>
                    <a:pt x="1322" y="822"/>
                  </a:cubicBezTo>
                  <a:cubicBezTo>
                    <a:pt x="1322" y="1096"/>
                    <a:pt x="1108" y="1322"/>
                    <a:pt x="822" y="1322"/>
                  </a:cubicBezTo>
                  <a:cubicBezTo>
                    <a:pt x="536" y="1322"/>
                    <a:pt x="310" y="1096"/>
                    <a:pt x="310" y="822"/>
                  </a:cubicBezTo>
                  <a:cubicBezTo>
                    <a:pt x="310" y="536"/>
                    <a:pt x="536" y="310"/>
                    <a:pt x="822" y="310"/>
                  </a:cubicBezTo>
                  <a:close/>
                  <a:moveTo>
                    <a:pt x="822" y="0"/>
                  </a:moveTo>
                  <a:cubicBezTo>
                    <a:pt x="370" y="0"/>
                    <a:pt x="0" y="370"/>
                    <a:pt x="0" y="822"/>
                  </a:cubicBezTo>
                  <a:cubicBezTo>
                    <a:pt x="0" y="1263"/>
                    <a:pt x="370" y="1632"/>
                    <a:pt x="822" y="1632"/>
                  </a:cubicBezTo>
                  <a:cubicBezTo>
                    <a:pt x="1263" y="1632"/>
                    <a:pt x="1644" y="1263"/>
                    <a:pt x="1644" y="822"/>
                  </a:cubicBezTo>
                  <a:cubicBezTo>
                    <a:pt x="1644" y="370"/>
                    <a:pt x="1263" y="0"/>
                    <a:pt x="8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52"/>
            <p:cNvSpPr/>
            <p:nvPr/>
          </p:nvSpPr>
          <p:spPr>
            <a:xfrm>
              <a:off x="3996113" y="4291176"/>
              <a:ext cx="336512" cy="335048"/>
            </a:xfrm>
            <a:custGeom>
              <a:rect b="b" l="l" r="r" t="t"/>
              <a:pathLst>
                <a:path extrusionOk="0" h="10527" w="10573">
                  <a:moveTo>
                    <a:pt x="8216" y="5930"/>
                  </a:moveTo>
                  <a:lnTo>
                    <a:pt x="8335" y="6537"/>
                  </a:lnTo>
                  <a:cubicBezTo>
                    <a:pt x="8359" y="6597"/>
                    <a:pt x="8394" y="6645"/>
                    <a:pt x="8442" y="6657"/>
                  </a:cubicBezTo>
                  <a:cubicBezTo>
                    <a:pt x="8502" y="6668"/>
                    <a:pt x="8549" y="6692"/>
                    <a:pt x="8609" y="6716"/>
                  </a:cubicBezTo>
                  <a:cubicBezTo>
                    <a:pt x="8631" y="6729"/>
                    <a:pt x="8653" y="6734"/>
                    <a:pt x="8674" y="6734"/>
                  </a:cubicBezTo>
                  <a:cubicBezTo>
                    <a:pt x="8710" y="6734"/>
                    <a:pt x="8745" y="6719"/>
                    <a:pt x="8775" y="6704"/>
                  </a:cubicBezTo>
                  <a:lnTo>
                    <a:pt x="9252" y="6311"/>
                  </a:lnTo>
                  <a:lnTo>
                    <a:pt x="9561" y="6585"/>
                  </a:lnTo>
                  <a:lnTo>
                    <a:pt x="9264" y="7121"/>
                  </a:lnTo>
                  <a:cubicBezTo>
                    <a:pt x="9228" y="7157"/>
                    <a:pt x="9228" y="7216"/>
                    <a:pt x="9264" y="7276"/>
                  </a:cubicBezTo>
                  <a:cubicBezTo>
                    <a:pt x="9287" y="7323"/>
                    <a:pt x="9323" y="7371"/>
                    <a:pt x="9347" y="7430"/>
                  </a:cubicBezTo>
                  <a:cubicBezTo>
                    <a:pt x="9383" y="7478"/>
                    <a:pt x="9430" y="7514"/>
                    <a:pt x="9490" y="7514"/>
                  </a:cubicBezTo>
                  <a:lnTo>
                    <a:pt x="10109" y="7538"/>
                  </a:lnTo>
                  <a:lnTo>
                    <a:pt x="10180" y="7942"/>
                  </a:lnTo>
                  <a:lnTo>
                    <a:pt x="9645" y="8157"/>
                  </a:lnTo>
                  <a:cubicBezTo>
                    <a:pt x="9585" y="8181"/>
                    <a:pt x="9561" y="8240"/>
                    <a:pt x="9549" y="8276"/>
                  </a:cubicBezTo>
                  <a:cubicBezTo>
                    <a:pt x="9549" y="8335"/>
                    <a:pt x="9526" y="8383"/>
                    <a:pt x="9514" y="8442"/>
                  </a:cubicBezTo>
                  <a:cubicBezTo>
                    <a:pt x="9502" y="8502"/>
                    <a:pt x="9514" y="8562"/>
                    <a:pt x="9561" y="8597"/>
                  </a:cubicBezTo>
                  <a:lnTo>
                    <a:pt x="10014" y="8990"/>
                  </a:lnTo>
                  <a:lnTo>
                    <a:pt x="9811" y="9347"/>
                  </a:lnTo>
                  <a:lnTo>
                    <a:pt x="9228" y="9157"/>
                  </a:lnTo>
                  <a:cubicBezTo>
                    <a:pt x="9213" y="9154"/>
                    <a:pt x="9198" y="9152"/>
                    <a:pt x="9184" y="9152"/>
                  </a:cubicBezTo>
                  <a:cubicBezTo>
                    <a:pt x="9141" y="9152"/>
                    <a:pt x="9103" y="9166"/>
                    <a:pt x="9085" y="9193"/>
                  </a:cubicBezTo>
                  <a:cubicBezTo>
                    <a:pt x="9037" y="9228"/>
                    <a:pt x="8990" y="9264"/>
                    <a:pt x="8954" y="9288"/>
                  </a:cubicBezTo>
                  <a:cubicBezTo>
                    <a:pt x="8906" y="9324"/>
                    <a:pt x="8871" y="9383"/>
                    <a:pt x="8895" y="9443"/>
                  </a:cubicBezTo>
                  <a:lnTo>
                    <a:pt x="8978" y="10050"/>
                  </a:lnTo>
                  <a:lnTo>
                    <a:pt x="8597" y="10181"/>
                  </a:lnTo>
                  <a:lnTo>
                    <a:pt x="8264" y="9669"/>
                  </a:lnTo>
                  <a:cubicBezTo>
                    <a:pt x="8228" y="9621"/>
                    <a:pt x="8192" y="9585"/>
                    <a:pt x="8133" y="9585"/>
                  </a:cubicBezTo>
                  <a:lnTo>
                    <a:pt x="7954" y="9585"/>
                  </a:lnTo>
                  <a:cubicBezTo>
                    <a:pt x="7894" y="9585"/>
                    <a:pt x="7847" y="9621"/>
                    <a:pt x="7811" y="9669"/>
                  </a:cubicBezTo>
                  <a:lnTo>
                    <a:pt x="7490" y="10181"/>
                  </a:lnTo>
                  <a:lnTo>
                    <a:pt x="7097" y="10050"/>
                  </a:lnTo>
                  <a:lnTo>
                    <a:pt x="7192" y="9443"/>
                  </a:lnTo>
                  <a:cubicBezTo>
                    <a:pt x="7204" y="9383"/>
                    <a:pt x="7180" y="9324"/>
                    <a:pt x="7132" y="9288"/>
                  </a:cubicBezTo>
                  <a:cubicBezTo>
                    <a:pt x="7085" y="9264"/>
                    <a:pt x="7037" y="9216"/>
                    <a:pt x="7001" y="9193"/>
                  </a:cubicBezTo>
                  <a:cubicBezTo>
                    <a:pt x="6970" y="9161"/>
                    <a:pt x="6933" y="9145"/>
                    <a:pt x="6897" y="9145"/>
                  </a:cubicBezTo>
                  <a:cubicBezTo>
                    <a:pt x="6880" y="9145"/>
                    <a:pt x="6863" y="9149"/>
                    <a:pt x="6847" y="9157"/>
                  </a:cubicBezTo>
                  <a:lnTo>
                    <a:pt x="6275" y="9347"/>
                  </a:lnTo>
                  <a:lnTo>
                    <a:pt x="6061" y="8990"/>
                  </a:lnTo>
                  <a:lnTo>
                    <a:pt x="6525" y="8597"/>
                  </a:lnTo>
                  <a:cubicBezTo>
                    <a:pt x="6573" y="8550"/>
                    <a:pt x="6585" y="8502"/>
                    <a:pt x="6573" y="8442"/>
                  </a:cubicBezTo>
                  <a:cubicBezTo>
                    <a:pt x="6549" y="8383"/>
                    <a:pt x="6537" y="8335"/>
                    <a:pt x="6537" y="8276"/>
                  </a:cubicBezTo>
                  <a:cubicBezTo>
                    <a:pt x="6537" y="8216"/>
                    <a:pt x="6489" y="8169"/>
                    <a:pt x="6430" y="8157"/>
                  </a:cubicBezTo>
                  <a:lnTo>
                    <a:pt x="5847" y="7942"/>
                  </a:lnTo>
                  <a:lnTo>
                    <a:pt x="5930" y="7538"/>
                  </a:lnTo>
                  <a:lnTo>
                    <a:pt x="6549" y="7514"/>
                  </a:lnTo>
                  <a:cubicBezTo>
                    <a:pt x="6609" y="7514"/>
                    <a:pt x="6656" y="7490"/>
                    <a:pt x="6680" y="7430"/>
                  </a:cubicBezTo>
                  <a:cubicBezTo>
                    <a:pt x="6716" y="7383"/>
                    <a:pt x="6740" y="7323"/>
                    <a:pt x="6775" y="7276"/>
                  </a:cubicBezTo>
                  <a:cubicBezTo>
                    <a:pt x="6811" y="7240"/>
                    <a:pt x="6811" y="7180"/>
                    <a:pt x="6775" y="7121"/>
                  </a:cubicBezTo>
                  <a:lnTo>
                    <a:pt x="6478" y="6585"/>
                  </a:lnTo>
                  <a:lnTo>
                    <a:pt x="6787" y="6311"/>
                  </a:lnTo>
                  <a:lnTo>
                    <a:pt x="7263" y="6704"/>
                  </a:lnTo>
                  <a:cubicBezTo>
                    <a:pt x="7293" y="6719"/>
                    <a:pt x="7327" y="6729"/>
                    <a:pt x="7363" y="6729"/>
                  </a:cubicBezTo>
                  <a:cubicBezTo>
                    <a:pt x="7385" y="6729"/>
                    <a:pt x="7407" y="6725"/>
                    <a:pt x="7430" y="6716"/>
                  </a:cubicBezTo>
                  <a:cubicBezTo>
                    <a:pt x="7478" y="6704"/>
                    <a:pt x="7537" y="6668"/>
                    <a:pt x="7597" y="6657"/>
                  </a:cubicBezTo>
                  <a:cubicBezTo>
                    <a:pt x="7656" y="6645"/>
                    <a:pt x="7680" y="6597"/>
                    <a:pt x="7704" y="6537"/>
                  </a:cubicBezTo>
                  <a:lnTo>
                    <a:pt x="7823" y="5930"/>
                  </a:lnTo>
                  <a:close/>
                  <a:moveTo>
                    <a:pt x="4454" y="1"/>
                  </a:moveTo>
                  <a:cubicBezTo>
                    <a:pt x="3739" y="1"/>
                    <a:pt x="3025" y="180"/>
                    <a:pt x="2382" y="513"/>
                  </a:cubicBezTo>
                  <a:cubicBezTo>
                    <a:pt x="2310" y="561"/>
                    <a:pt x="2287" y="644"/>
                    <a:pt x="2322" y="715"/>
                  </a:cubicBezTo>
                  <a:cubicBezTo>
                    <a:pt x="2354" y="770"/>
                    <a:pt x="2405" y="799"/>
                    <a:pt x="2458" y="799"/>
                  </a:cubicBezTo>
                  <a:cubicBezTo>
                    <a:pt x="2485" y="799"/>
                    <a:pt x="2512" y="791"/>
                    <a:pt x="2537" y="775"/>
                  </a:cubicBezTo>
                  <a:cubicBezTo>
                    <a:pt x="3132" y="465"/>
                    <a:pt x="3787" y="299"/>
                    <a:pt x="4454" y="299"/>
                  </a:cubicBezTo>
                  <a:cubicBezTo>
                    <a:pt x="6728" y="299"/>
                    <a:pt x="8597" y="2168"/>
                    <a:pt x="8597" y="4442"/>
                  </a:cubicBezTo>
                  <a:cubicBezTo>
                    <a:pt x="8597" y="4847"/>
                    <a:pt x="8537" y="5228"/>
                    <a:pt x="8430" y="5621"/>
                  </a:cubicBezTo>
                  <a:lnTo>
                    <a:pt x="7740" y="5621"/>
                  </a:lnTo>
                  <a:cubicBezTo>
                    <a:pt x="7668" y="5621"/>
                    <a:pt x="7609" y="5656"/>
                    <a:pt x="7597" y="5728"/>
                  </a:cubicBezTo>
                  <a:lnTo>
                    <a:pt x="7466" y="6371"/>
                  </a:lnTo>
                  <a:lnTo>
                    <a:pt x="7442" y="6371"/>
                  </a:lnTo>
                  <a:lnTo>
                    <a:pt x="6942" y="5966"/>
                  </a:lnTo>
                  <a:cubicBezTo>
                    <a:pt x="6912" y="5948"/>
                    <a:pt x="6879" y="5939"/>
                    <a:pt x="6847" y="5939"/>
                  </a:cubicBezTo>
                  <a:cubicBezTo>
                    <a:pt x="6814" y="5939"/>
                    <a:pt x="6781" y="5948"/>
                    <a:pt x="6751" y="5966"/>
                  </a:cubicBezTo>
                  <a:lnTo>
                    <a:pt x="6239" y="6407"/>
                  </a:lnTo>
                  <a:cubicBezTo>
                    <a:pt x="6180" y="6442"/>
                    <a:pt x="6168" y="6537"/>
                    <a:pt x="6216" y="6597"/>
                  </a:cubicBezTo>
                  <a:lnTo>
                    <a:pt x="6525" y="7180"/>
                  </a:lnTo>
                  <a:cubicBezTo>
                    <a:pt x="6525" y="7180"/>
                    <a:pt x="6525" y="7192"/>
                    <a:pt x="6513" y="7192"/>
                  </a:cubicBezTo>
                  <a:lnTo>
                    <a:pt x="5858" y="7204"/>
                  </a:lnTo>
                  <a:cubicBezTo>
                    <a:pt x="5775" y="7204"/>
                    <a:pt x="5716" y="7264"/>
                    <a:pt x="5704" y="7335"/>
                  </a:cubicBezTo>
                  <a:lnTo>
                    <a:pt x="5585" y="7990"/>
                  </a:lnTo>
                  <a:cubicBezTo>
                    <a:pt x="5573" y="8073"/>
                    <a:pt x="5620" y="8145"/>
                    <a:pt x="5680" y="8157"/>
                  </a:cubicBezTo>
                  <a:lnTo>
                    <a:pt x="6013" y="8288"/>
                  </a:lnTo>
                  <a:cubicBezTo>
                    <a:pt x="5525" y="8502"/>
                    <a:pt x="5001" y="8585"/>
                    <a:pt x="4454" y="8585"/>
                  </a:cubicBezTo>
                  <a:cubicBezTo>
                    <a:pt x="2179" y="8585"/>
                    <a:pt x="322" y="6728"/>
                    <a:pt x="322" y="4454"/>
                  </a:cubicBezTo>
                  <a:cubicBezTo>
                    <a:pt x="322" y="3168"/>
                    <a:pt x="894" y="2001"/>
                    <a:pt x="1894" y="1203"/>
                  </a:cubicBezTo>
                  <a:cubicBezTo>
                    <a:pt x="1965" y="1144"/>
                    <a:pt x="1965" y="1061"/>
                    <a:pt x="1929" y="989"/>
                  </a:cubicBezTo>
                  <a:cubicBezTo>
                    <a:pt x="1895" y="942"/>
                    <a:pt x="1850" y="921"/>
                    <a:pt x="1804" y="921"/>
                  </a:cubicBezTo>
                  <a:cubicBezTo>
                    <a:pt x="1769" y="921"/>
                    <a:pt x="1734" y="933"/>
                    <a:pt x="1703" y="953"/>
                  </a:cubicBezTo>
                  <a:cubicBezTo>
                    <a:pt x="632" y="1799"/>
                    <a:pt x="1" y="3085"/>
                    <a:pt x="1" y="4454"/>
                  </a:cubicBezTo>
                  <a:cubicBezTo>
                    <a:pt x="1" y="5645"/>
                    <a:pt x="465" y="6764"/>
                    <a:pt x="1298" y="7597"/>
                  </a:cubicBezTo>
                  <a:cubicBezTo>
                    <a:pt x="2132" y="8431"/>
                    <a:pt x="3251" y="8883"/>
                    <a:pt x="4442" y="8883"/>
                  </a:cubicBezTo>
                  <a:cubicBezTo>
                    <a:pt x="5001" y="8883"/>
                    <a:pt x="5537" y="8788"/>
                    <a:pt x="6049" y="8585"/>
                  </a:cubicBezTo>
                  <a:lnTo>
                    <a:pt x="6049" y="8585"/>
                  </a:lnTo>
                  <a:lnTo>
                    <a:pt x="5775" y="8823"/>
                  </a:lnTo>
                  <a:cubicBezTo>
                    <a:pt x="5716" y="8871"/>
                    <a:pt x="5704" y="8966"/>
                    <a:pt x="5751" y="9026"/>
                  </a:cubicBezTo>
                  <a:lnTo>
                    <a:pt x="6073" y="9585"/>
                  </a:lnTo>
                  <a:cubicBezTo>
                    <a:pt x="6101" y="9632"/>
                    <a:pt x="6158" y="9664"/>
                    <a:pt x="6211" y="9664"/>
                  </a:cubicBezTo>
                  <a:cubicBezTo>
                    <a:pt x="6225" y="9664"/>
                    <a:pt x="6239" y="9662"/>
                    <a:pt x="6251" y="9657"/>
                  </a:cubicBezTo>
                  <a:lnTo>
                    <a:pt x="6882" y="9455"/>
                  </a:lnTo>
                  <a:cubicBezTo>
                    <a:pt x="6882" y="9455"/>
                    <a:pt x="6894" y="9455"/>
                    <a:pt x="6894" y="9466"/>
                  </a:cubicBezTo>
                  <a:lnTo>
                    <a:pt x="6787" y="10121"/>
                  </a:lnTo>
                  <a:cubicBezTo>
                    <a:pt x="6775" y="10193"/>
                    <a:pt x="6823" y="10276"/>
                    <a:pt x="6894" y="10288"/>
                  </a:cubicBezTo>
                  <a:lnTo>
                    <a:pt x="7525" y="10514"/>
                  </a:lnTo>
                  <a:cubicBezTo>
                    <a:pt x="7537" y="10514"/>
                    <a:pt x="7549" y="10526"/>
                    <a:pt x="7585" y="10526"/>
                  </a:cubicBezTo>
                  <a:cubicBezTo>
                    <a:pt x="7644" y="10526"/>
                    <a:pt x="7680" y="10490"/>
                    <a:pt x="7716" y="10455"/>
                  </a:cubicBezTo>
                  <a:lnTo>
                    <a:pt x="8061" y="9883"/>
                  </a:lnTo>
                  <a:lnTo>
                    <a:pt x="8073" y="9883"/>
                  </a:lnTo>
                  <a:lnTo>
                    <a:pt x="8418" y="10455"/>
                  </a:lnTo>
                  <a:cubicBezTo>
                    <a:pt x="8445" y="10499"/>
                    <a:pt x="8497" y="10523"/>
                    <a:pt x="8547" y="10523"/>
                  </a:cubicBezTo>
                  <a:cubicBezTo>
                    <a:pt x="8565" y="10523"/>
                    <a:pt x="8582" y="10520"/>
                    <a:pt x="8597" y="10514"/>
                  </a:cubicBezTo>
                  <a:lnTo>
                    <a:pt x="9216" y="10288"/>
                  </a:lnTo>
                  <a:cubicBezTo>
                    <a:pt x="9287" y="10252"/>
                    <a:pt x="9323" y="10193"/>
                    <a:pt x="9323" y="10121"/>
                  </a:cubicBezTo>
                  <a:lnTo>
                    <a:pt x="9216" y="9466"/>
                  </a:lnTo>
                  <a:cubicBezTo>
                    <a:pt x="9216" y="9466"/>
                    <a:pt x="9228" y="9466"/>
                    <a:pt x="9228" y="9455"/>
                  </a:cubicBezTo>
                  <a:lnTo>
                    <a:pt x="9859" y="9657"/>
                  </a:lnTo>
                  <a:cubicBezTo>
                    <a:pt x="9878" y="9666"/>
                    <a:pt x="9897" y="9671"/>
                    <a:pt x="9916" y="9671"/>
                  </a:cubicBezTo>
                  <a:cubicBezTo>
                    <a:pt x="9966" y="9671"/>
                    <a:pt x="10011" y="9638"/>
                    <a:pt x="10038" y="9585"/>
                  </a:cubicBezTo>
                  <a:lnTo>
                    <a:pt x="10359" y="9026"/>
                  </a:lnTo>
                  <a:cubicBezTo>
                    <a:pt x="10395" y="8966"/>
                    <a:pt x="10395" y="8871"/>
                    <a:pt x="10335" y="8823"/>
                  </a:cubicBezTo>
                  <a:lnTo>
                    <a:pt x="9847" y="8395"/>
                  </a:lnTo>
                  <a:lnTo>
                    <a:pt x="9847" y="8383"/>
                  </a:lnTo>
                  <a:lnTo>
                    <a:pt x="10454" y="8145"/>
                  </a:lnTo>
                  <a:cubicBezTo>
                    <a:pt x="10460" y="8146"/>
                    <a:pt x="10465" y="8146"/>
                    <a:pt x="10470" y="8146"/>
                  </a:cubicBezTo>
                  <a:cubicBezTo>
                    <a:pt x="10532" y="8146"/>
                    <a:pt x="10572" y="8080"/>
                    <a:pt x="10561" y="8014"/>
                  </a:cubicBezTo>
                  <a:lnTo>
                    <a:pt x="10442" y="7359"/>
                  </a:lnTo>
                  <a:cubicBezTo>
                    <a:pt x="10419" y="7288"/>
                    <a:pt x="10359" y="7240"/>
                    <a:pt x="10288" y="7228"/>
                  </a:cubicBezTo>
                  <a:lnTo>
                    <a:pt x="9633" y="7204"/>
                  </a:lnTo>
                  <a:cubicBezTo>
                    <a:pt x="9633" y="7204"/>
                    <a:pt x="9633" y="7192"/>
                    <a:pt x="9621" y="7192"/>
                  </a:cubicBezTo>
                  <a:lnTo>
                    <a:pt x="9930" y="6609"/>
                  </a:lnTo>
                  <a:cubicBezTo>
                    <a:pt x="9966" y="6549"/>
                    <a:pt x="9942" y="6466"/>
                    <a:pt x="9907" y="6418"/>
                  </a:cubicBezTo>
                  <a:lnTo>
                    <a:pt x="9395" y="5990"/>
                  </a:lnTo>
                  <a:cubicBezTo>
                    <a:pt x="9365" y="5966"/>
                    <a:pt x="9332" y="5954"/>
                    <a:pt x="9299" y="5954"/>
                  </a:cubicBezTo>
                  <a:cubicBezTo>
                    <a:pt x="9267" y="5954"/>
                    <a:pt x="9234" y="5966"/>
                    <a:pt x="9204" y="5990"/>
                  </a:cubicBezTo>
                  <a:lnTo>
                    <a:pt x="8692" y="6395"/>
                  </a:lnTo>
                  <a:lnTo>
                    <a:pt x="8680" y="6395"/>
                  </a:lnTo>
                  <a:lnTo>
                    <a:pt x="8609" y="6049"/>
                  </a:lnTo>
                  <a:lnTo>
                    <a:pt x="8609" y="6037"/>
                  </a:lnTo>
                  <a:cubicBezTo>
                    <a:pt x="8799" y="5525"/>
                    <a:pt x="8895" y="5002"/>
                    <a:pt x="8895" y="4454"/>
                  </a:cubicBezTo>
                  <a:cubicBezTo>
                    <a:pt x="8895" y="3263"/>
                    <a:pt x="8430" y="2144"/>
                    <a:pt x="7597" y="1311"/>
                  </a:cubicBezTo>
                  <a:cubicBezTo>
                    <a:pt x="6763" y="477"/>
                    <a:pt x="5644" y="1"/>
                    <a:pt x="445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48" name="Google Shape;548;p52"/>
          <p:cNvSpPr/>
          <p:nvPr/>
        </p:nvSpPr>
        <p:spPr>
          <a:xfrm>
            <a:off x="4973816" y="3296050"/>
            <a:ext cx="126900" cy="126900"/>
          </a:xfrm>
          <a:prstGeom prst="ellipse">
            <a:avLst/>
          </a:prstGeom>
          <a:solidFill>
            <a:schemeClr val="dk2"/>
          </a:solidFill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9" name="Google Shape;549;p52"/>
          <p:cNvSpPr/>
          <p:nvPr/>
        </p:nvSpPr>
        <p:spPr>
          <a:xfrm>
            <a:off x="4973816" y="2257100"/>
            <a:ext cx="126900" cy="1269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0" name="Google Shape;550;p52"/>
          <p:cNvSpPr txBox="1"/>
          <p:nvPr/>
        </p:nvSpPr>
        <p:spPr>
          <a:xfrm>
            <a:off x="1521000" y="3890525"/>
            <a:ext cx="806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Oregon</a:t>
            </a:r>
            <a:endParaRPr sz="1200">
              <a:solidFill>
                <a:schemeClr val="lt2"/>
              </a:solidFill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Dataset</a:t>
            </a:r>
            <a:endParaRPr sz="1200">
              <a:solidFill>
                <a:schemeClr val="lt2"/>
              </a:solidFill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sp>
        <p:nvSpPr>
          <p:cNvPr id="551" name="Google Shape;551;p52"/>
          <p:cNvSpPr txBox="1"/>
          <p:nvPr/>
        </p:nvSpPr>
        <p:spPr>
          <a:xfrm>
            <a:off x="2308898" y="3890525"/>
            <a:ext cx="878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PHY Dataset</a:t>
            </a:r>
            <a:endParaRPr sz="1200">
              <a:solidFill>
                <a:schemeClr val="lt2"/>
              </a:solidFill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sp>
        <p:nvSpPr>
          <p:cNvPr id="552" name="Google Shape;552;p52"/>
          <p:cNvSpPr txBox="1"/>
          <p:nvPr/>
        </p:nvSpPr>
        <p:spPr>
          <a:xfrm>
            <a:off x="3107672" y="3975550"/>
            <a:ext cx="614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2"/>
              </a:solidFill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sp>
        <p:nvSpPr>
          <p:cNvPr id="553" name="Google Shape;553;p52"/>
          <p:cNvSpPr txBox="1"/>
          <p:nvPr/>
        </p:nvSpPr>
        <p:spPr>
          <a:xfrm>
            <a:off x="3262026" y="3938925"/>
            <a:ext cx="806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CIFAR - 10</a:t>
            </a:r>
            <a:endParaRPr sz="1200">
              <a:solidFill>
                <a:schemeClr val="lt2"/>
              </a:solidFill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pic>
        <p:nvPicPr>
          <p:cNvPr id="554" name="Google Shape;554;p52" title="Gráfico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9750" y="1635475"/>
            <a:ext cx="3232976" cy="237982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55" name="Google Shape;555;p52"/>
          <p:cNvGrpSpPr/>
          <p:nvPr/>
        </p:nvGrpSpPr>
        <p:grpSpPr>
          <a:xfrm>
            <a:off x="5263023" y="3191973"/>
            <a:ext cx="336503" cy="335056"/>
            <a:chOff x="6099375" y="2456075"/>
            <a:chExt cx="337684" cy="314194"/>
          </a:xfrm>
        </p:grpSpPr>
        <p:sp>
          <p:nvSpPr>
            <p:cNvPr id="556" name="Google Shape;556;p52"/>
            <p:cNvSpPr/>
            <p:nvPr/>
          </p:nvSpPr>
          <p:spPr>
            <a:xfrm>
              <a:off x="6099375" y="2456075"/>
              <a:ext cx="337684" cy="314194"/>
            </a:xfrm>
            <a:custGeom>
              <a:rect b="b" l="l" r="r" t="t"/>
              <a:pathLst>
                <a:path extrusionOk="0" h="9871" w="10609">
                  <a:moveTo>
                    <a:pt x="322" y="5025"/>
                  </a:moveTo>
                  <a:cubicBezTo>
                    <a:pt x="536" y="5227"/>
                    <a:pt x="857" y="5418"/>
                    <a:pt x="1274" y="5585"/>
                  </a:cubicBezTo>
                  <a:cubicBezTo>
                    <a:pt x="2048" y="5882"/>
                    <a:pt x="3060" y="6049"/>
                    <a:pt x="4143" y="6049"/>
                  </a:cubicBezTo>
                  <a:lnTo>
                    <a:pt x="4417" y="6049"/>
                  </a:lnTo>
                  <a:cubicBezTo>
                    <a:pt x="4429" y="6061"/>
                    <a:pt x="4465" y="6073"/>
                    <a:pt x="4477" y="6097"/>
                  </a:cubicBezTo>
                  <a:lnTo>
                    <a:pt x="4905" y="6347"/>
                  </a:lnTo>
                  <a:cubicBezTo>
                    <a:pt x="4894" y="6466"/>
                    <a:pt x="4882" y="6585"/>
                    <a:pt x="4882" y="6692"/>
                  </a:cubicBezTo>
                  <a:cubicBezTo>
                    <a:pt x="4882" y="6811"/>
                    <a:pt x="4894" y="6930"/>
                    <a:pt x="4905" y="7025"/>
                  </a:cubicBezTo>
                  <a:lnTo>
                    <a:pt x="4477" y="7287"/>
                  </a:lnTo>
                  <a:cubicBezTo>
                    <a:pt x="4405" y="7323"/>
                    <a:pt x="4358" y="7382"/>
                    <a:pt x="4346" y="7466"/>
                  </a:cubicBezTo>
                  <a:cubicBezTo>
                    <a:pt x="4322" y="7537"/>
                    <a:pt x="4322" y="7609"/>
                    <a:pt x="4370" y="7680"/>
                  </a:cubicBezTo>
                  <a:lnTo>
                    <a:pt x="4608" y="8085"/>
                  </a:lnTo>
                  <a:cubicBezTo>
                    <a:pt x="4564" y="8081"/>
                    <a:pt x="4517" y="8080"/>
                    <a:pt x="4467" y="8080"/>
                  </a:cubicBezTo>
                  <a:cubicBezTo>
                    <a:pt x="4368" y="8080"/>
                    <a:pt x="4263" y="8085"/>
                    <a:pt x="4167" y="8085"/>
                  </a:cubicBezTo>
                  <a:cubicBezTo>
                    <a:pt x="3120" y="8085"/>
                    <a:pt x="2143" y="7942"/>
                    <a:pt x="1393" y="7656"/>
                  </a:cubicBezTo>
                  <a:cubicBezTo>
                    <a:pt x="714" y="7406"/>
                    <a:pt x="322" y="7061"/>
                    <a:pt x="322" y="6728"/>
                  </a:cubicBezTo>
                  <a:lnTo>
                    <a:pt x="322" y="5025"/>
                  </a:lnTo>
                  <a:close/>
                  <a:moveTo>
                    <a:pt x="4132" y="1"/>
                  </a:moveTo>
                  <a:cubicBezTo>
                    <a:pt x="3048" y="1"/>
                    <a:pt x="2036" y="167"/>
                    <a:pt x="1262" y="465"/>
                  </a:cubicBezTo>
                  <a:cubicBezTo>
                    <a:pt x="441" y="774"/>
                    <a:pt x="0" y="1215"/>
                    <a:pt x="0" y="1691"/>
                  </a:cubicBezTo>
                  <a:lnTo>
                    <a:pt x="0" y="6751"/>
                  </a:lnTo>
                  <a:cubicBezTo>
                    <a:pt x="0" y="7228"/>
                    <a:pt x="441" y="7656"/>
                    <a:pt x="1262" y="7966"/>
                  </a:cubicBezTo>
                  <a:cubicBezTo>
                    <a:pt x="2036" y="8264"/>
                    <a:pt x="3048" y="8430"/>
                    <a:pt x="4132" y="8430"/>
                  </a:cubicBezTo>
                  <a:cubicBezTo>
                    <a:pt x="4346" y="8430"/>
                    <a:pt x="4548" y="8430"/>
                    <a:pt x="4763" y="8418"/>
                  </a:cubicBezTo>
                  <a:lnTo>
                    <a:pt x="5025" y="8871"/>
                  </a:lnTo>
                  <a:cubicBezTo>
                    <a:pt x="5072" y="8954"/>
                    <a:pt x="5132" y="8990"/>
                    <a:pt x="5203" y="9014"/>
                  </a:cubicBezTo>
                  <a:cubicBezTo>
                    <a:pt x="5227" y="9018"/>
                    <a:pt x="5252" y="9020"/>
                    <a:pt x="5278" y="9020"/>
                  </a:cubicBezTo>
                  <a:cubicBezTo>
                    <a:pt x="5329" y="9020"/>
                    <a:pt x="5382" y="9010"/>
                    <a:pt x="5429" y="8978"/>
                  </a:cubicBezTo>
                  <a:lnTo>
                    <a:pt x="5858" y="8728"/>
                  </a:lnTo>
                  <a:cubicBezTo>
                    <a:pt x="6037" y="8871"/>
                    <a:pt x="6251" y="8990"/>
                    <a:pt x="6465" y="9085"/>
                  </a:cubicBezTo>
                  <a:lnTo>
                    <a:pt x="6465" y="9573"/>
                  </a:lnTo>
                  <a:cubicBezTo>
                    <a:pt x="6465" y="9740"/>
                    <a:pt x="6608" y="9871"/>
                    <a:pt x="6763" y="9871"/>
                  </a:cubicBezTo>
                  <a:lnTo>
                    <a:pt x="8108" y="9871"/>
                  </a:lnTo>
                  <a:cubicBezTo>
                    <a:pt x="8275" y="9871"/>
                    <a:pt x="8406" y="9740"/>
                    <a:pt x="8406" y="9573"/>
                  </a:cubicBezTo>
                  <a:lnTo>
                    <a:pt x="8406" y="9085"/>
                  </a:lnTo>
                  <a:cubicBezTo>
                    <a:pt x="8632" y="8990"/>
                    <a:pt x="8823" y="8871"/>
                    <a:pt x="9013" y="8728"/>
                  </a:cubicBezTo>
                  <a:lnTo>
                    <a:pt x="9442" y="8978"/>
                  </a:lnTo>
                  <a:cubicBezTo>
                    <a:pt x="9497" y="9010"/>
                    <a:pt x="9548" y="9020"/>
                    <a:pt x="9596" y="9020"/>
                  </a:cubicBezTo>
                  <a:cubicBezTo>
                    <a:pt x="9620" y="9020"/>
                    <a:pt x="9644" y="9018"/>
                    <a:pt x="9668" y="9014"/>
                  </a:cubicBezTo>
                  <a:cubicBezTo>
                    <a:pt x="9739" y="8990"/>
                    <a:pt x="9799" y="8930"/>
                    <a:pt x="9847" y="8871"/>
                  </a:cubicBezTo>
                  <a:lnTo>
                    <a:pt x="10513" y="7716"/>
                  </a:lnTo>
                  <a:cubicBezTo>
                    <a:pt x="10561" y="7597"/>
                    <a:pt x="10561" y="7525"/>
                    <a:pt x="10549" y="7442"/>
                  </a:cubicBezTo>
                  <a:cubicBezTo>
                    <a:pt x="10537" y="7371"/>
                    <a:pt x="10478" y="7311"/>
                    <a:pt x="10406" y="7263"/>
                  </a:cubicBezTo>
                  <a:lnTo>
                    <a:pt x="9978" y="7013"/>
                  </a:lnTo>
                  <a:cubicBezTo>
                    <a:pt x="9989" y="6894"/>
                    <a:pt x="10013" y="6775"/>
                    <a:pt x="10013" y="6668"/>
                  </a:cubicBezTo>
                  <a:cubicBezTo>
                    <a:pt x="10013" y="6549"/>
                    <a:pt x="10001" y="6430"/>
                    <a:pt x="9978" y="6335"/>
                  </a:cubicBezTo>
                  <a:lnTo>
                    <a:pt x="10406" y="6073"/>
                  </a:lnTo>
                  <a:cubicBezTo>
                    <a:pt x="10549" y="6001"/>
                    <a:pt x="10609" y="5823"/>
                    <a:pt x="10513" y="5680"/>
                  </a:cubicBezTo>
                  <a:lnTo>
                    <a:pt x="10311" y="5323"/>
                  </a:lnTo>
                  <a:cubicBezTo>
                    <a:pt x="10280" y="5268"/>
                    <a:pt x="10228" y="5239"/>
                    <a:pt x="10176" y="5239"/>
                  </a:cubicBezTo>
                  <a:cubicBezTo>
                    <a:pt x="10148" y="5239"/>
                    <a:pt x="10121" y="5247"/>
                    <a:pt x="10097" y="5263"/>
                  </a:cubicBezTo>
                  <a:cubicBezTo>
                    <a:pt x="10025" y="5299"/>
                    <a:pt x="9989" y="5394"/>
                    <a:pt x="10037" y="5466"/>
                  </a:cubicBezTo>
                  <a:lnTo>
                    <a:pt x="10228" y="5811"/>
                  </a:lnTo>
                  <a:lnTo>
                    <a:pt x="9727" y="6108"/>
                  </a:lnTo>
                  <a:cubicBezTo>
                    <a:pt x="9668" y="6132"/>
                    <a:pt x="9632" y="6216"/>
                    <a:pt x="9656" y="6275"/>
                  </a:cubicBezTo>
                  <a:cubicBezTo>
                    <a:pt x="9680" y="6406"/>
                    <a:pt x="9680" y="6537"/>
                    <a:pt x="9680" y="6668"/>
                  </a:cubicBezTo>
                  <a:cubicBezTo>
                    <a:pt x="9680" y="6811"/>
                    <a:pt x="9668" y="6942"/>
                    <a:pt x="9656" y="7073"/>
                  </a:cubicBezTo>
                  <a:cubicBezTo>
                    <a:pt x="9632" y="7132"/>
                    <a:pt x="9668" y="7204"/>
                    <a:pt x="9727" y="7240"/>
                  </a:cubicBezTo>
                  <a:lnTo>
                    <a:pt x="10228" y="7537"/>
                  </a:lnTo>
                  <a:lnTo>
                    <a:pt x="9573" y="8668"/>
                  </a:lnTo>
                  <a:lnTo>
                    <a:pt x="9073" y="8371"/>
                  </a:lnTo>
                  <a:cubicBezTo>
                    <a:pt x="9045" y="8354"/>
                    <a:pt x="9015" y="8345"/>
                    <a:pt x="8986" y="8345"/>
                  </a:cubicBezTo>
                  <a:cubicBezTo>
                    <a:pt x="8952" y="8345"/>
                    <a:pt x="8920" y="8357"/>
                    <a:pt x="8894" y="8383"/>
                  </a:cubicBezTo>
                  <a:cubicBezTo>
                    <a:pt x="8680" y="8561"/>
                    <a:pt x="8442" y="8692"/>
                    <a:pt x="8192" y="8787"/>
                  </a:cubicBezTo>
                  <a:cubicBezTo>
                    <a:pt x="8132" y="8799"/>
                    <a:pt x="8084" y="8859"/>
                    <a:pt x="8084" y="8930"/>
                  </a:cubicBezTo>
                  <a:lnTo>
                    <a:pt x="8084" y="9514"/>
                  </a:lnTo>
                  <a:lnTo>
                    <a:pt x="6775" y="9514"/>
                  </a:lnTo>
                  <a:lnTo>
                    <a:pt x="6775" y="8930"/>
                  </a:lnTo>
                  <a:cubicBezTo>
                    <a:pt x="6775" y="8871"/>
                    <a:pt x="6739" y="8811"/>
                    <a:pt x="6679" y="8787"/>
                  </a:cubicBezTo>
                  <a:cubicBezTo>
                    <a:pt x="6418" y="8692"/>
                    <a:pt x="6179" y="8561"/>
                    <a:pt x="5977" y="8383"/>
                  </a:cubicBezTo>
                  <a:cubicBezTo>
                    <a:pt x="5951" y="8357"/>
                    <a:pt x="5919" y="8345"/>
                    <a:pt x="5885" y="8345"/>
                  </a:cubicBezTo>
                  <a:cubicBezTo>
                    <a:pt x="5856" y="8345"/>
                    <a:pt x="5826" y="8354"/>
                    <a:pt x="5798" y="8371"/>
                  </a:cubicBezTo>
                  <a:lnTo>
                    <a:pt x="5286" y="8668"/>
                  </a:lnTo>
                  <a:lnTo>
                    <a:pt x="4632" y="7537"/>
                  </a:lnTo>
                  <a:lnTo>
                    <a:pt x="5144" y="7240"/>
                  </a:lnTo>
                  <a:cubicBezTo>
                    <a:pt x="5203" y="7204"/>
                    <a:pt x="5227" y="7132"/>
                    <a:pt x="5215" y="7073"/>
                  </a:cubicBezTo>
                  <a:cubicBezTo>
                    <a:pt x="5191" y="6942"/>
                    <a:pt x="5191" y="6811"/>
                    <a:pt x="5191" y="6668"/>
                  </a:cubicBezTo>
                  <a:cubicBezTo>
                    <a:pt x="5191" y="6537"/>
                    <a:pt x="5203" y="6406"/>
                    <a:pt x="5215" y="6275"/>
                  </a:cubicBezTo>
                  <a:cubicBezTo>
                    <a:pt x="5227" y="6216"/>
                    <a:pt x="5203" y="6132"/>
                    <a:pt x="5144" y="6108"/>
                  </a:cubicBezTo>
                  <a:lnTo>
                    <a:pt x="4632" y="5811"/>
                  </a:lnTo>
                  <a:lnTo>
                    <a:pt x="5286" y="4680"/>
                  </a:lnTo>
                  <a:lnTo>
                    <a:pt x="5798" y="4977"/>
                  </a:lnTo>
                  <a:cubicBezTo>
                    <a:pt x="5825" y="4988"/>
                    <a:pt x="5854" y="4994"/>
                    <a:pt x="5883" y="4994"/>
                  </a:cubicBezTo>
                  <a:cubicBezTo>
                    <a:pt x="5917" y="4994"/>
                    <a:pt x="5951" y="4985"/>
                    <a:pt x="5977" y="4965"/>
                  </a:cubicBezTo>
                  <a:cubicBezTo>
                    <a:pt x="6179" y="4787"/>
                    <a:pt x="6418" y="4644"/>
                    <a:pt x="6679" y="4561"/>
                  </a:cubicBezTo>
                  <a:cubicBezTo>
                    <a:pt x="6739" y="4549"/>
                    <a:pt x="6775" y="4489"/>
                    <a:pt x="6775" y="4406"/>
                  </a:cubicBezTo>
                  <a:lnTo>
                    <a:pt x="6775" y="3834"/>
                  </a:lnTo>
                  <a:lnTo>
                    <a:pt x="8084" y="3834"/>
                  </a:lnTo>
                  <a:lnTo>
                    <a:pt x="8084" y="4406"/>
                  </a:lnTo>
                  <a:cubicBezTo>
                    <a:pt x="8084" y="4465"/>
                    <a:pt x="8132" y="4525"/>
                    <a:pt x="8192" y="4561"/>
                  </a:cubicBezTo>
                  <a:cubicBezTo>
                    <a:pt x="8442" y="4644"/>
                    <a:pt x="8680" y="4787"/>
                    <a:pt x="8894" y="4965"/>
                  </a:cubicBezTo>
                  <a:cubicBezTo>
                    <a:pt x="8920" y="4985"/>
                    <a:pt x="8954" y="4994"/>
                    <a:pt x="8988" y="4994"/>
                  </a:cubicBezTo>
                  <a:cubicBezTo>
                    <a:pt x="9017" y="4994"/>
                    <a:pt x="9046" y="4988"/>
                    <a:pt x="9073" y="4977"/>
                  </a:cubicBezTo>
                  <a:lnTo>
                    <a:pt x="9573" y="4680"/>
                  </a:lnTo>
                  <a:lnTo>
                    <a:pt x="9716" y="4906"/>
                  </a:lnTo>
                  <a:cubicBezTo>
                    <a:pt x="9740" y="4955"/>
                    <a:pt x="9793" y="4982"/>
                    <a:pt x="9847" y="4982"/>
                  </a:cubicBezTo>
                  <a:cubicBezTo>
                    <a:pt x="9871" y="4982"/>
                    <a:pt x="9896" y="4977"/>
                    <a:pt x="9918" y="4965"/>
                  </a:cubicBezTo>
                  <a:cubicBezTo>
                    <a:pt x="9989" y="4918"/>
                    <a:pt x="10025" y="4823"/>
                    <a:pt x="9978" y="4751"/>
                  </a:cubicBezTo>
                  <a:lnTo>
                    <a:pt x="9847" y="4513"/>
                  </a:lnTo>
                  <a:cubicBezTo>
                    <a:pt x="9798" y="4424"/>
                    <a:pt x="9699" y="4367"/>
                    <a:pt x="9592" y="4367"/>
                  </a:cubicBezTo>
                  <a:cubicBezTo>
                    <a:pt x="9542" y="4367"/>
                    <a:pt x="9491" y="4379"/>
                    <a:pt x="9442" y="4406"/>
                  </a:cubicBezTo>
                  <a:lnTo>
                    <a:pt x="9013" y="4668"/>
                  </a:lnTo>
                  <a:cubicBezTo>
                    <a:pt x="8835" y="4513"/>
                    <a:pt x="8620" y="4394"/>
                    <a:pt x="8406" y="4311"/>
                  </a:cubicBezTo>
                  <a:lnTo>
                    <a:pt x="8406" y="3811"/>
                  </a:lnTo>
                  <a:cubicBezTo>
                    <a:pt x="8406" y="3727"/>
                    <a:pt x="8358" y="3632"/>
                    <a:pt x="8299" y="3596"/>
                  </a:cubicBezTo>
                  <a:lnTo>
                    <a:pt x="8299" y="1656"/>
                  </a:lnTo>
                  <a:cubicBezTo>
                    <a:pt x="8299" y="1060"/>
                    <a:pt x="7596" y="536"/>
                    <a:pt x="6394" y="239"/>
                  </a:cubicBezTo>
                  <a:cubicBezTo>
                    <a:pt x="6384" y="237"/>
                    <a:pt x="6375" y="237"/>
                    <a:pt x="6365" y="237"/>
                  </a:cubicBezTo>
                  <a:cubicBezTo>
                    <a:pt x="6284" y="237"/>
                    <a:pt x="6225" y="283"/>
                    <a:pt x="6203" y="358"/>
                  </a:cubicBezTo>
                  <a:cubicBezTo>
                    <a:pt x="6179" y="453"/>
                    <a:pt x="6227" y="524"/>
                    <a:pt x="6322" y="560"/>
                  </a:cubicBezTo>
                  <a:cubicBezTo>
                    <a:pt x="7346" y="810"/>
                    <a:pt x="7989" y="1239"/>
                    <a:pt x="7989" y="1667"/>
                  </a:cubicBezTo>
                  <a:cubicBezTo>
                    <a:pt x="7989" y="2001"/>
                    <a:pt x="7596" y="2346"/>
                    <a:pt x="6918" y="2596"/>
                  </a:cubicBezTo>
                  <a:cubicBezTo>
                    <a:pt x="6179" y="2882"/>
                    <a:pt x="5203" y="3025"/>
                    <a:pt x="4143" y="3025"/>
                  </a:cubicBezTo>
                  <a:cubicBezTo>
                    <a:pt x="3703" y="3025"/>
                    <a:pt x="3262" y="3001"/>
                    <a:pt x="2846" y="2941"/>
                  </a:cubicBezTo>
                  <a:cubicBezTo>
                    <a:pt x="2833" y="2938"/>
                    <a:pt x="2821" y="2936"/>
                    <a:pt x="2809" y="2936"/>
                  </a:cubicBezTo>
                  <a:cubicBezTo>
                    <a:pt x="2742" y="2936"/>
                    <a:pt x="2687" y="2991"/>
                    <a:pt x="2667" y="3072"/>
                  </a:cubicBezTo>
                  <a:cubicBezTo>
                    <a:pt x="2655" y="3156"/>
                    <a:pt x="2715" y="3239"/>
                    <a:pt x="2810" y="3251"/>
                  </a:cubicBezTo>
                  <a:cubicBezTo>
                    <a:pt x="3239" y="3311"/>
                    <a:pt x="3679" y="3334"/>
                    <a:pt x="4143" y="3334"/>
                  </a:cubicBezTo>
                  <a:cubicBezTo>
                    <a:pt x="5227" y="3334"/>
                    <a:pt x="6239" y="3168"/>
                    <a:pt x="7013" y="2870"/>
                  </a:cubicBezTo>
                  <a:cubicBezTo>
                    <a:pt x="7430" y="2715"/>
                    <a:pt x="7763" y="2525"/>
                    <a:pt x="7965" y="2310"/>
                  </a:cubicBezTo>
                  <a:lnTo>
                    <a:pt x="7965" y="3525"/>
                  </a:lnTo>
                  <a:lnTo>
                    <a:pt x="6751" y="3525"/>
                  </a:lnTo>
                  <a:cubicBezTo>
                    <a:pt x="6584" y="3525"/>
                    <a:pt x="6453" y="3668"/>
                    <a:pt x="6453" y="3822"/>
                  </a:cubicBezTo>
                  <a:lnTo>
                    <a:pt x="6453" y="4323"/>
                  </a:lnTo>
                  <a:cubicBezTo>
                    <a:pt x="6227" y="4406"/>
                    <a:pt x="6037" y="4525"/>
                    <a:pt x="5846" y="4680"/>
                  </a:cubicBezTo>
                  <a:lnTo>
                    <a:pt x="5406" y="4418"/>
                  </a:lnTo>
                  <a:cubicBezTo>
                    <a:pt x="5360" y="4395"/>
                    <a:pt x="5315" y="4387"/>
                    <a:pt x="5270" y="4387"/>
                  </a:cubicBezTo>
                  <a:cubicBezTo>
                    <a:pt x="5243" y="4387"/>
                    <a:pt x="5217" y="4390"/>
                    <a:pt x="5191" y="4394"/>
                  </a:cubicBezTo>
                  <a:cubicBezTo>
                    <a:pt x="5108" y="4406"/>
                    <a:pt x="5048" y="4465"/>
                    <a:pt x="5013" y="4525"/>
                  </a:cubicBezTo>
                  <a:lnTo>
                    <a:pt x="4334" y="5692"/>
                  </a:lnTo>
                  <a:cubicBezTo>
                    <a:pt x="4322" y="5704"/>
                    <a:pt x="4322" y="5716"/>
                    <a:pt x="4322" y="5727"/>
                  </a:cubicBezTo>
                  <a:lnTo>
                    <a:pt x="4132" y="5727"/>
                  </a:lnTo>
                  <a:cubicBezTo>
                    <a:pt x="3084" y="5727"/>
                    <a:pt x="2107" y="5585"/>
                    <a:pt x="1357" y="5299"/>
                  </a:cubicBezTo>
                  <a:cubicBezTo>
                    <a:pt x="679" y="5049"/>
                    <a:pt x="286" y="4704"/>
                    <a:pt x="286" y="4382"/>
                  </a:cubicBezTo>
                  <a:lnTo>
                    <a:pt x="286" y="2322"/>
                  </a:lnTo>
                  <a:cubicBezTo>
                    <a:pt x="643" y="2668"/>
                    <a:pt x="1274" y="2965"/>
                    <a:pt x="2131" y="3144"/>
                  </a:cubicBezTo>
                  <a:lnTo>
                    <a:pt x="2167" y="3144"/>
                  </a:lnTo>
                  <a:cubicBezTo>
                    <a:pt x="2238" y="3144"/>
                    <a:pt x="2298" y="3096"/>
                    <a:pt x="2322" y="3025"/>
                  </a:cubicBezTo>
                  <a:cubicBezTo>
                    <a:pt x="2334" y="2930"/>
                    <a:pt x="2286" y="2858"/>
                    <a:pt x="2203" y="2846"/>
                  </a:cubicBezTo>
                  <a:cubicBezTo>
                    <a:pt x="1036" y="2596"/>
                    <a:pt x="298" y="2132"/>
                    <a:pt x="298" y="1667"/>
                  </a:cubicBezTo>
                  <a:cubicBezTo>
                    <a:pt x="298" y="1346"/>
                    <a:pt x="679" y="1001"/>
                    <a:pt x="1369" y="751"/>
                  </a:cubicBezTo>
                  <a:cubicBezTo>
                    <a:pt x="2096" y="465"/>
                    <a:pt x="3072" y="322"/>
                    <a:pt x="4132" y="322"/>
                  </a:cubicBezTo>
                  <a:cubicBezTo>
                    <a:pt x="4667" y="322"/>
                    <a:pt x="5191" y="358"/>
                    <a:pt x="5679" y="441"/>
                  </a:cubicBezTo>
                  <a:cubicBezTo>
                    <a:pt x="5687" y="442"/>
                    <a:pt x="5695" y="443"/>
                    <a:pt x="5703" y="443"/>
                  </a:cubicBezTo>
                  <a:cubicBezTo>
                    <a:pt x="5786" y="443"/>
                    <a:pt x="5847" y="385"/>
                    <a:pt x="5858" y="298"/>
                  </a:cubicBezTo>
                  <a:cubicBezTo>
                    <a:pt x="5870" y="215"/>
                    <a:pt x="5810" y="143"/>
                    <a:pt x="5727" y="120"/>
                  </a:cubicBezTo>
                  <a:cubicBezTo>
                    <a:pt x="5215" y="36"/>
                    <a:pt x="4679" y="1"/>
                    <a:pt x="413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52"/>
            <p:cNvSpPr/>
            <p:nvPr/>
          </p:nvSpPr>
          <p:spPr>
            <a:xfrm>
              <a:off x="6306652" y="2638748"/>
              <a:ext cx="59904" cy="59522"/>
            </a:xfrm>
            <a:custGeom>
              <a:rect b="b" l="l" r="r" t="t"/>
              <a:pathLst>
                <a:path extrusionOk="0" h="1870" w="1882">
                  <a:moveTo>
                    <a:pt x="941" y="310"/>
                  </a:moveTo>
                  <a:cubicBezTo>
                    <a:pt x="1287" y="310"/>
                    <a:pt x="1561" y="596"/>
                    <a:pt x="1561" y="929"/>
                  </a:cubicBezTo>
                  <a:cubicBezTo>
                    <a:pt x="1561" y="1274"/>
                    <a:pt x="1287" y="1560"/>
                    <a:pt x="941" y="1560"/>
                  </a:cubicBezTo>
                  <a:cubicBezTo>
                    <a:pt x="596" y="1560"/>
                    <a:pt x="310" y="1274"/>
                    <a:pt x="310" y="929"/>
                  </a:cubicBezTo>
                  <a:cubicBezTo>
                    <a:pt x="310" y="596"/>
                    <a:pt x="596" y="310"/>
                    <a:pt x="941" y="310"/>
                  </a:cubicBezTo>
                  <a:close/>
                  <a:moveTo>
                    <a:pt x="941" y="0"/>
                  </a:moveTo>
                  <a:cubicBezTo>
                    <a:pt x="418" y="0"/>
                    <a:pt x="1" y="417"/>
                    <a:pt x="1" y="929"/>
                  </a:cubicBezTo>
                  <a:cubicBezTo>
                    <a:pt x="1" y="1453"/>
                    <a:pt x="418" y="1870"/>
                    <a:pt x="941" y="1870"/>
                  </a:cubicBezTo>
                  <a:cubicBezTo>
                    <a:pt x="1465" y="1870"/>
                    <a:pt x="1882" y="1453"/>
                    <a:pt x="1882" y="929"/>
                  </a:cubicBezTo>
                  <a:cubicBezTo>
                    <a:pt x="1882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53"/>
          <p:cNvSpPr txBox="1"/>
          <p:nvPr>
            <p:ph type="title"/>
          </p:nvPr>
        </p:nvSpPr>
        <p:spPr>
          <a:xfrm>
            <a:off x="7201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grpSp>
        <p:nvGrpSpPr>
          <p:cNvPr id="563" name="Google Shape;563;p53"/>
          <p:cNvGrpSpPr/>
          <p:nvPr/>
        </p:nvGrpSpPr>
        <p:grpSpPr>
          <a:xfrm rot="-5400000">
            <a:off x="1130148" y="2724057"/>
            <a:ext cx="362321" cy="364231"/>
            <a:chOff x="6069423" y="2891892"/>
            <a:chExt cx="362321" cy="364231"/>
          </a:xfrm>
        </p:grpSpPr>
        <p:sp>
          <p:nvSpPr>
            <p:cNvPr id="564" name="Google Shape;564;p53"/>
            <p:cNvSpPr/>
            <p:nvPr/>
          </p:nvSpPr>
          <p:spPr>
            <a:xfrm>
              <a:off x="6069423" y="2891892"/>
              <a:ext cx="278958" cy="278958"/>
            </a:xfrm>
            <a:custGeom>
              <a:rect b="b" l="l" r="r" t="t"/>
              <a:pathLst>
                <a:path extrusionOk="0" h="8764" w="8764">
                  <a:moveTo>
                    <a:pt x="4120" y="1"/>
                  </a:moveTo>
                  <a:cubicBezTo>
                    <a:pt x="3858" y="1"/>
                    <a:pt x="3632" y="203"/>
                    <a:pt x="3572" y="453"/>
                  </a:cubicBezTo>
                  <a:lnTo>
                    <a:pt x="3406" y="1299"/>
                  </a:lnTo>
                  <a:cubicBezTo>
                    <a:pt x="3227" y="1358"/>
                    <a:pt x="3060" y="1418"/>
                    <a:pt x="2906" y="1513"/>
                  </a:cubicBezTo>
                  <a:lnTo>
                    <a:pt x="2191" y="1037"/>
                  </a:lnTo>
                  <a:cubicBezTo>
                    <a:pt x="2096" y="971"/>
                    <a:pt x="1987" y="940"/>
                    <a:pt x="1879" y="940"/>
                  </a:cubicBezTo>
                  <a:cubicBezTo>
                    <a:pt x="1732" y="940"/>
                    <a:pt x="1587" y="998"/>
                    <a:pt x="1477" y="1108"/>
                  </a:cubicBezTo>
                  <a:lnTo>
                    <a:pt x="1096" y="1477"/>
                  </a:lnTo>
                  <a:cubicBezTo>
                    <a:pt x="905" y="1668"/>
                    <a:pt x="882" y="1965"/>
                    <a:pt x="1024" y="2191"/>
                  </a:cubicBezTo>
                  <a:lnTo>
                    <a:pt x="1501" y="2906"/>
                  </a:lnTo>
                  <a:cubicBezTo>
                    <a:pt x="1417" y="3073"/>
                    <a:pt x="1358" y="3239"/>
                    <a:pt x="1298" y="3406"/>
                  </a:cubicBezTo>
                  <a:lnTo>
                    <a:pt x="441" y="3573"/>
                  </a:lnTo>
                  <a:cubicBezTo>
                    <a:pt x="179" y="3632"/>
                    <a:pt x="0" y="3858"/>
                    <a:pt x="0" y="4132"/>
                  </a:cubicBezTo>
                  <a:lnTo>
                    <a:pt x="0" y="4644"/>
                  </a:lnTo>
                  <a:cubicBezTo>
                    <a:pt x="0" y="4918"/>
                    <a:pt x="191" y="5132"/>
                    <a:pt x="441" y="5204"/>
                  </a:cubicBezTo>
                  <a:lnTo>
                    <a:pt x="1298" y="5359"/>
                  </a:lnTo>
                  <a:cubicBezTo>
                    <a:pt x="1358" y="5537"/>
                    <a:pt x="1417" y="5704"/>
                    <a:pt x="1501" y="5871"/>
                  </a:cubicBezTo>
                  <a:lnTo>
                    <a:pt x="1024" y="6585"/>
                  </a:lnTo>
                  <a:cubicBezTo>
                    <a:pt x="882" y="6811"/>
                    <a:pt x="905" y="7109"/>
                    <a:pt x="1096" y="7299"/>
                  </a:cubicBezTo>
                  <a:lnTo>
                    <a:pt x="1477" y="7668"/>
                  </a:lnTo>
                  <a:cubicBezTo>
                    <a:pt x="1587" y="7778"/>
                    <a:pt x="1732" y="7837"/>
                    <a:pt x="1879" y="7837"/>
                  </a:cubicBezTo>
                  <a:cubicBezTo>
                    <a:pt x="1987" y="7837"/>
                    <a:pt x="2096" y="7805"/>
                    <a:pt x="2191" y="7740"/>
                  </a:cubicBezTo>
                  <a:lnTo>
                    <a:pt x="2906" y="7264"/>
                  </a:lnTo>
                  <a:cubicBezTo>
                    <a:pt x="3060" y="7359"/>
                    <a:pt x="3227" y="7418"/>
                    <a:pt x="3406" y="7478"/>
                  </a:cubicBezTo>
                  <a:lnTo>
                    <a:pt x="3572" y="8323"/>
                  </a:lnTo>
                  <a:cubicBezTo>
                    <a:pt x="3632" y="8585"/>
                    <a:pt x="3858" y="8764"/>
                    <a:pt x="4120" y="8764"/>
                  </a:cubicBezTo>
                  <a:lnTo>
                    <a:pt x="4644" y="8764"/>
                  </a:lnTo>
                  <a:cubicBezTo>
                    <a:pt x="4906" y="8764"/>
                    <a:pt x="5132" y="8573"/>
                    <a:pt x="5192" y="8323"/>
                  </a:cubicBezTo>
                  <a:lnTo>
                    <a:pt x="5358" y="7478"/>
                  </a:lnTo>
                  <a:cubicBezTo>
                    <a:pt x="5489" y="7430"/>
                    <a:pt x="5620" y="7371"/>
                    <a:pt x="5763" y="7311"/>
                  </a:cubicBezTo>
                  <a:cubicBezTo>
                    <a:pt x="5846" y="7299"/>
                    <a:pt x="5894" y="7192"/>
                    <a:pt x="5846" y="7109"/>
                  </a:cubicBezTo>
                  <a:cubicBezTo>
                    <a:pt x="5812" y="7039"/>
                    <a:pt x="5751" y="6995"/>
                    <a:pt x="5684" y="6995"/>
                  </a:cubicBezTo>
                  <a:cubicBezTo>
                    <a:pt x="5659" y="6995"/>
                    <a:pt x="5634" y="7001"/>
                    <a:pt x="5608" y="7014"/>
                  </a:cubicBezTo>
                  <a:cubicBezTo>
                    <a:pt x="5465" y="7085"/>
                    <a:pt x="5311" y="7144"/>
                    <a:pt x="5144" y="7180"/>
                  </a:cubicBezTo>
                  <a:cubicBezTo>
                    <a:pt x="5084" y="7192"/>
                    <a:pt x="5025" y="7252"/>
                    <a:pt x="5013" y="7311"/>
                  </a:cubicBezTo>
                  <a:lnTo>
                    <a:pt x="4823" y="8264"/>
                  </a:lnTo>
                  <a:cubicBezTo>
                    <a:pt x="4811" y="8347"/>
                    <a:pt x="4715" y="8430"/>
                    <a:pt x="4632" y="8430"/>
                  </a:cubicBezTo>
                  <a:lnTo>
                    <a:pt x="4108" y="8430"/>
                  </a:lnTo>
                  <a:cubicBezTo>
                    <a:pt x="4013" y="8430"/>
                    <a:pt x="3930" y="8347"/>
                    <a:pt x="3918" y="8264"/>
                  </a:cubicBezTo>
                  <a:lnTo>
                    <a:pt x="3715" y="7311"/>
                  </a:lnTo>
                  <a:cubicBezTo>
                    <a:pt x="3703" y="7252"/>
                    <a:pt x="3656" y="7192"/>
                    <a:pt x="3584" y="7180"/>
                  </a:cubicBezTo>
                  <a:cubicBezTo>
                    <a:pt x="3358" y="7121"/>
                    <a:pt x="3156" y="7025"/>
                    <a:pt x="2965" y="6906"/>
                  </a:cubicBezTo>
                  <a:cubicBezTo>
                    <a:pt x="2935" y="6894"/>
                    <a:pt x="2900" y="6888"/>
                    <a:pt x="2864" y="6888"/>
                  </a:cubicBezTo>
                  <a:cubicBezTo>
                    <a:pt x="2828" y="6888"/>
                    <a:pt x="2792" y="6894"/>
                    <a:pt x="2763" y="6906"/>
                  </a:cubicBezTo>
                  <a:lnTo>
                    <a:pt x="1965" y="7442"/>
                  </a:lnTo>
                  <a:cubicBezTo>
                    <a:pt x="1934" y="7468"/>
                    <a:pt x="1894" y="7480"/>
                    <a:pt x="1854" y="7480"/>
                  </a:cubicBezTo>
                  <a:cubicBezTo>
                    <a:pt x="1802" y="7480"/>
                    <a:pt x="1749" y="7459"/>
                    <a:pt x="1715" y="7418"/>
                  </a:cubicBezTo>
                  <a:lnTo>
                    <a:pt x="1334" y="7049"/>
                  </a:lnTo>
                  <a:cubicBezTo>
                    <a:pt x="1263" y="6966"/>
                    <a:pt x="1263" y="6859"/>
                    <a:pt x="1310" y="6787"/>
                  </a:cubicBezTo>
                  <a:lnTo>
                    <a:pt x="1846" y="5990"/>
                  </a:lnTo>
                  <a:cubicBezTo>
                    <a:pt x="1882" y="5930"/>
                    <a:pt x="1882" y="5859"/>
                    <a:pt x="1846" y="5799"/>
                  </a:cubicBezTo>
                  <a:cubicBezTo>
                    <a:pt x="1727" y="5597"/>
                    <a:pt x="1655" y="5382"/>
                    <a:pt x="1572" y="5168"/>
                  </a:cubicBezTo>
                  <a:cubicBezTo>
                    <a:pt x="1560" y="5109"/>
                    <a:pt x="1501" y="5049"/>
                    <a:pt x="1441" y="5037"/>
                  </a:cubicBezTo>
                  <a:lnTo>
                    <a:pt x="489" y="4847"/>
                  </a:lnTo>
                  <a:cubicBezTo>
                    <a:pt x="393" y="4823"/>
                    <a:pt x="322" y="4739"/>
                    <a:pt x="322" y="4644"/>
                  </a:cubicBezTo>
                  <a:lnTo>
                    <a:pt x="322" y="4132"/>
                  </a:lnTo>
                  <a:cubicBezTo>
                    <a:pt x="322" y="4037"/>
                    <a:pt x="393" y="3954"/>
                    <a:pt x="489" y="3930"/>
                  </a:cubicBezTo>
                  <a:lnTo>
                    <a:pt x="1441" y="3739"/>
                  </a:lnTo>
                  <a:cubicBezTo>
                    <a:pt x="1501" y="3727"/>
                    <a:pt x="1560" y="3680"/>
                    <a:pt x="1572" y="3608"/>
                  </a:cubicBezTo>
                  <a:cubicBezTo>
                    <a:pt x="1632" y="3382"/>
                    <a:pt x="1727" y="3180"/>
                    <a:pt x="1846" y="2977"/>
                  </a:cubicBezTo>
                  <a:cubicBezTo>
                    <a:pt x="1870" y="2918"/>
                    <a:pt x="1870" y="2846"/>
                    <a:pt x="1846" y="2787"/>
                  </a:cubicBezTo>
                  <a:lnTo>
                    <a:pt x="1310" y="1989"/>
                  </a:lnTo>
                  <a:cubicBezTo>
                    <a:pt x="1251" y="1906"/>
                    <a:pt x="1263" y="1787"/>
                    <a:pt x="1334" y="1727"/>
                  </a:cubicBezTo>
                  <a:lnTo>
                    <a:pt x="1715" y="1358"/>
                  </a:lnTo>
                  <a:cubicBezTo>
                    <a:pt x="1754" y="1319"/>
                    <a:pt x="1804" y="1301"/>
                    <a:pt x="1854" y="1301"/>
                  </a:cubicBezTo>
                  <a:cubicBezTo>
                    <a:pt x="1894" y="1301"/>
                    <a:pt x="1933" y="1313"/>
                    <a:pt x="1965" y="1334"/>
                  </a:cubicBezTo>
                  <a:lnTo>
                    <a:pt x="2763" y="1870"/>
                  </a:lnTo>
                  <a:cubicBezTo>
                    <a:pt x="2792" y="1888"/>
                    <a:pt x="2828" y="1897"/>
                    <a:pt x="2864" y="1897"/>
                  </a:cubicBezTo>
                  <a:cubicBezTo>
                    <a:pt x="2900" y="1897"/>
                    <a:pt x="2935" y="1888"/>
                    <a:pt x="2965" y="1870"/>
                  </a:cubicBezTo>
                  <a:cubicBezTo>
                    <a:pt x="3156" y="1751"/>
                    <a:pt x="3382" y="1668"/>
                    <a:pt x="3584" y="1596"/>
                  </a:cubicBezTo>
                  <a:cubicBezTo>
                    <a:pt x="3644" y="1584"/>
                    <a:pt x="3703" y="1525"/>
                    <a:pt x="3715" y="1465"/>
                  </a:cubicBezTo>
                  <a:lnTo>
                    <a:pt x="3918" y="513"/>
                  </a:lnTo>
                  <a:cubicBezTo>
                    <a:pt x="3930" y="417"/>
                    <a:pt x="4013" y="346"/>
                    <a:pt x="4108" y="346"/>
                  </a:cubicBezTo>
                  <a:lnTo>
                    <a:pt x="4632" y="346"/>
                  </a:lnTo>
                  <a:cubicBezTo>
                    <a:pt x="4715" y="346"/>
                    <a:pt x="4811" y="417"/>
                    <a:pt x="4823" y="513"/>
                  </a:cubicBezTo>
                  <a:lnTo>
                    <a:pt x="5013" y="1465"/>
                  </a:lnTo>
                  <a:cubicBezTo>
                    <a:pt x="5025" y="1525"/>
                    <a:pt x="5073" y="1584"/>
                    <a:pt x="5144" y="1596"/>
                  </a:cubicBezTo>
                  <a:cubicBezTo>
                    <a:pt x="5370" y="1656"/>
                    <a:pt x="5585" y="1751"/>
                    <a:pt x="5775" y="1870"/>
                  </a:cubicBezTo>
                  <a:cubicBezTo>
                    <a:pt x="5805" y="1882"/>
                    <a:pt x="5838" y="1888"/>
                    <a:pt x="5870" y="1888"/>
                  </a:cubicBezTo>
                  <a:cubicBezTo>
                    <a:pt x="5903" y="1888"/>
                    <a:pt x="5936" y="1882"/>
                    <a:pt x="5966" y="1870"/>
                  </a:cubicBezTo>
                  <a:lnTo>
                    <a:pt x="6775" y="1334"/>
                  </a:lnTo>
                  <a:cubicBezTo>
                    <a:pt x="6806" y="1309"/>
                    <a:pt x="6846" y="1296"/>
                    <a:pt x="6886" y="1296"/>
                  </a:cubicBezTo>
                  <a:cubicBezTo>
                    <a:pt x="6938" y="1296"/>
                    <a:pt x="6991" y="1317"/>
                    <a:pt x="7025" y="1358"/>
                  </a:cubicBezTo>
                  <a:lnTo>
                    <a:pt x="7394" y="1727"/>
                  </a:lnTo>
                  <a:cubicBezTo>
                    <a:pt x="7466" y="1810"/>
                    <a:pt x="7466" y="1906"/>
                    <a:pt x="7430" y="1989"/>
                  </a:cubicBezTo>
                  <a:lnTo>
                    <a:pt x="6894" y="2787"/>
                  </a:lnTo>
                  <a:cubicBezTo>
                    <a:pt x="6847" y="2846"/>
                    <a:pt x="6847" y="2918"/>
                    <a:pt x="6894" y="2977"/>
                  </a:cubicBezTo>
                  <a:cubicBezTo>
                    <a:pt x="7013" y="3180"/>
                    <a:pt x="7085" y="3394"/>
                    <a:pt x="7156" y="3608"/>
                  </a:cubicBezTo>
                  <a:cubicBezTo>
                    <a:pt x="7168" y="3668"/>
                    <a:pt x="7228" y="3727"/>
                    <a:pt x="7287" y="3739"/>
                  </a:cubicBezTo>
                  <a:lnTo>
                    <a:pt x="8240" y="3930"/>
                  </a:lnTo>
                  <a:cubicBezTo>
                    <a:pt x="8335" y="3954"/>
                    <a:pt x="8406" y="4037"/>
                    <a:pt x="8406" y="4132"/>
                  </a:cubicBezTo>
                  <a:lnTo>
                    <a:pt x="8406" y="4644"/>
                  </a:lnTo>
                  <a:cubicBezTo>
                    <a:pt x="8406" y="4739"/>
                    <a:pt x="8335" y="4823"/>
                    <a:pt x="8240" y="4847"/>
                  </a:cubicBezTo>
                  <a:lnTo>
                    <a:pt x="7287" y="5037"/>
                  </a:lnTo>
                  <a:cubicBezTo>
                    <a:pt x="7228" y="5049"/>
                    <a:pt x="7168" y="5097"/>
                    <a:pt x="7156" y="5168"/>
                  </a:cubicBezTo>
                  <a:cubicBezTo>
                    <a:pt x="7109" y="5335"/>
                    <a:pt x="7049" y="5478"/>
                    <a:pt x="6978" y="5632"/>
                  </a:cubicBezTo>
                  <a:cubicBezTo>
                    <a:pt x="6930" y="5716"/>
                    <a:pt x="6978" y="5823"/>
                    <a:pt x="7073" y="5871"/>
                  </a:cubicBezTo>
                  <a:cubicBezTo>
                    <a:pt x="7095" y="5883"/>
                    <a:pt x="7119" y="5889"/>
                    <a:pt x="7143" y="5889"/>
                  </a:cubicBezTo>
                  <a:cubicBezTo>
                    <a:pt x="7209" y="5889"/>
                    <a:pt x="7276" y="5845"/>
                    <a:pt x="7311" y="5775"/>
                  </a:cubicBezTo>
                  <a:cubicBezTo>
                    <a:pt x="7370" y="5644"/>
                    <a:pt x="7430" y="5513"/>
                    <a:pt x="7466" y="5359"/>
                  </a:cubicBezTo>
                  <a:lnTo>
                    <a:pt x="8323" y="5204"/>
                  </a:lnTo>
                  <a:cubicBezTo>
                    <a:pt x="8585" y="5144"/>
                    <a:pt x="8763" y="4918"/>
                    <a:pt x="8763" y="4644"/>
                  </a:cubicBezTo>
                  <a:lnTo>
                    <a:pt x="8763" y="4132"/>
                  </a:lnTo>
                  <a:cubicBezTo>
                    <a:pt x="8763" y="3858"/>
                    <a:pt x="8573" y="3632"/>
                    <a:pt x="8323" y="3573"/>
                  </a:cubicBezTo>
                  <a:lnTo>
                    <a:pt x="7466" y="3406"/>
                  </a:lnTo>
                  <a:cubicBezTo>
                    <a:pt x="7406" y="3227"/>
                    <a:pt x="7347" y="3073"/>
                    <a:pt x="7263" y="2906"/>
                  </a:cubicBezTo>
                  <a:lnTo>
                    <a:pt x="7740" y="2191"/>
                  </a:lnTo>
                  <a:cubicBezTo>
                    <a:pt x="7882" y="1965"/>
                    <a:pt x="7859" y="1668"/>
                    <a:pt x="7668" y="1477"/>
                  </a:cubicBezTo>
                  <a:lnTo>
                    <a:pt x="7287" y="1108"/>
                  </a:lnTo>
                  <a:cubicBezTo>
                    <a:pt x="7177" y="998"/>
                    <a:pt x="7032" y="940"/>
                    <a:pt x="6885" y="940"/>
                  </a:cubicBezTo>
                  <a:cubicBezTo>
                    <a:pt x="6777" y="940"/>
                    <a:pt x="6668" y="971"/>
                    <a:pt x="6573" y="1037"/>
                  </a:cubicBezTo>
                  <a:lnTo>
                    <a:pt x="5858" y="1513"/>
                  </a:lnTo>
                  <a:cubicBezTo>
                    <a:pt x="5704" y="1418"/>
                    <a:pt x="5537" y="1358"/>
                    <a:pt x="5358" y="1299"/>
                  </a:cubicBezTo>
                  <a:lnTo>
                    <a:pt x="5192" y="453"/>
                  </a:lnTo>
                  <a:cubicBezTo>
                    <a:pt x="5132" y="179"/>
                    <a:pt x="4906" y="1"/>
                    <a:pt x="46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53"/>
            <p:cNvSpPr/>
            <p:nvPr/>
          </p:nvSpPr>
          <p:spPr>
            <a:xfrm>
              <a:off x="6161507" y="2967679"/>
              <a:ext cx="111851" cy="97432"/>
            </a:xfrm>
            <a:custGeom>
              <a:rect b="b" l="l" r="r" t="t"/>
              <a:pathLst>
                <a:path extrusionOk="0" h="3061" w="3514">
                  <a:moveTo>
                    <a:pt x="1489" y="1"/>
                  </a:moveTo>
                  <a:cubicBezTo>
                    <a:pt x="965" y="1"/>
                    <a:pt x="465" y="215"/>
                    <a:pt x="84" y="584"/>
                  </a:cubicBezTo>
                  <a:cubicBezTo>
                    <a:pt x="1" y="656"/>
                    <a:pt x="1" y="763"/>
                    <a:pt x="84" y="834"/>
                  </a:cubicBezTo>
                  <a:cubicBezTo>
                    <a:pt x="120" y="870"/>
                    <a:pt x="164" y="888"/>
                    <a:pt x="209" y="888"/>
                  </a:cubicBezTo>
                  <a:cubicBezTo>
                    <a:pt x="254" y="888"/>
                    <a:pt x="298" y="870"/>
                    <a:pt x="334" y="834"/>
                  </a:cubicBezTo>
                  <a:cubicBezTo>
                    <a:pt x="644" y="537"/>
                    <a:pt x="1060" y="358"/>
                    <a:pt x="1489" y="358"/>
                  </a:cubicBezTo>
                  <a:cubicBezTo>
                    <a:pt x="2418" y="358"/>
                    <a:pt x="3168" y="1108"/>
                    <a:pt x="3168" y="2025"/>
                  </a:cubicBezTo>
                  <a:cubicBezTo>
                    <a:pt x="3168" y="2299"/>
                    <a:pt x="3096" y="2549"/>
                    <a:pt x="2989" y="2787"/>
                  </a:cubicBezTo>
                  <a:cubicBezTo>
                    <a:pt x="2930" y="2894"/>
                    <a:pt x="2953" y="2989"/>
                    <a:pt x="3049" y="3037"/>
                  </a:cubicBezTo>
                  <a:cubicBezTo>
                    <a:pt x="3073" y="3061"/>
                    <a:pt x="3108" y="3061"/>
                    <a:pt x="3132" y="3061"/>
                  </a:cubicBezTo>
                  <a:cubicBezTo>
                    <a:pt x="3192" y="3061"/>
                    <a:pt x="3263" y="3025"/>
                    <a:pt x="3299" y="2954"/>
                  </a:cubicBezTo>
                  <a:cubicBezTo>
                    <a:pt x="3442" y="2668"/>
                    <a:pt x="3513" y="2358"/>
                    <a:pt x="3513" y="2025"/>
                  </a:cubicBezTo>
                  <a:cubicBezTo>
                    <a:pt x="3513" y="906"/>
                    <a:pt x="2608" y="1"/>
                    <a:pt x="14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53"/>
            <p:cNvSpPr/>
            <p:nvPr/>
          </p:nvSpPr>
          <p:spPr>
            <a:xfrm>
              <a:off x="6144828" y="3007848"/>
              <a:ext cx="105389" cy="88742"/>
            </a:xfrm>
            <a:custGeom>
              <a:rect b="b" l="l" r="r" t="t"/>
              <a:pathLst>
                <a:path extrusionOk="0" h="2788" w="3311">
                  <a:moveTo>
                    <a:pt x="262" y="1"/>
                  </a:moveTo>
                  <a:cubicBezTo>
                    <a:pt x="194" y="1"/>
                    <a:pt x="124" y="44"/>
                    <a:pt x="96" y="108"/>
                  </a:cubicBezTo>
                  <a:cubicBezTo>
                    <a:pt x="25" y="323"/>
                    <a:pt x="1" y="549"/>
                    <a:pt x="1" y="763"/>
                  </a:cubicBezTo>
                  <a:cubicBezTo>
                    <a:pt x="1" y="1882"/>
                    <a:pt x="906" y="2787"/>
                    <a:pt x="2013" y="2787"/>
                  </a:cubicBezTo>
                  <a:cubicBezTo>
                    <a:pt x="2454" y="2787"/>
                    <a:pt x="2846" y="2656"/>
                    <a:pt x="3204" y="2406"/>
                  </a:cubicBezTo>
                  <a:cubicBezTo>
                    <a:pt x="3287" y="2347"/>
                    <a:pt x="3311" y="2239"/>
                    <a:pt x="3251" y="2156"/>
                  </a:cubicBezTo>
                  <a:cubicBezTo>
                    <a:pt x="3214" y="2104"/>
                    <a:pt x="3159" y="2075"/>
                    <a:pt x="3102" y="2075"/>
                  </a:cubicBezTo>
                  <a:cubicBezTo>
                    <a:pt x="3068" y="2075"/>
                    <a:pt x="3033" y="2086"/>
                    <a:pt x="3001" y="2108"/>
                  </a:cubicBezTo>
                  <a:cubicBezTo>
                    <a:pt x="2715" y="2311"/>
                    <a:pt x="2370" y="2418"/>
                    <a:pt x="2037" y="2418"/>
                  </a:cubicBezTo>
                  <a:cubicBezTo>
                    <a:pt x="1108" y="2418"/>
                    <a:pt x="370" y="1680"/>
                    <a:pt x="370" y="751"/>
                  </a:cubicBezTo>
                  <a:cubicBezTo>
                    <a:pt x="370" y="573"/>
                    <a:pt x="394" y="382"/>
                    <a:pt x="453" y="215"/>
                  </a:cubicBezTo>
                  <a:cubicBezTo>
                    <a:pt x="477" y="144"/>
                    <a:pt x="406" y="37"/>
                    <a:pt x="322" y="13"/>
                  </a:cubicBezTo>
                  <a:cubicBezTo>
                    <a:pt x="303" y="5"/>
                    <a:pt x="283" y="1"/>
                    <a:pt x="26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53"/>
            <p:cNvSpPr/>
            <p:nvPr/>
          </p:nvSpPr>
          <p:spPr>
            <a:xfrm>
              <a:off x="6245633" y="3069248"/>
              <a:ext cx="186110" cy="186874"/>
            </a:xfrm>
            <a:custGeom>
              <a:rect b="b" l="l" r="r" t="t"/>
              <a:pathLst>
                <a:path extrusionOk="0" h="5871" w="5847">
                  <a:moveTo>
                    <a:pt x="2751" y="1"/>
                  </a:moveTo>
                  <a:cubicBezTo>
                    <a:pt x="2549" y="1"/>
                    <a:pt x="2370" y="144"/>
                    <a:pt x="2335" y="346"/>
                  </a:cubicBezTo>
                  <a:lnTo>
                    <a:pt x="2227" y="858"/>
                  </a:lnTo>
                  <a:cubicBezTo>
                    <a:pt x="2144" y="894"/>
                    <a:pt x="2037" y="941"/>
                    <a:pt x="1965" y="977"/>
                  </a:cubicBezTo>
                  <a:lnTo>
                    <a:pt x="1513" y="680"/>
                  </a:lnTo>
                  <a:cubicBezTo>
                    <a:pt x="1449" y="631"/>
                    <a:pt x="1372" y="608"/>
                    <a:pt x="1293" y="608"/>
                  </a:cubicBezTo>
                  <a:cubicBezTo>
                    <a:pt x="1179" y="608"/>
                    <a:pt x="1061" y="655"/>
                    <a:pt x="977" y="739"/>
                  </a:cubicBezTo>
                  <a:lnTo>
                    <a:pt x="739" y="977"/>
                  </a:lnTo>
                  <a:cubicBezTo>
                    <a:pt x="596" y="1132"/>
                    <a:pt x="584" y="1346"/>
                    <a:pt x="680" y="1513"/>
                  </a:cubicBezTo>
                  <a:lnTo>
                    <a:pt x="977" y="1965"/>
                  </a:lnTo>
                  <a:cubicBezTo>
                    <a:pt x="918" y="2084"/>
                    <a:pt x="882" y="2215"/>
                    <a:pt x="834" y="2346"/>
                  </a:cubicBezTo>
                  <a:cubicBezTo>
                    <a:pt x="799" y="2442"/>
                    <a:pt x="858" y="2537"/>
                    <a:pt x="953" y="2573"/>
                  </a:cubicBezTo>
                  <a:cubicBezTo>
                    <a:pt x="968" y="2579"/>
                    <a:pt x="984" y="2582"/>
                    <a:pt x="1000" y="2582"/>
                  </a:cubicBezTo>
                  <a:cubicBezTo>
                    <a:pt x="1073" y="2582"/>
                    <a:pt x="1150" y="2522"/>
                    <a:pt x="1180" y="2454"/>
                  </a:cubicBezTo>
                  <a:cubicBezTo>
                    <a:pt x="1215" y="2323"/>
                    <a:pt x="1263" y="2192"/>
                    <a:pt x="1334" y="2049"/>
                  </a:cubicBezTo>
                  <a:cubicBezTo>
                    <a:pt x="1370" y="1989"/>
                    <a:pt x="1370" y="1918"/>
                    <a:pt x="1334" y="1858"/>
                  </a:cubicBezTo>
                  <a:lnTo>
                    <a:pt x="977" y="1322"/>
                  </a:lnTo>
                  <a:cubicBezTo>
                    <a:pt x="965" y="1287"/>
                    <a:pt x="965" y="1263"/>
                    <a:pt x="1001" y="1239"/>
                  </a:cubicBezTo>
                  <a:lnTo>
                    <a:pt x="1239" y="989"/>
                  </a:lnTo>
                  <a:cubicBezTo>
                    <a:pt x="1253" y="975"/>
                    <a:pt x="1271" y="969"/>
                    <a:pt x="1288" y="969"/>
                  </a:cubicBezTo>
                  <a:cubicBezTo>
                    <a:pt x="1301" y="969"/>
                    <a:pt x="1313" y="972"/>
                    <a:pt x="1322" y="977"/>
                  </a:cubicBezTo>
                  <a:lnTo>
                    <a:pt x="1858" y="1334"/>
                  </a:lnTo>
                  <a:cubicBezTo>
                    <a:pt x="1888" y="1358"/>
                    <a:pt x="1921" y="1370"/>
                    <a:pt x="1954" y="1370"/>
                  </a:cubicBezTo>
                  <a:cubicBezTo>
                    <a:pt x="1986" y="1370"/>
                    <a:pt x="2019" y="1358"/>
                    <a:pt x="2049" y="1334"/>
                  </a:cubicBezTo>
                  <a:cubicBezTo>
                    <a:pt x="2168" y="1263"/>
                    <a:pt x="2323" y="1203"/>
                    <a:pt x="2454" y="1168"/>
                  </a:cubicBezTo>
                  <a:cubicBezTo>
                    <a:pt x="2513" y="1156"/>
                    <a:pt x="2573" y="1096"/>
                    <a:pt x="2585" y="1037"/>
                  </a:cubicBezTo>
                  <a:lnTo>
                    <a:pt x="2704" y="418"/>
                  </a:lnTo>
                  <a:cubicBezTo>
                    <a:pt x="2704" y="382"/>
                    <a:pt x="2739" y="358"/>
                    <a:pt x="2775" y="358"/>
                  </a:cubicBezTo>
                  <a:lnTo>
                    <a:pt x="3120" y="358"/>
                  </a:lnTo>
                  <a:cubicBezTo>
                    <a:pt x="3156" y="358"/>
                    <a:pt x="3180" y="382"/>
                    <a:pt x="3192" y="418"/>
                  </a:cubicBezTo>
                  <a:lnTo>
                    <a:pt x="3311" y="1037"/>
                  </a:lnTo>
                  <a:cubicBezTo>
                    <a:pt x="3335" y="1096"/>
                    <a:pt x="3370" y="1156"/>
                    <a:pt x="3454" y="1168"/>
                  </a:cubicBezTo>
                  <a:cubicBezTo>
                    <a:pt x="3585" y="1215"/>
                    <a:pt x="3716" y="1263"/>
                    <a:pt x="3847" y="1334"/>
                  </a:cubicBezTo>
                  <a:cubicBezTo>
                    <a:pt x="3882" y="1352"/>
                    <a:pt x="3918" y="1361"/>
                    <a:pt x="3952" y="1361"/>
                  </a:cubicBezTo>
                  <a:cubicBezTo>
                    <a:pt x="3987" y="1361"/>
                    <a:pt x="4019" y="1352"/>
                    <a:pt x="4049" y="1334"/>
                  </a:cubicBezTo>
                  <a:lnTo>
                    <a:pt x="4585" y="977"/>
                  </a:lnTo>
                  <a:cubicBezTo>
                    <a:pt x="4595" y="972"/>
                    <a:pt x="4607" y="969"/>
                    <a:pt x="4619" y="969"/>
                  </a:cubicBezTo>
                  <a:cubicBezTo>
                    <a:pt x="4636" y="969"/>
                    <a:pt x="4654" y="975"/>
                    <a:pt x="4668" y="989"/>
                  </a:cubicBezTo>
                  <a:lnTo>
                    <a:pt x="4906" y="1239"/>
                  </a:lnTo>
                  <a:cubicBezTo>
                    <a:pt x="4942" y="1263"/>
                    <a:pt x="4942" y="1287"/>
                    <a:pt x="4918" y="1322"/>
                  </a:cubicBezTo>
                  <a:lnTo>
                    <a:pt x="4561" y="1858"/>
                  </a:lnTo>
                  <a:cubicBezTo>
                    <a:pt x="4525" y="1918"/>
                    <a:pt x="4525" y="1989"/>
                    <a:pt x="4561" y="2049"/>
                  </a:cubicBezTo>
                  <a:cubicBezTo>
                    <a:pt x="4644" y="2168"/>
                    <a:pt x="4704" y="2323"/>
                    <a:pt x="4728" y="2454"/>
                  </a:cubicBezTo>
                  <a:cubicBezTo>
                    <a:pt x="4740" y="2513"/>
                    <a:pt x="4799" y="2573"/>
                    <a:pt x="4859" y="2585"/>
                  </a:cubicBezTo>
                  <a:lnTo>
                    <a:pt x="5490" y="2704"/>
                  </a:lnTo>
                  <a:cubicBezTo>
                    <a:pt x="5513" y="2704"/>
                    <a:pt x="5549" y="2739"/>
                    <a:pt x="5549" y="2775"/>
                  </a:cubicBezTo>
                  <a:lnTo>
                    <a:pt x="5549" y="3120"/>
                  </a:lnTo>
                  <a:cubicBezTo>
                    <a:pt x="5549" y="3156"/>
                    <a:pt x="5513" y="3180"/>
                    <a:pt x="5490" y="3192"/>
                  </a:cubicBezTo>
                  <a:lnTo>
                    <a:pt x="4859" y="3311"/>
                  </a:lnTo>
                  <a:cubicBezTo>
                    <a:pt x="4799" y="3335"/>
                    <a:pt x="4740" y="3370"/>
                    <a:pt x="4728" y="3454"/>
                  </a:cubicBezTo>
                  <a:cubicBezTo>
                    <a:pt x="4680" y="3585"/>
                    <a:pt x="4644" y="3716"/>
                    <a:pt x="4561" y="3847"/>
                  </a:cubicBezTo>
                  <a:cubicBezTo>
                    <a:pt x="4537" y="3906"/>
                    <a:pt x="4537" y="3989"/>
                    <a:pt x="4561" y="4049"/>
                  </a:cubicBezTo>
                  <a:lnTo>
                    <a:pt x="4918" y="4585"/>
                  </a:lnTo>
                  <a:cubicBezTo>
                    <a:pt x="4942" y="4609"/>
                    <a:pt x="4942" y="4644"/>
                    <a:pt x="4906" y="4668"/>
                  </a:cubicBezTo>
                  <a:lnTo>
                    <a:pt x="4668" y="4906"/>
                  </a:lnTo>
                  <a:cubicBezTo>
                    <a:pt x="4655" y="4926"/>
                    <a:pt x="4638" y="4935"/>
                    <a:pt x="4622" y="4935"/>
                  </a:cubicBezTo>
                  <a:cubicBezTo>
                    <a:pt x="4609" y="4935"/>
                    <a:pt x="4595" y="4929"/>
                    <a:pt x="4585" y="4918"/>
                  </a:cubicBezTo>
                  <a:lnTo>
                    <a:pt x="4049" y="4561"/>
                  </a:lnTo>
                  <a:cubicBezTo>
                    <a:pt x="4019" y="4543"/>
                    <a:pt x="3984" y="4534"/>
                    <a:pt x="3948" y="4534"/>
                  </a:cubicBezTo>
                  <a:cubicBezTo>
                    <a:pt x="3912" y="4534"/>
                    <a:pt x="3876" y="4543"/>
                    <a:pt x="3847" y="4561"/>
                  </a:cubicBezTo>
                  <a:cubicBezTo>
                    <a:pt x="3728" y="4644"/>
                    <a:pt x="3585" y="4704"/>
                    <a:pt x="3454" y="4728"/>
                  </a:cubicBezTo>
                  <a:cubicBezTo>
                    <a:pt x="3394" y="4751"/>
                    <a:pt x="3335" y="4811"/>
                    <a:pt x="3311" y="4859"/>
                  </a:cubicBezTo>
                  <a:lnTo>
                    <a:pt x="3192" y="5490"/>
                  </a:lnTo>
                  <a:cubicBezTo>
                    <a:pt x="3192" y="5525"/>
                    <a:pt x="3168" y="5549"/>
                    <a:pt x="3120" y="5549"/>
                  </a:cubicBezTo>
                  <a:lnTo>
                    <a:pt x="2775" y="5549"/>
                  </a:lnTo>
                  <a:cubicBezTo>
                    <a:pt x="2751" y="5549"/>
                    <a:pt x="2716" y="5513"/>
                    <a:pt x="2704" y="5490"/>
                  </a:cubicBezTo>
                  <a:lnTo>
                    <a:pt x="2585" y="4859"/>
                  </a:lnTo>
                  <a:cubicBezTo>
                    <a:pt x="2573" y="4811"/>
                    <a:pt x="2525" y="4751"/>
                    <a:pt x="2454" y="4728"/>
                  </a:cubicBezTo>
                  <a:cubicBezTo>
                    <a:pt x="2323" y="4692"/>
                    <a:pt x="2180" y="4644"/>
                    <a:pt x="2049" y="4561"/>
                  </a:cubicBezTo>
                  <a:cubicBezTo>
                    <a:pt x="2019" y="4549"/>
                    <a:pt x="1986" y="4543"/>
                    <a:pt x="1954" y="4543"/>
                  </a:cubicBezTo>
                  <a:cubicBezTo>
                    <a:pt x="1921" y="4543"/>
                    <a:pt x="1888" y="4549"/>
                    <a:pt x="1858" y="4561"/>
                  </a:cubicBezTo>
                  <a:lnTo>
                    <a:pt x="1322" y="4918"/>
                  </a:lnTo>
                  <a:cubicBezTo>
                    <a:pt x="1306" y="4929"/>
                    <a:pt x="1293" y="4935"/>
                    <a:pt x="1280" y="4935"/>
                  </a:cubicBezTo>
                  <a:cubicBezTo>
                    <a:pt x="1265" y="4935"/>
                    <a:pt x="1252" y="4926"/>
                    <a:pt x="1239" y="4906"/>
                  </a:cubicBezTo>
                  <a:lnTo>
                    <a:pt x="1001" y="4668"/>
                  </a:lnTo>
                  <a:cubicBezTo>
                    <a:pt x="965" y="4644"/>
                    <a:pt x="965" y="4609"/>
                    <a:pt x="977" y="4585"/>
                  </a:cubicBezTo>
                  <a:lnTo>
                    <a:pt x="1334" y="4049"/>
                  </a:lnTo>
                  <a:cubicBezTo>
                    <a:pt x="1382" y="3989"/>
                    <a:pt x="1382" y="3906"/>
                    <a:pt x="1334" y="3847"/>
                  </a:cubicBezTo>
                  <a:cubicBezTo>
                    <a:pt x="1263" y="3728"/>
                    <a:pt x="1203" y="3585"/>
                    <a:pt x="1180" y="3454"/>
                  </a:cubicBezTo>
                  <a:cubicBezTo>
                    <a:pt x="1156" y="3394"/>
                    <a:pt x="1096" y="3335"/>
                    <a:pt x="1037" y="3311"/>
                  </a:cubicBezTo>
                  <a:lnTo>
                    <a:pt x="418" y="3192"/>
                  </a:lnTo>
                  <a:cubicBezTo>
                    <a:pt x="382" y="3192"/>
                    <a:pt x="358" y="3168"/>
                    <a:pt x="358" y="3120"/>
                  </a:cubicBezTo>
                  <a:lnTo>
                    <a:pt x="358" y="2775"/>
                  </a:lnTo>
                  <a:cubicBezTo>
                    <a:pt x="358" y="2751"/>
                    <a:pt x="382" y="2727"/>
                    <a:pt x="418" y="2704"/>
                  </a:cubicBezTo>
                  <a:lnTo>
                    <a:pt x="465" y="2692"/>
                  </a:lnTo>
                  <a:cubicBezTo>
                    <a:pt x="560" y="2680"/>
                    <a:pt x="620" y="2573"/>
                    <a:pt x="596" y="2477"/>
                  </a:cubicBezTo>
                  <a:cubicBezTo>
                    <a:pt x="586" y="2396"/>
                    <a:pt x="507" y="2341"/>
                    <a:pt x="425" y="2341"/>
                  </a:cubicBezTo>
                  <a:cubicBezTo>
                    <a:pt x="411" y="2341"/>
                    <a:pt x="396" y="2343"/>
                    <a:pt x="382" y="2346"/>
                  </a:cubicBezTo>
                  <a:lnTo>
                    <a:pt x="346" y="2370"/>
                  </a:lnTo>
                  <a:cubicBezTo>
                    <a:pt x="144" y="2406"/>
                    <a:pt x="1" y="2585"/>
                    <a:pt x="1" y="2775"/>
                  </a:cubicBezTo>
                  <a:lnTo>
                    <a:pt x="1" y="3120"/>
                  </a:lnTo>
                  <a:cubicBezTo>
                    <a:pt x="1" y="3335"/>
                    <a:pt x="144" y="3513"/>
                    <a:pt x="346" y="3537"/>
                  </a:cubicBezTo>
                  <a:lnTo>
                    <a:pt x="858" y="3644"/>
                  </a:lnTo>
                  <a:cubicBezTo>
                    <a:pt x="894" y="3728"/>
                    <a:pt x="941" y="3835"/>
                    <a:pt x="977" y="3906"/>
                  </a:cubicBezTo>
                  <a:lnTo>
                    <a:pt x="680" y="4359"/>
                  </a:lnTo>
                  <a:cubicBezTo>
                    <a:pt x="560" y="4525"/>
                    <a:pt x="596" y="4763"/>
                    <a:pt x="739" y="4894"/>
                  </a:cubicBezTo>
                  <a:lnTo>
                    <a:pt x="977" y="5132"/>
                  </a:lnTo>
                  <a:cubicBezTo>
                    <a:pt x="1067" y="5216"/>
                    <a:pt x="1182" y="5259"/>
                    <a:pt x="1292" y="5259"/>
                  </a:cubicBezTo>
                  <a:cubicBezTo>
                    <a:pt x="1371" y="5259"/>
                    <a:pt x="1448" y="5237"/>
                    <a:pt x="1513" y="5192"/>
                  </a:cubicBezTo>
                  <a:lnTo>
                    <a:pt x="1965" y="4894"/>
                  </a:lnTo>
                  <a:cubicBezTo>
                    <a:pt x="2049" y="4942"/>
                    <a:pt x="2144" y="4978"/>
                    <a:pt x="2227" y="5013"/>
                  </a:cubicBezTo>
                  <a:lnTo>
                    <a:pt x="2335" y="5537"/>
                  </a:lnTo>
                  <a:cubicBezTo>
                    <a:pt x="2382" y="5728"/>
                    <a:pt x="2561" y="5871"/>
                    <a:pt x="2751" y="5871"/>
                  </a:cubicBezTo>
                  <a:lnTo>
                    <a:pt x="3097" y="5871"/>
                  </a:lnTo>
                  <a:cubicBezTo>
                    <a:pt x="3299" y="5871"/>
                    <a:pt x="3478" y="5728"/>
                    <a:pt x="3513" y="5537"/>
                  </a:cubicBezTo>
                  <a:lnTo>
                    <a:pt x="3620" y="5013"/>
                  </a:lnTo>
                  <a:cubicBezTo>
                    <a:pt x="3704" y="4978"/>
                    <a:pt x="3811" y="4942"/>
                    <a:pt x="3882" y="4894"/>
                  </a:cubicBezTo>
                  <a:lnTo>
                    <a:pt x="4323" y="5192"/>
                  </a:lnTo>
                  <a:cubicBezTo>
                    <a:pt x="4391" y="5241"/>
                    <a:pt x="4472" y="5264"/>
                    <a:pt x="4552" y="5264"/>
                  </a:cubicBezTo>
                  <a:cubicBezTo>
                    <a:pt x="4667" y="5264"/>
                    <a:pt x="4781" y="5217"/>
                    <a:pt x="4859" y="5132"/>
                  </a:cubicBezTo>
                  <a:lnTo>
                    <a:pt x="5097" y="4894"/>
                  </a:lnTo>
                  <a:cubicBezTo>
                    <a:pt x="5252" y="4740"/>
                    <a:pt x="5263" y="4525"/>
                    <a:pt x="5156" y="4359"/>
                  </a:cubicBezTo>
                  <a:lnTo>
                    <a:pt x="4859" y="3906"/>
                  </a:lnTo>
                  <a:cubicBezTo>
                    <a:pt x="4906" y="3823"/>
                    <a:pt x="4954" y="3728"/>
                    <a:pt x="4978" y="3644"/>
                  </a:cubicBezTo>
                  <a:lnTo>
                    <a:pt x="5502" y="3537"/>
                  </a:lnTo>
                  <a:cubicBezTo>
                    <a:pt x="5692" y="3489"/>
                    <a:pt x="5847" y="3311"/>
                    <a:pt x="5847" y="3120"/>
                  </a:cubicBezTo>
                  <a:lnTo>
                    <a:pt x="5847" y="2775"/>
                  </a:lnTo>
                  <a:cubicBezTo>
                    <a:pt x="5847" y="2549"/>
                    <a:pt x="5716" y="2382"/>
                    <a:pt x="5502" y="2334"/>
                  </a:cubicBezTo>
                  <a:lnTo>
                    <a:pt x="4990" y="2227"/>
                  </a:lnTo>
                  <a:cubicBezTo>
                    <a:pt x="4954" y="2144"/>
                    <a:pt x="4906" y="2037"/>
                    <a:pt x="4871" y="1965"/>
                  </a:cubicBezTo>
                  <a:lnTo>
                    <a:pt x="5168" y="1513"/>
                  </a:lnTo>
                  <a:cubicBezTo>
                    <a:pt x="5287" y="1346"/>
                    <a:pt x="5252" y="1108"/>
                    <a:pt x="5109" y="977"/>
                  </a:cubicBezTo>
                  <a:lnTo>
                    <a:pt x="4871" y="739"/>
                  </a:lnTo>
                  <a:cubicBezTo>
                    <a:pt x="4780" y="656"/>
                    <a:pt x="4666" y="613"/>
                    <a:pt x="4555" y="613"/>
                  </a:cubicBezTo>
                  <a:cubicBezTo>
                    <a:pt x="4476" y="613"/>
                    <a:pt x="4399" y="635"/>
                    <a:pt x="4335" y="680"/>
                  </a:cubicBezTo>
                  <a:lnTo>
                    <a:pt x="3882" y="977"/>
                  </a:lnTo>
                  <a:cubicBezTo>
                    <a:pt x="3799" y="941"/>
                    <a:pt x="3704" y="894"/>
                    <a:pt x="3620" y="858"/>
                  </a:cubicBezTo>
                  <a:lnTo>
                    <a:pt x="3513" y="346"/>
                  </a:lnTo>
                  <a:cubicBezTo>
                    <a:pt x="3466" y="144"/>
                    <a:pt x="3287" y="1"/>
                    <a:pt x="30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53"/>
            <p:cNvSpPr/>
            <p:nvPr/>
          </p:nvSpPr>
          <p:spPr>
            <a:xfrm>
              <a:off x="6305888" y="3129884"/>
              <a:ext cx="64488" cy="64456"/>
            </a:xfrm>
            <a:custGeom>
              <a:rect b="b" l="l" r="r" t="t"/>
              <a:pathLst>
                <a:path extrusionOk="0" h="2025" w="2026">
                  <a:moveTo>
                    <a:pt x="1013" y="1"/>
                  </a:moveTo>
                  <a:cubicBezTo>
                    <a:pt x="453" y="1"/>
                    <a:pt x="1" y="441"/>
                    <a:pt x="1" y="1013"/>
                  </a:cubicBezTo>
                  <a:cubicBezTo>
                    <a:pt x="1" y="1561"/>
                    <a:pt x="442" y="2025"/>
                    <a:pt x="1013" y="2025"/>
                  </a:cubicBezTo>
                  <a:cubicBezTo>
                    <a:pt x="1227" y="2025"/>
                    <a:pt x="1442" y="1942"/>
                    <a:pt x="1620" y="1811"/>
                  </a:cubicBezTo>
                  <a:cubicBezTo>
                    <a:pt x="1692" y="1751"/>
                    <a:pt x="1704" y="1632"/>
                    <a:pt x="1644" y="1561"/>
                  </a:cubicBezTo>
                  <a:cubicBezTo>
                    <a:pt x="1608" y="1517"/>
                    <a:pt x="1549" y="1491"/>
                    <a:pt x="1493" y="1491"/>
                  </a:cubicBezTo>
                  <a:cubicBezTo>
                    <a:pt x="1457" y="1491"/>
                    <a:pt x="1422" y="1502"/>
                    <a:pt x="1394" y="1525"/>
                  </a:cubicBezTo>
                  <a:cubicBezTo>
                    <a:pt x="1275" y="1620"/>
                    <a:pt x="1144" y="1668"/>
                    <a:pt x="989" y="1668"/>
                  </a:cubicBezTo>
                  <a:cubicBezTo>
                    <a:pt x="632" y="1668"/>
                    <a:pt x="358" y="1370"/>
                    <a:pt x="358" y="1025"/>
                  </a:cubicBezTo>
                  <a:cubicBezTo>
                    <a:pt x="382" y="668"/>
                    <a:pt x="668" y="370"/>
                    <a:pt x="1025" y="370"/>
                  </a:cubicBezTo>
                  <a:cubicBezTo>
                    <a:pt x="1382" y="370"/>
                    <a:pt x="1668" y="668"/>
                    <a:pt x="1668" y="1013"/>
                  </a:cubicBezTo>
                  <a:cubicBezTo>
                    <a:pt x="1668" y="1120"/>
                    <a:pt x="1739" y="1191"/>
                    <a:pt x="1846" y="1191"/>
                  </a:cubicBezTo>
                  <a:cubicBezTo>
                    <a:pt x="1942" y="1191"/>
                    <a:pt x="2025" y="1120"/>
                    <a:pt x="2025" y="1013"/>
                  </a:cubicBezTo>
                  <a:cubicBezTo>
                    <a:pt x="2025" y="453"/>
                    <a:pt x="1573" y="1"/>
                    <a:pt x="101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53"/>
            <p:cNvSpPr/>
            <p:nvPr/>
          </p:nvSpPr>
          <p:spPr>
            <a:xfrm>
              <a:off x="6173634" y="2997631"/>
              <a:ext cx="70153" cy="70153"/>
            </a:xfrm>
            <a:custGeom>
              <a:rect b="b" l="l" r="r" t="t"/>
              <a:pathLst>
                <a:path extrusionOk="0" h="2204" w="2204">
                  <a:moveTo>
                    <a:pt x="1096" y="370"/>
                  </a:moveTo>
                  <a:cubicBezTo>
                    <a:pt x="1501" y="370"/>
                    <a:pt x="1834" y="703"/>
                    <a:pt x="1834" y="1108"/>
                  </a:cubicBezTo>
                  <a:cubicBezTo>
                    <a:pt x="1834" y="1501"/>
                    <a:pt x="1501" y="1834"/>
                    <a:pt x="1096" y="1834"/>
                  </a:cubicBezTo>
                  <a:cubicBezTo>
                    <a:pt x="691" y="1834"/>
                    <a:pt x="370" y="1501"/>
                    <a:pt x="370" y="1108"/>
                  </a:cubicBezTo>
                  <a:cubicBezTo>
                    <a:pt x="370" y="703"/>
                    <a:pt x="703" y="370"/>
                    <a:pt x="1096" y="370"/>
                  </a:cubicBezTo>
                  <a:close/>
                  <a:moveTo>
                    <a:pt x="1096" y="1"/>
                  </a:moveTo>
                  <a:cubicBezTo>
                    <a:pt x="489" y="1"/>
                    <a:pt x="1" y="489"/>
                    <a:pt x="1" y="1108"/>
                  </a:cubicBezTo>
                  <a:cubicBezTo>
                    <a:pt x="1" y="1715"/>
                    <a:pt x="489" y="2203"/>
                    <a:pt x="1096" y="2203"/>
                  </a:cubicBezTo>
                  <a:cubicBezTo>
                    <a:pt x="1715" y="2191"/>
                    <a:pt x="2203" y="1703"/>
                    <a:pt x="2203" y="1108"/>
                  </a:cubicBezTo>
                  <a:cubicBezTo>
                    <a:pt x="2203" y="489"/>
                    <a:pt x="1715" y="1"/>
                    <a:pt x="109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0" name="Google Shape;570;p53"/>
          <p:cNvSpPr/>
          <p:nvPr/>
        </p:nvSpPr>
        <p:spPr>
          <a:xfrm rot="-5400000">
            <a:off x="165488" y="2738275"/>
            <a:ext cx="3294900" cy="457200"/>
          </a:xfrm>
          <a:prstGeom prst="rect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rPr>
              <a:t>SUMMARY</a:t>
            </a:r>
            <a:endParaRPr b="1" sz="2400">
              <a:solidFill>
                <a:schemeClr val="lt2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cxnSp>
        <p:nvCxnSpPr>
          <p:cNvPr id="571" name="Google Shape;571;p53"/>
          <p:cNvCxnSpPr>
            <a:stCxn id="570" idx="2"/>
            <a:endCxn id="572" idx="3"/>
          </p:cNvCxnSpPr>
          <p:nvPr/>
        </p:nvCxnSpPr>
        <p:spPr>
          <a:xfrm>
            <a:off x="2041538" y="2966875"/>
            <a:ext cx="1316100" cy="7677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lt2"/>
            </a:solidFill>
            <a:prstDash val="dash"/>
            <a:round/>
            <a:headEnd len="med" w="med" type="none"/>
            <a:tailEnd len="med" w="med" type="oval"/>
          </a:ln>
        </p:spPr>
      </p:cxnSp>
      <p:cxnSp>
        <p:nvCxnSpPr>
          <p:cNvPr id="573" name="Google Shape;573;p53"/>
          <p:cNvCxnSpPr>
            <a:stCxn id="570" idx="2"/>
            <a:endCxn id="574" idx="3"/>
          </p:cNvCxnSpPr>
          <p:nvPr/>
        </p:nvCxnSpPr>
        <p:spPr>
          <a:xfrm flipH="1" rot="10800000">
            <a:off x="2041538" y="2197375"/>
            <a:ext cx="1316100" cy="7695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lt2"/>
            </a:solidFill>
            <a:prstDash val="dash"/>
            <a:round/>
            <a:headEnd len="med" w="med" type="none"/>
            <a:tailEnd len="med" w="med" type="oval"/>
          </a:ln>
        </p:spPr>
      </p:cxnSp>
      <p:grpSp>
        <p:nvGrpSpPr>
          <p:cNvPr id="575" name="Google Shape;575;p53"/>
          <p:cNvGrpSpPr/>
          <p:nvPr/>
        </p:nvGrpSpPr>
        <p:grpSpPr>
          <a:xfrm>
            <a:off x="6347112" y="3501220"/>
            <a:ext cx="2018400" cy="1132889"/>
            <a:chOff x="5996412" y="3509595"/>
            <a:chExt cx="2018400" cy="1132889"/>
          </a:xfrm>
        </p:grpSpPr>
        <p:sp>
          <p:nvSpPr>
            <p:cNvPr id="576" name="Google Shape;576;p53"/>
            <p:cNvSpPr txBox="1"/>
            <p:nvPr/>
          </p:nvSpPr>
          <p:spPr>
            <a:xfrm flipH="1">
              <a:off x="5996412" y="3509595"/>
              <a:ext cx="20184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2"/>
                  </a:solidFill>
                  <a:latin typeface="Rajdhani"/>
                  <a:ea typeface="Rajdhani"/>
                  <a:cs typeface="Rajdhani"/>
                  <a:sym typeface="Rajdhani"/>
                </a:rPr>
                <a:t>Limitation</a:t>
              </a:r>
              <a:endParaRPr b="1" sz="1800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endParaRPr>
            </a:p>
          </p:txBody>
        </p:sp>
        <p:sp>
          <p:nvSpPr>
            <p:cNvPr id="577" name="Google Shape;577;p53"/>
            <p:cNvSpPr txBox="1"/>
            <p:nvPr/>
          </p:nvSpPr>
          <p:spPr>
            <a:xfrm flipH="1">
              <a:off x="5996412" y="3839684"/>
              <a:ext cx="2018400" cy="802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Courier New"/>
                  <a:ea typeface="Courier New"/>
                  <a:cs typeface="Courier New"/>
                  <a:sym typeface="Courier New"/>
                </a:rPr>
                <a:t>o </a:t>
              </a:r>
              <a:r>
                <a:rPr lang="en">
                  <a:solidFill>
                    <a:schemeClr val="lt2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May lose information for low-dimensional data.</a:t>
              </a:r>
              <a:endParaRPr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</p:grpSp>
      <p:sp>
        <p:nvSpPr>
          <p:cNvPr id="578" name="Google Shape;578;p53"/>
          <p:cNvSpPr txBox="1"/>
          <p:nvPr/>
        </p:nvSpPr>
        <p:spPr>
          <a:xfrm flipH="1">
            <a:off x="3357526" y="3554625"/>
            <a:ext cx="2380500" cy="8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It improves interpretability and stabilizes clustering outcomes</a:t>
            </a:r>
            <a:endParaRPr>
              <a:solidFill>
                <a:schemeClr val="lt2"/>
              </a:solidFill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grpSp>
        <p:nvGrpSpPr>
          <p:cNvPr id="579" name="Google Shape;579;p53"/>
          <p:cNvGrpSpPr/>
          <p:nvPr/>
        </p:nvGrpSpPr>
        <p:grpSpPr>
          <a:xfrm>
            <a:off x="7192770" y="3193624"/>
            <a:ext cx="327085" cy="277080"/>
            <a:chOff x="2770052" y="2009628"/>
            <a:chExt cx="327085" cy="277080"/>
          </a:xfrm>
        </p:grpSpPr>
        <p:sp>
          <p:nvSpPr>
            <p:cNvPr id="580" name="Google Shape;580;p53"/>
            <p:cNvSpPr/>
            <p:nvPr/>
          </p:nvSpPr>
          <p:spPr>
            <a:xfrm>
              <a:off x="2770052" y="2023537"/>
              <a:ext cx="327085" cy="263170"/>
            </a:xfrm>
            <a:custGeom>
              <a:rect b="b" l="l" r="r" t="t"/>
              <a:pathLst>
                <a:path extrusionOk="0" h="8268" w="10276">
                  <a:moveTo>
                    <a:pt x="6251" y="2267"/>
                  </a:moveTo>
                  <a:lnTo>
                    <a:pt x="7061" y="2541"/>
                  </a:lnTo>
                  <a:cubicBezTo>
                    <a:pt x="7073" y="2544"/>
                    <a:pt x="7086" y="2545"/>
                    <a:pt x="7098" y="2545"/>
                  </a:cubicBezTo>
                  <a:cubicBezTo>
                    <a:pt x="7136" y="2545"/>
                    <a:pt x="7174" y="2532"/>
                    <a:pt x="7192" y="2505"/>
                  </a:cubicBezTo>
                  <a:lnTo>
                    <a:pt x="7454" y="2314"/>
                  </a:lnTo>
                  <a:lnTo>
                    <a:pt x="9240" y="4660"/>
                  </a:lnTo>
                  <a:lnTo>
                    <a:pt x="8978" y="4874"/>
                  </a:lnTo>
                  <a:cubicBezTo>
                    <a:pt x="8966" y="4862"/>
                    <a:pt x="8942" y="4839"/>
                    <a:pt x="8930" y="4839"/>
                  </a:cubicBezTo>
                  <a:lnTo>
                    <a:pt x="5811" y="3148"/>
                  </a:lnTo>
                  <a:lnTo>
                    <a:pt x="5930" y="2969"/>
                  </a:lnTo>
                  <a:cubicBezTo>
                    <a:pt x="5978" y="2898"/>
                    <a:pt x="5966" y="2803"/>
                    <a:pt x="5894" y="2755"/>
                  </a:cubicBezTo>
                  <a:cubicBezTo>
                    <a:pt x="5864" y="2742"/>
                    <a:pt x="5834" y="2735"/>
                    <a:pt x="5806" y="2735"/>
                  </a:cubicBezTo>
                  <a:cubicBezTo>
                    <a:pt x="5756" y="2735"/>
                    <a:pt x="5710" y="2757"/>
                    <a:pt x="5680" y="2803"/>
                  </a:cubicBezTo>
                  <a:lnTo>
                    <a:pt x="5358" y="3326"/>
                  </a:lnTo>
                  <a:cubicBezTo>
                    <a:pt x="5335" y="3350"/>
                    <a:pt x="5323" y="3374"/>
                    <a:pt x="5323" y="3398"/>
                  </a:cubicBezTo>
                  <a:lnTo>
                    <a:pt x="5323" y="4684"/>
                  </a:lnTo>
                  <a:cubicBezTo>
                    <a:pt x="5323" y="4946"/>
                    <a:pt x="5097" y="5172"/>
                    <a:pt x="4835" y="5172"/>
                  </a:cubicBezTo>
                  <a:cubicBezTo>
                    <a:pt x="4561" y="5172"/>
                    <a:pt x="4346" y="4946"/>
                    <a:pt x="4346" y="4684"/>
                  </a:cubicBezTo>
                  <a:lnTo>
                    <a:pt x="4346" y="3410"/>
                  </a:lnTo>
                  <a:lnTo>
                    <a:pt x="4620" y="2267"/>
                  </a:lnTo>
                  <a:close/>
                  <a:moveTo>
                    <a:pt x="2680" y="1767"/>
                  </a:moveTo>
                  <a:lnTo>
                    <a:pt x="2918" y="1898"/>
                  </a:lnTo>
                  <a:lnTo>
                    <a:pt x="941" y="5303"/>
                  </a:lnTo>
                  <a:lnTo>
                    <a:pt x="703" y="5172"/>
                  </a:lnTo>
                  <a:lnTo>
                    <a:pt x="2680" y="1767"/>
                  </a:lnTo>
                  <a:close/>
                  <a:moveTo>
                    <a:pt x="3180" y="4743"/>
                  </a:moveTo>
                  <a:cubicBezTo>
                    <a:pt x="3287" y="4743"/>
                    <a:pt x="3370" y="4779"/>
                    <a:pt x="3442" y="4874"/>
                  </a:cubicBezTo>
                  <a:cubicBezTo>
                    <a:pt x="3561" y="5017"/>
                    <a:pt x="3525" y="5231"/>
                    <a:pt x="3370" y="5339"/>
                  </a:cubicBezTo>
                  <a:lnTo>
                    <a:pt x="2322" y="6112"/>
                  </a:lnTo>
                  <a:cubicBezTo>
                    <a:pt x="2262" y="6150"/>
                    <a:pt x="2194" y="6169"/>
                    <a:pt x="2127" y="6169"/>
                  </a:cubicBezTo>
                  <a:cubicBezTo>
                    <a:pt x="2023" y="6169"/>
                    <a:pt x="1923" y="6123"/>
                    <a:pt x="1858" y="6029"/>
                  </a:cubicBezTo>
                  <a:cubicBezTo>
                    <a:pt x="1751" y="5886"/>
                    <a:pt x="1787" y="5672"/>
                    <a:pt x="1929" y="5565"/>
                  </a:cubicBezTo>
                  <a:lnTo>
                    <a:pt x="2989" y="4803"/>
                  </a:lnTo>
                  <a:cubicBezTo>
                    <a:pt x="3049" y="4755"/>
                    <a:pt x="3120" y="4743"/>
                    <a:pt x="3180" y="4743"/>
                  </a:cubicBezTo>
                  <a:close/>
                  <a:moveTo>
                    <a:pt x="3775" y="5493"/>
                  </a:moveTo>
                  <a:cubicBezTo>
                    <a:pt x="3870" y="5493"/>
                    <a:pt x="3954" y="5553"/>
                    <a:pt x="4013" y="5636"/>
                  </a:cubicBezTo>
                  <a:cubicBezTo>
                    <a:pt x="4132" y="5779"/>
                    <a:pt x="4085" y="5993"/>
                    <a:pt x="3942" y="6089"/>
                  </a:cubicBezTo>
                  <a:lnTo>
                    <a:pt x="3132" y="6708"/>
                  </a:lnTo>
                  <a:cubicBezTo>
                    <a:pt x="3076" y="6745"/>
                    <a:pt x="3013" y="6764"/>
                    <a:pt x="2949" y="6764"/>
                  </a:cubicBezTo>
                  <a:cubicBezTo>
                    <a:pt x="2851" y="6764"/>
                    <a:pt x="2752" y="6718"/>
                    <a:pt x="2680" y="6624"/>
                  </a:cubicBezTo>
                  <a:cubicBezTo>
                    <a:pt x="2572" y="6482"/>
                    <a:pt x="2596" y="6255"/>
                    <a:pt x="2751" y="6148"/>
                  </a:cubicBezTo>
                  <a:lnTo>
                    <a:pt x="3537" y="5589"/>
                  </a:lnTo>
                  <a:cubicBezTo>
                    <a:pt x="3573" y="5565"/>
                    <a:pt x="3596" y="5541"/>
                    <a:pt x="3620" y="5529"/>
                  </a:cubicBezTo>
                  <a:cubicBezTo>
                    <a:pt x="3668" y="5517"/>
                    <a:pt x="3715" y="5493"/>
                    <a:pt x="3775" y="5493"/>
                  </a:cubicBezTo>
                  <a:close/>
                  <a:moveTo>
                    <a:pt x="4359" y="6281"/>
                  </a:moveTo>
                  <a:cubicBezTo>
                    <a:pt x="4454" y="6281"/>
                    <a:pt x="4550" y="6321"/>
                    <a:pt x="4620" y="6398"/>
                  </a:cubicBezTo>
                  <a:cubicBezTo>
                    <a:pt x="4739" y="6553"/>
                    <a:pt x="4704" y="6755"/>
                    <a:pt x="4549" y="6863"/>
                  </a:cubicBezTo>
                  <a:lnTo>
                    <a:pt x="3954" y="7303"/>
                  </a:lnTo>
                  <a:cubicBezTo>
                    <a:pt x="3898" y="7331"/>
                    <a:pt x="3829" y="7358"/>
                    <a:pt x="3767" y="7358"/>
                  </a:cubicBezTo>
                  <a:cubicBezTo>
                    <a:pt x="3749" y="7358"/>
                    <a:pt x="3732" y="7356"/>
                    <a:pt x="3715" y="7351"/>
                  </a:cubicBezTo>
                  <a:cubicBezTo>
                    <a:pt x="3620" y="7339"/>
                    <a:pt x="3549" y="7303"/>
                    <a:pt x="3513" y="7220"/>
                  </a:cubicBezTo>
                  <a:cubicBezTo>
                    <a:pt x="3406" y="7077"/>
                    <a:pt x="3430" y="6863"/>
                    <a:pt x="3584" y="6755"/>
                  </a:cubicBezTo>
                  <a:lnTo>
                    <a:pt x="4144" y="6363"/>
                  </a:lnTo>
                  <a:lnTo>
                    <a:pt x="4168" y="6339"/>
                  </a:lnTo>
                  <a:cubicBezTo>
                    <a:pt x="4226" y="6300"/>
                    <a:pt x="4292" y="6281"/>
                    <a:pt x="4359" y="6281"/>
                  </a:cubicBezTo>
                  <a:close/>
                  <a:moveTo>
                    <a:pt x="2870" y="2553"/>
                  </a:moveTo>
                  <a:lnTo>
                    <a:pt x="3156" y="2707"/>
                  </a:lnTo>
                  <a:cubicBezTo>
                    <a:pt x="3173" y="2725"/>
                    <a:pt x="3197" y="2736"/>
                    <a:pt x="3218" y="2736"/>
                  </a:cubicBezTo>
                  <a:cubicBezTo>
                    <a:pt x="3226" y="2736"/>
                    <a:pt x="3233" y="2734"/>
                    <a:pt x="3239" y="2731"/>
                  </a:cubicBezTo>
                  <a:lnTo>
                    <a:pt x="3942" y="2636"/>
                  </a:lnTo>
                  <a:lnTo>
                    <a:pt x="4192" y="2743"/>
                  </a:lnTo>
                  <a:lnTo>
                    <a:pt x="4049" y="3338"/>
                  </a:lnTo>
                  <a:lnTo>
                    <a:pt x="4049" y="3362"/>
                  </a:lnTo>
                  <a:lnTo>
                    <a:pt x="4049" y="4648"/>
                  </a:lnTo>
                  <a:cubicBezTo>
                    <a:pt x="4049" y="5077"/>
                    <a:pt x="4406" y="5434"/>
                    <a:pt x="4835" y="5434"/>
                  </a:cubicBezTo>
                  <a:cubicBezTo>
                    <a:pt x="5263" y="5434"/>
                    <a:pt x="5620" y="5077"/>
                    <a:pt x="5620" y="4648"/>
                  </a:cubicBezTo>
                  <a:lnTo>
                    <a:pt x="5620" y="3410"/>
                  </a:lnTo>
                  <a:lnTo>
                    <a:pt x="5656" y="3362"/>
                  </a:lnTo>
                  <a:lnTo>
                    <a:pt x="8776" y="5065"/>
                  </a:lnTo>
                  <a:cubicBezTo>
                    <a:pt x="8942" y="5184"/>
                    <a:pt x="9002" y="5374"/>
                    <a:pt x="8907" y="5541"/>
                  </a:cubicBezTo>
                  <a:cubicBezTo>
                    <a:pt x="8850" y="5654"/>
                    <a:pt x="8745" y="5717"/>
                    <a:pt x="8631" y="5717"/>
                  </a:cubicBezTo>
                  <a:cubicBezTo>
                    <a:pt x="8576" y="5717"/>
                    <a:pt x="8520" y="5703"/>
                    <a:pt x="8466" y="5672"/>
                  </a:cubicBezTo>
                  <a:lnTo>
                    <a:pt x="6740" y="4743"/>
                  </a:lnTo>
                  <a:cubicBezTo>
                    <a:pt x="6711" y="4727"/>
                    <a:pt x="6682" y="4719"/>
                    <a:pt x="6655" y="4719"/>
                  </a:cubicBezTo>
                  <a:cubicBezTo>
                    <a:pt x="6603" y="4719"/>
                    <a:pt x="6557" y="4748"/>
                    <a:pt x="6525" y="4803"/>
                  </a:cubicBezTo>
                  <a:cubicBezTo>
                    <a:pt x="6490" y="4874"/>
                    <a:pt x="6513" y="4958"/>
                    <a:pt x="6585" y="5005"/>
                  </a:cubicBezTo>
                  <a:lnTo>
                    <a:pt x="8037" y="5791"/>
                  </a:lnTo>
                  <a:cubicBezTo>
                    <a:pt x="8192" y="5886"/>
                    <a:pt x="8252" y="6077"/>
                    <a:pt x="8168" y="6243"/>
                  </a:cubicBezTo>
                  <a:cubicBezTo>
                    <a:pt x="8104" y="6356"/>
                    <a:pt x="7996" y="6415"/>
                    <a:pt x="7881" y="6415"/>
                  </a:cubicBezTo>
                  <a:cubicBezTo>
                    <a:pt x="7826" y="6415"/>
                    <a:pt x="7770" y="6401"/>
                    <a:pt x="7716" y="6374"/>
                  </a:cubicBezTo>
                  <a:lnTo>
                    <a:pt x="6251" y="5565"/>
                  </a:lnTo>
                  <a:cubicBezTo>
                    <a:pt x="6226" y="5554"/>
                    <a:pt x="6200" y="5548"/>
                    <a:pt x="6175" y="5548"/>
                  </a:cubicBezTo>
                  <a:cubicBezTo>
                    <a:pt x="6120" y="5548"/>
                    <a:pt x="6070" y="5575"/>
                    <a:pt x="6037" y="5624"/>
                  </a:cubicBezTo>
                  <a:cubicBezTo>
                    <a:pt x="5990" y="5708"/>
                    <a:pt x="6025" y="5791"/>
                    <a:pt x="6097" y="5839"/>
                  </a:cubicBezTo>
                  <a:lnTo>
                    <a:pt x="7287" y="6493"/>
                  </a:lnTo>
                  <a:cubicBezTo>
                    <a:pt x="7454" y="6577"/>
                    <a:pt x="7514" y="6779"/>
                    <a:pt x="7418" y="6934"/>
                  </a:cubicBezTo>
                  <a:cubicBezTo>
                    <a:pt x="7360" y="7050"/>
                    <a:pt x="7250" y="7114"/>
                    <a:pt x="7132" y="7114"/>
                  </a:cubicBezTo>
                  <a:cubicBezTo>
                    <a:pt x="7081" y="7114"/>
                    <a:pt x="7028" y="7102"/>
                    <a:pt x="6978" y="7077"/>
                  </a:cubicBezTo>
                  <a:lnTo>
                    <a:pt x="5728" y="6386"/>
                  </a:lnTo>
                  <a:cubicBezTo>
                    <a:pt x="5705" y="6371"/>
                    <a:pt x="5680" y="6365"/>
                    <a:pt x="5655" y="6365"/>
                  </a:cubicBezTo>
                  <a:cubicBezTo>
                    <a:pt x="5601" y="6365"/>
                    <a:pt x="5546" y="6397"/>
                    <a:pt x="5513" y="6446"/>
                  </a:cubicBezTo>
                  <a:cubicBezTo>
                    <a:pt x="5478" y="6517"/>
                    <a:pt x="5501" y="6613"/>
                    <a:pt x="5573" y="6660"/>
                  </a:cubicBezTo>
                  <a:lnTo>
                    <a:pt x="6549" y="7172"/>
                  </a:lnTo>
                  <a:cubicBezTo>
                    <a:pt x="6704" y="7267"/>
                    <a:pt x="6763" y="7458"/>
                    <a:pt x="6680" y="7625"/>
                  </a:cubicBezTo>
                  <a:cubicBezTo>
                    <a:pt x="6616" y="7737"/>
                    <a:pt x="6508" y="7801"/>
                    <a:pt x="6393" y="7801"/>
                  </a:cubicBezTo>
                  <a:cubicBezTo>
                    <a:pt x="6338" y="7801"/>
                    <a:pt x="6282" y="7786"/>
                    <a:pt x="6228" y="7756"/>
                  </a:cubicBezTo>
                  <a:lnTo>
                    <a:pt x="5549" y="7386"/>
                  </a:lnTo>
                  <a:cubicBezTo>
                    <a:pt x="5549" y="7255"/>
                    <a:pt x="5501" y="7101"/>
                    <a:pt x="5406" y="6994"/>
                  </a:cubicBezTo>
                  <a:cubicBezTo>
                    <a:pt x="5299" y="6851"/>
                    <a:pt x="5132" y="6755"/>
                    <a:pt x="4954" y="6744"/>
                  </a:cubicBezTo>
                  <a:lnTo>
                    <a:pt x="4954" y="6696"/>
                  </a:lnTo>
                  <a:cubicBezTo>
                    <a:pt x="4977" y="6541"/>
                    <a:pt x="4930" y="6363"/>
                    <a:pt x="4835" y="6220"/>
                  </a:cubicBezTo>
                  <a:cubicBezTo>
                    <a:pt x="4716" y="6077"/>
                    <a:pt x="4549" y="5982"/>
                    <a:pt x="4370" y="5970"/>
                  </a:cubicBezTo>
                  <a:lnTo>
                    <a:pt x="4370" y="5922"/>
                  </a:lnTo>
                  <a:cubicBezTo>
                    <a:pt x="4406" y="5767"/>
                    <a:pt x="4358" y="5589"/>
                    <a:pt x="4251" y="5446"/>
                  </a:cubicBezTo>
                  <a:cubicBezTo>
                    <a:pt x="4132" y="5303"/>
                    <a:pt x="3965" y="5208"/>
                    <a:pt x="3787" y="5196"/>
                  </a:cubicBezTo>
                  <a:lnTo>
                    <a:pt x="3787" y="5148"/>
                  </a:lnTo>
                  <a:cubicBezTo>
                    <a:pt x="3823" y="4993"/>
                    <a:pt x="3775" y="4815"/>
                    <a:pt x="3668" y="4672"/>
                  </a:cubicBezTo>
                  <a:cubicBezTo>
                    <a:pt x="3547" y="4516"/>
                    <a:pt x="3359" y="4432"/>
                    <a:pt x="3172" y="4432"/>
                  </a:cubicBezTo>
                  <a:cubicBezTo>
                    <a:pt x="3044" y="4432"/>
                    <a:pt x="2917" y="4471"/>
                    <a:pt x="2811" y="4553"/>
                  </a:cubicBezTo>
                  <a:lnTo>
                    <a:pt x="1763" y="5315"/>
                  </a:lnTo>
                  <a:lnTo>
                    <a:pt x="1394" y="5112"/>
                  </a:lnTo>
                  <a:lnTo>
                    <a:pt x="2870" y="2553"/>
                  </a:lnTo>
                  <a:close/>
                  <a:moveTo>
                    <a:pt x="4936" y="7026"/>
                  </a:moveTo>
                  <a:cubicBezTo>
                    <a:pt x="5036" y="7026"/>
                    <a:pt x="5132" y="7070"/>
                    <a:pt x="5204" y="7148"/>
                  </a:cubicBezTo>
                  <a:cubicBezTo>
                    <a:pt x="5251" y="7244"/>
                    <a:pt x="5275" y="7315"/>
                    <a:pt x="5263" y="7398"/>
                  </a:cubicBezTo>
                  <a:cubicBezTo>
                    <a:pt x="5251" y="7494"/>
                    <a:pt x="5204" y="7565"/>
                    <a:pt x="5132" y="7625"/>
                  </a:cubicBezTo>
                  <a:lnTo>
                    <a:pt x="4787" y="7875"/>
                  </a:lnTo>
                  <a:cubicBezTo>
                    <a:pt x="4729" y="7918"/>
                    <a:pt x="4658" y="7940"/>
                    <a:pt x="4588" y="7940"/>
                  </a:cubicBezTo>
                  <a:cubicBezTo>
                    <a:pt x="4487" y="7940"/>
                    <a:pt x="4386" y="7895"/>
                    <a:pt x="4323" y="7803"/>
                  </a:cubicBezTo>
                  <a:cubicBezTo>
                    <a:pt x="4215" y="7660"/>
                    <a:pt x="4251" y="7446"/>
                    <a:pt x="4406" y="7339"/>
                  </a:cubicBezTo>
                  <a:lnTo>
                    <a:pt x="4727" y="7101"/>
                  </a:lnTo>
                  <a:lnTo>
                    <a:pt x="4739" y="7089"/>
                  </a:lnTo>
                  <a:cubicBezTo>
                    <a:pt x="4802" y="7046"/>
                    <a:pt x="4870" y="7026"/>
                    <a:pt x="4936" y="7026"/>
                  </a:cubicBezTo>
                  <a:close/>
                  <a:moveTo>
                    <a:pt x="180" y="0"/>
                  </a:moveTo>
                  <a:cubicBezTo>
                    <a:pt x="125" y="0"/>
                    <a:pt x="69" y="27"/>
                    <a:pt x="36" y="76"/>
                  </a:cubicBezTo>
                  <a:cubicBezTo>
                    <a:pt x="1" y="159"/>
                    <a:pt x="24" y="243"/>
                    <a:pt x="96" y="290"/>
                  </a:cubicBezTo>
                  <a:lnTo>
                    <a:pt x="2382" y="1600"/>
                  </a:lnTo>
                  <a:lnTo>
                    <a:pt x="405" y="5005"/>
                  </a:lnTo>
                  <a:lnTo>
                    <a:pt x="251" y="4922"/>
                  </a:lnTo>
                  <a:cubicBezTo>
                    <a:pt x="221" y="4905"/>
                    <a:pt x="192" y="4897"/>
                    <a:pt x="164" y="4897"/>
                  </a:cubicBezTo>
                  <a:cubicBezTo>
                    <a:pt x="113" y="4897"/>
                    <a:pt x="67" y="4923"/>
                    <a:pt x="36" y="4969"/>
                  </a:cubicBezTo>
                  <a:cubicBezTo>
                    <a:pt x="1" y="5053"/>
                    <a:pt x="24" y="5136"/>
                    <a:pt x="96" y="5184"/>
                  </a:cubicBezTo>
                  <a:lnTo>
                    <a:pt x="882" y="5648"/>
                  </a:lnTo>
                  <a:cubicBezTo>
                    <a:pt x="908" y="5663"/>
                    <a:pt x="934" y="5670"/>
                    <a:pt x="959" y="5670"/>
                  </a:cubicBezTo>
                  <a:cubicBezTo>
                    <a:pt x="1014" y="5670"/>
                    <a:pt x="1063" y="5638"/>
                    <a:pt x="1096" y="5589"/>
                  </a:cubicBezTo>
                  <a:lnTo>
                    <a:pt x="1215" y="5398"/>
                  </a:lnTo>
                  <a:lnTo>
                    <a:pt x="1537" y="5565"/>
                  </a:lnTo>
                  <a:cubicBezTo>
                    <a:pt x="1441" y="5779"/>
                    <a:pt x="1453" y="6029"/>
                    <a:pt x="1584" y="6220"/>
                  </a:cubicBezTo>
                  <a:cubicBezTo>
                    <a:pt x="1703" y="6386"/>
                    <a:pt x="1894" y="6482"/>
                    <a:pt x="2096" y="6482"/>
                  </a:cubicBezTo>
                  <a:cubicBezTo>
                    <a:pt x="2156" y="6482"/>
                    <a:pt x="2227" y="6458"/>
                    <a:pt x="2287" y="6446"/>
                  </a:cubicBezTo>
                  <a:cubicBezTo>
                    <a:pt x="2287" y="6577"/>
                    <a:pt x="2334" y="6720"/>
                    <a:pt x="2406" y="6815"/>
                  </a:cubicBezTo>
                  <a:cubicBezTo>
                    <a:pt x="2525" y="6982"/>
                    <a:pt x="2715" y="7077"/>
                    <a:pt x="2906" y="7077"/>
                  </a:cubicBezTo>
                  <a:cubicBezTo>
                    <a:pt x="2965" y="7077"/>
                    <a:pt x="3049" y="7053"/>
                    <a:pt x="3108" y="7041"/>
                  </a:cubicBezTo>
                  <a:cubicBezTo>
                    <a:pt x="3108" y="7160"/>
                    <a:pt x="3144" y="7291"/>
                    <a:pt x="3227" y="7398"/>
                  </a:cubicBezTo>
                  <a:cubicBezTo>
                    <a:pt x="3323" y="7529"/>
                    <a:pt x="3465" y="7625"/>
                    <a:pt x="3644" y="7648"/>
                  </a:cubicBezTo>
                  <a:cubicBezTo>
                    <a:pt x="3668" y="7648"/>
                    <a:pt x="3715" y="7672"/>
                    <a:pt x="3739" y="7672"/>
                  </a:cubicBezTo>
                  <a:cubicBezTo>
                    <a:pt x="3799" y="7672"/>
                    <a:pt x="3882" y="7648"/>
                    <a:pt x="3942" y="7636"/>
                  </a:cubicBezTo>
                  <a:cubicBezTo>
                    <a:pt x="3942" y="7767"/>
                    <a:pt x="3977" y="7886"/>
                    <a:pt x="4061" y="7994"/>
                  </a:cubicBezTo>
                  <a:cubicBezTo>
                    <a:pt x="4156" y="8125"/>
                    <a:pt x="4299" y="8220"/>
                    <a:pt x="4477" y="8244"/>
                  </a:cubicBezTo>
                  <a:cubicBezTo>
                    <a:pt x="4501" y="8244"/>
                    <a:pt x="4549" y="8267"/>
                    <a:pt x="4573" y="8267"/>
                  </a:cubicBezTo>
                  <a:cubicBezTo>
                    <a:pt x="4716" y="8267"/>
                    <a:pt x="4835" y="8220"/>
                    <a:pt x="4954" y="8148"/>
                  </a:cubicBezTo>
                  <a:lnTo>
                    <a:pt x="5287" y="7886"/>
                  </a:lnTo>
                  <a:cubicBezTo>
                    <a:pt x="5370" y="7827"/>
                    <a:pt x="5430" y="7767"/>
                    <a:pt x="5466" y="7684"/>
                  </a:cubicBezTo>
                  <a:lnTo>
                    <a:pt x="6085" y="8029"/>
                  </a:lnTo>
                  <a:cubicBezTo>
                    <a:pt x="6168" y="8077"/>
                    <a:pt x="6275" y="8101"/>
                    <a:pt x="6382" y="8101"/>
                  </a:cubicBezTo>
                  <a:cubicBezTo>
                    <a:pt x="6442" y="8101"/>
                    <a:pt x="6501" y="8089"/>
                    <a:pt x="6561" y="8077"/>
                  </a:cubicBezTo>
                  <a:cubicBezTo>
                    <a:pt x="6716" y="8029"/>
                    <a:pt x="6859" y="7922"/>
                    <a:pt x="6930" y="7779"/>
                  </a:cubicBezTo>
                  <a:cubicBezTo>
                    <a:pt x="6990" y="7648"/>
                    <a:pt x="7013" y="7529"/>
                    <a:pt x="7002" y="7398"/>
                  </a:cubicBezTo>
                  <a:cubicBezTo>
                    <a:pt x="7049" y="7398"/>
                    <a:pt x="7073" y="7422"/>
                    <a:pt x="7121" y="7422"/>
                  </a:cubicBezTo>
                  <a:cubicBezTo>
                    <a:pt x="7347" y="7422"/>
                    <a:pt x="7573" y="7303"/>
                    <a:pt x="7668" y="7089"/>
                  </a:cubicBezTo>
                  <a:cubicBezTo>
                    <a:pt x="7728" y="6970"/>
                    <a:pt x="7764" y="6839"/>
                    <a:pt x="7752" y="6720"/>
                  </a:cubicBezTo>
                  <a:cubicBezTo>
                    <a:pt x="7787" y="6720"/>
                    <a:pt x="7823" y="6732"/>
                    <a:pt x="7871" y="6732"/>
                  </a:cubicBezTo>
                  <a:cubicBezTo>
                    <a:pt x="8085" y="6732"/>
                    <a:pt x="8311" y="6613"/>
                    <a:pt x="8418" y="6410"/>
                  </a:cubicBezTo>
                  <a:cubicBezTo>
                    <a:pt x="8478" y="6291"/>
                    <a:pt x="8502" y="6172"/>
                    <a:pt x="8490" y="6029"/>
                  </a:cubicBezTo>
                  <a:cubicBezTo>
                    <a:pt x="8537" y="6029"/>
                    <a:pt x="8561" y="6053"/>
                    <a:pt x="8609" y="6053"/>
                  </a:cubicBezTo>
                  <a:cubicBezTo>
                    <a:pt x="8668" y="6053"/>
                    <a:pt x="8728" y="6029"/>
                    <a:pt x="8787" y="6017"/>
                  </a:cubicBezTo>
                  <a:cubicBezTo>
                    <a:pt x="8954" y="5970"/>
                    <a:pt x="9085" y="5874"/>
                    <a:pt x="9157" y="5720"/>
                  </a:cubicBezTo>
                  <a:cubicBezTo>
                    <a:pt x="9240" y="5577"/>
                    <a:pt x="9264" y="5410"/>
                    <a:pt x="9204" y="5243"/>
                  </a:cubicBezTo>
                  <a:cubicBezTo>
                    <a:pt x="9192" y="5196"/>
                    <a:pt x="9180" y="5172"/>
                    <a:pt x="9157" y="5136"/>
                  </a:cubicBezTo>
                  <a:lnTo>
                    <a:pt x="9430" y="4946"/>
                  </a:lnTo>
                  <a:lnTo>
                    <a:pt x="9561" y="5124"/>
                  </a:lnTo>
                  <a:cubicBezTo>
                    <a:pt x="9591" y="5161"/>
                    <a:pt x="9644" y="5180"/>
                    <a:pt x="9694" y="5180"/>
                  </a:cubicBezTo>
                  <a:cubicBezTo>
                    <a:pt x="9724" y="5180"/>
                    <a:pt x="9753" y="5173"/>
                    <a:pt x="9776" y="5160"/>
                  </a:cubicBezTo>
                  <a:lnTo>
                    <a:pt x="10192" y="4827"/>
                  </a:lnTo>
                  <a:cubicBezTo>
                    <a:pt x="10264" y="4743"/>
                    <a:pt x="10276" y="4648"/>
                    <a:pt x="10240" y="4577"/>
                  </a:cubicBezTo>
                  <a:cubicBezTo>
                    <a:pt x="10210" y="4539"/>
                    <a:pt x="10157" y="4521"/>
                    <a:pt x="10107" y="4521"/>
                  </a:cubicBezTo>
                  <a:cubicBezTo>
                    <a:pt x="10077" y="4521"/>
                    <a:pt x="10048" y="4527"/>
                    <a:pt x="10026" y="4541"/>
                  </a:cubicBezTo>
                  <a:lnTo>
                    <a:pt x="9728" y="4779"/>
                  </a:lnTo>
                  <a:lnTo>
                    <a:pt x="7347" y="1671"/>
                  </a:lnTo>
                  <a:lnTo>
                    <a:pt x="8704" y="790"/>
                  </a:lnTo>
                  <a:cubicBezTo>
                    <a:pt x="8776" y="755"/>
                    <a:pt x="8787" y="659"/>
                    <a:pt x="8752" y="588"/>
                  </a:cubicBezTo>
                  <a:cubicBezTo>
                    <a:pt x="8721" y="542"/>
                    <a:pt x="8670" y="516"/>
                    <a:pt x="8619" y="516"/>
                  </a:cubicBezTo>
                  <a:cubicBezTo>
                    <a:pt x="8591" y="516"/>
                    <a:pt x="8563" y="523"/>
                    <a:pt x="8537" y="540"/>
                  </a:cubicBezTo>
                  <a:lnTo>
                    <a:pt x="7049" y="1493"/>
                  </a:lnTo>
                  <a:cubicBezTo>
                    <a:pt x="6978" y="1540"/>
                    <a:pt x="6966" y="1648"/>
                    <a:pt x="7002" y="1719"/>
                  </a:cubicBezTo>
                  <a:lnTo>
                    <a:pt x="7275" y="2076"/>
                  </a:lnTo>
                  <a:lnTo>
                    <a:pt x="7085" y="2219"/>
                  </a:lnTo>
                  <a:lnTo>
                    <a:pt x="6311" y="1969"/>
                  </a:lnTo>
                  <a:cubicBezTo>
                    <a:pt x="6287" y="1969"/>
                    <a:pt x="6275" y="1957"/>
                    <a:pt x="6263" y="1957"/>
                  </a:cubicBezTo>
                  <a:lnTo>
                    <a:pt x="4501" y="1957"/>
                  </a:lnTo>
                  <a:cubicBezTo>
                    <a:pt x="4430" y="1957"/>
                    <a:pt x="4370" y="2005"/>
                    <a:pt x="4358" y="2076"/>
                  </a:cubicBezTo>
                  <a:lnTo>
                    <a:pt x="4251" y="2481"/>
                  </a:lnTo>
                  <a:lnTo>
                    <a:pt x="4001" y="2374"/>
                  </a:lnTo>
                  <a:cubicBezTo>
                    <a:pt x="3965" y="2362"/>
                    <a:pt x="3954" y="2362"/>
                    <a:pt x="3930" y="2362"/>
                  </a:cubicBezTo>
                  <a:lnTo>
                    <a:pt x="3227" y="2433"/>
                  </a:lnTo>
                  <a:lnTo>
                    <a:pt x="2989" y="2302"/>
                  </a:lnTo>
                  <a:lnTo>
                    <a:pt x="3215" y="1910"/>
                  </a:lnTo>
                  <a:cubicBezTo>
                    <a:pt x="3251" y="1838"/>
                    <a:pt x="3227" y="1743"/>
                    <a:pt x="3156" y="1707"/>
                  </a:cubicBezTo>
                  <a:lnTo>
                    <a:pt x="251" y="16"/>
                  </a:lnTo>
                  <a:cubicBezTo>
                    <a:pt x="229" y="5"/>
                    <a:pt x="204" y="0"/>
                    <a:pt x="1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53"/>
            <p:cNvSpPr/>
            <p:nvPr/>
          </p:nvSpPr>
          <p:spPr>
            <a:xfrm>
              <a:off x="3059960" y="2009628"/>
              <a:ext cx="37177" cy="26960"/>
            </a:xfrm>
            <a:custGeom>
              <a:rect b="b" l="l" r="r" t="t"/>
              <a:pathLst>
                <a:path extrusionOk="0" h="847" w="1168">
                  <a:moveTo>
                    <a:pt x="999" y="0"/>
                  </a:moveTo>
                  <a:cubicBezTo>
                    <a:pt x="971" y="0"/>
                    <a:pt x="943" y="8"/>
                    <a:pt x="918" y="25"/>
                  </a:cubicBezTo>
                  <a:lnTo>
                    <a:pt x="84" y="561"/>
                  </a:lnTo>
                  <a:cubicBezTo>
                    <a:pt x="13" y="608"/>
                    <a:pt x="1" y="692"/>
                    <a:pt x="37" y="775"/>
                  </a:cubicBezTo>
                  <a:cubicBezTo>
                    <a:pt x="72" y="811"/>
                    <a:pt x="120" y="846"/>
                    <a:pt x="156" y="846"/>
                  </a:cubicBezTo>
                  <a:cubicBezTo>
                    <a:pt x="191" y="846"/>
                    <a:pt x="215" y="823"/>
                    <a:pt x="239" y="811"/>
                  </a:cubicBezTo>
                  <a:lnTo>
                    <a:pt x="1073" y="275"/>
                  </a:lnTo>
                  <a:cubicBezTo>
                    <a:pt x="1156" y="239"/>
                    <a:pt x="1168" y="144"/>
                    <a:pt x="1132" y="72"/>
                  </a:cubicBezTo>
                  <a:cubicBezTo>
                    <a:pt x="1101" y="26"/>
                    <a:pt x="1051" y="0"/>
                    <a:pt x="99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82" name="Google Shape;582;p53"/>
          <p:cNvSpPr txBox="1"/>
          <p:nvPr/>
        </p:nvSpPr>
        <p:spPr>
          <a:xfrm flipH="1">
            <a:off x="3440212" y="1906800"/>
            <a:ext cx="2380500" cy="80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PCA enhances k-means by reducing dimensionality, clustering costs, and computational complexity.</a:t>
            </a:r>
            <a:endParaRPr>
              <a:solidFill>
                <a:schemeClr val="lt2"/>
              </a:solidFill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grpSp>
        <p:nvGrpSpPr>
          <p:cNvPr id="583" name="Google Shape;583;p53"/>
          <p:cNvGrpSpPr/>
          <p:nvPr/>
        </p:nvGrpSpPr>
        <p:grpSpPr>
          <a:xfrm>
            <a:off x="4380617" y="1643236"/>
            <a:ext cx="334316" cy="290895"/>
            <a:chOff x="3716358" y="1544655"/>
            <a:chExt cx="361971" cy="314958"/>
          </a:xfrm>
        </p:grpSpPr>
        <p:sp>
          <p:nvSpPr>
            <p:cNvPr id="584" name="Google Shape;584;p53"/>
            <p:cNvSpPr/>
            <p:nvPr/>
          </p:nvSpPr>
          <p:spPr>
            <a:xfrm>
              <a:off x="3767509" y="1646957"/>
              <a:ext cx="231213" cy="10663"/>
            </a:xfrm>
            <a:custGeom>
              <a:rect b="b" l="l" r="r" t="t"/>
              <a:pathLst>
                <a:path extrusionOk="0" h="335" w="7264">
                  <a:moveTo>
                    <a:pt x="168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63"/>
                    <a:pt x="72" y="334"/>
                    <a:pt x="168" y="334"/>
                  </a:cubicBezTo>
                  <a:lnTo>
                    <a:pt x="7097" y="334"/>
                  </a:lnTo>
                  <a:cubicBezTo>
                    <a:pt x="7192" y="334"/>
                    <a:pt x="7264" y="263"/>
                    <a:pt x="7264" y="167"/>
                  </a:cubicBezTo>
                  <a:cubicBezTo>
                    <a:pt x="7264" y="72"/>
                    <a:pt x="7192" y="1"/>
                    <a:pt x="70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53"/>
            <p:cNvSpPr/>
            <p:nvPr/>
          </p:nvSpPr>
          <p:spPr>
            <a:xfrm>
              <a:off x="3767509" y="1618532"/>
              <a:ext cx="152020" cy="10663"/>
            </a:xfrm>
            <a:custGeom>
              <a:rect b="b" l="l" r="r" t="t"/>
              <a:pathLst>
                <a:path extrusionOk="0" h="335" w="4776">
                  <a:moveTo>
                    <a:pt x="168" y="1"/>
                  </a:moveTo>
                  <a:cubicBezTo>
                    <a:pt x="72" y="1"/>
                    <a:pt x="1" y="72"/>
                    <a:pt x="1" y="168"/>
                  </a:cubicBezTo>
                  <a:cubicBezTo>
                    <a:pt x="1" y="263"/>
                    <a:pt x="72" y="334"/>
                    <a:pt x="168" y="334"/>
                  </a:cubicBezTo>
                  <a:lnTo>
                    <a:pt x="4621" y="334"/>
                  </a:lnTo>
                  <a:cubicBezTo>
                    <a:pt x="4704" y="334"/>
                    <a:pt x="4775" y="263"/>
                    <a:pt x="4775" y="168"/>
                  </a:cubicBezTo>
                  <a:cubicBezTo>
                    <a:pt x="4775" y="72"/>
                    <a:pt x="4704" y="1"/>
                    <a:pt x="462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53"/>
            <p:cNvSpPr/>
            <p:nvPr/>
          </p:nvSpPr>
          <p:spPr>
            <a:xfrm>
              <a:off x="3931624" y="1618532"/>
              <a:ext cx="67098" cy="10663"/>
            </a:xfrm>
            <a:custGeom>
              <a:rect b="b" l="l" r="r" t="t"/>
              <a:pathLst>
                <a:path extrusionOk="0" h="335" w="2108">
                  <a:moveTo>
                    <a:pt x="155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63"/>
                    <a:pt x="72" y="334"/>
                    <a:pt x="155" y="334"/>
                  </a:cubicBezTo>
                  <a:lnTo>
                    <a:pt x="1941" y="334"/>
                  </a:lnTo>
                  <a:cubicBezTo>
                    <a:pt x="2036" y="334"/>
                    <a:pt x="2108" y="263"/>
                    <a:pt x="2108" y="168"/>
                  </a:cubicBezTo>
                  <a:cubicBezTo>
                    <a:pt x="2108" y="72"/>
                    <a:pt x="2036" y="1"/>
                    <a:pt x="194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53"/>
            <p:cNvSpPr/>
            <p:nvPr/>
          </p:nvSpPr>
          <p:spPr>
            <a:xfrm>
              <a:off x="3767509" y="1590108"/>
              <a:ext cx="39087" cy="10663"/>
            </a:xfrm>
            <a:custGeom>
              <a:rect b="b" l="l" r="r" t="t"/>
              <a:pathLst>
                <a:path extrusionOk="0" h="335" w="1228">
                  <a:moveTo>
                    <a:pt x="168" y="1"/>
                  </a:moveTo>
                  <a:cubicBezTo>
                    <a:pt x="72" y="1"/>
                    <a:pt x="1" y="72"/>
                    <a:pt x="1" y="168"/>
                  </a:cubicBezTo>
                  <a:cubicBezTo>
                    <a:pt x="1" y="263"/>
                    <a:pt x="72" y="334"/>
                    <a:pt x="168" y="334"/>
                  </a:cubicBezTo>
                  <a:lnTo>
                    <a:pt x="1061" y="334"/>
                  </a:lnTo>
                  <a:cubicBezTo>
                    <a:pt x="1144" y="334"/>
                    <a:pt x="1227" y="263"/>
                    <a:pt x="1227" y="168"/>
                  </a:cubicBezTo>
                  <a:cubicBezTo>
                    <a:pt x="1227" y="72"/>
                    <a:pt x="1144" y="1"/>
                    <a:pt x="10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53"/>
            <p:cNvSpPr/>
            <p:nvPr/>
          </p:nvSpPr>
          <p:spPr>
            <a:xfrm>
              <a:off x="3818309" y="1590108"/>
              <a:ext cx="180412" cy="10663"/>
            </a:xfrm>
            <a:custGeom>
              <a:rect b="b" l="l" r="r" t="t"/>
              <a:pathLst>
                <a:path extrusionOk="0" h="335" w="5668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63"/>
                    <a:pt x="72" y="334"/>
                    <a:pt x="167" y="334"/>
                  </a:cubicBezTo>
                  <a:lnTo>
                    <a:pt x="5501" y="334"/>
                  </a:lnTo>
                  <a:cubicBezTo>
                    <a:pt x="5596" y="334"/>
                    <a:pt x="5668" y="263"/>
                    <a:pt x="5668" y="168"/>
                  </a:cubicBezTo>
                  <a:cubicBezTo>
                    <a:pt x="5668" y="72"/>
                    <a:pt x="5596" y="1"/>
                    <a:pt x="55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89" name="Google Shape;589;p53"/>
            <p:cNvGrpSpPr/>
            <p:nvPr/>
          </p:nvGrpSpPr>
          <p:grpSpPr>
            <a:xfrm>
              <a:off x="3716358" y="1544655"/>
              <a:ext cx="361971" cy="314958"/>
              <a:chOff x="3716358" y="1544655"/>
              <a:chExt cx="361971" cy="314958"/>
            </a:xfrm>
          </p:grpSpPr>
          <p:sp>
            <p:nvSpPr>
              <p:cNvPr id="590" name="Google Shape;590;p53"/>
              <p:cNvSpPr/>
              <p:nvPr/>
            </p:nvSpPr>
            <p:spPr>
              <a:xfrm>
                <a:off x="3767509" y="1675381"/>
                <a:ext cx="84540" cy="10663"/>
              </a:xfrm>
              <a:custGeom>
                <a:rect b="b" l="l" r="r" t="t"/>
                <a:pathLst>
                  <a:path extrusionOk="0" h="335" w="2656">
                    <a:moveTo>
                      <a:pt x="168" y="1"/>
                    </a:moveTo>
                    <a:cubicBezTo>
                      <a:pt x="72" y="1"/>
                      <a:pt x="1" y="72"/>
                      <a:pt x="1" y="167"/>
                    </a:cubicBezTo>
                    <a:cubicBezTo>
                      <a:pt x="1" y="263"/>
                      <a:pt x="72" y="334"/>
                      <a:pt x="168" y="334"/>
                    </a:cubicBezTo>
                    <a:lnTo>
                      <a:pt x="2477" y="334"/>
                    </a:lnTo>
                    <a:cubicBezTo>
                      <a:pt x="2561" y="334"/>
                      <a:pt x="2632" y="263"/>
                      <a:pt x="2632" y="167"/>
                    </a:cubicBezTo>
                    <a:cubicBezTo>
                      <a:pt x="2656" y="72"/>
                      <a:pt x="2573" y="1"/>
                      <a:pt x="247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1" name="Google Shape;591;p53"/>
              <p:cNvSpPr/>
              <p:nvPr/>
            </p:nvSpPr>
            <p:spPr>
              <a:xfrm>
                <a:off x="3875158" y="1675381"/>
                <a:ext cx="123564" cy="10663"/>
              </a:xfrm>
              <a:custGeom>
                <a:rect b="b" l="l" r="r" t="t"/>
                <a:pathLst>
                  <a:path extrusionOk="0" h="335" w="3882">
                    <a:moveTo>
                      <a:pt x="167" y="1"/>
                    </a:moveTo>
                    <a:cubicBezTo>
                      <a:pt x="72" y="1"/>
                      <a:pt x="0" y="72"/>
                      <a:pt x="0" y="167"/>
                    </a:cubicBezTo>
                    <a:cubicBezTo>
                      <a:pt x="0" y="263"/>
                      <a:pt x="72" y="334"/>
                      <a:pt x="167" y="334"/>
                    </a:cubicBezTo>
                    <a:lnTo>
                      <a:pt x="3715" y="334"/>
                    </a:lnTo>
                    <a:cubicBezTo>
                      <a:pt x="3810" y="334"/>
                      <a:pt x="3882" y="263"/>
                      <a:pt x="3882" y="167"/>
                    </a:cubicBezTo>
                    <a:cubicBezTo>
                      <a:pt x="3882" y="72"/>
                      <a:pt x="3810" y="1"/>
                      <a:pt x="371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2" name="Google Shape;592;p53"/>
              <p:cNvSpPr/>
              <p:nvPr/>
            </p:nvSpPr>
            <p:spPr>
              <a:xfrm>
                <a:off x="3767509" y="1703423"/>
                <a:ext cx="174747" cy="10663"/>
              </a:xfrm>
              <a:custGeom>
                <a:rect b="b" l="l" r="r" t="t"/>
                <a:pathLst>
                  <a:path extrusionOk="0" h="335" w="5490">
                    <a:moveTo>
                      <a:pt x="168" y="1"/>
                    </a:moveTo>
                    <a:cubicBezTo>
                      <a:pt x="72" y="1"/>
                      <a:pt x="1" y="72"/>
                      <a:pt x="1" y="168"/>
                    </a:cubicBezTo>
                    <a:cubicBezTo>
                      <a:pt x="1" y="251"/>
                      <a:pt x="72" y="334"/>
                      <a:pt x="168" y="334"/>
                    </a:cubicBezTo>
                    <a:lnTo>
                      <a:pt x="5335" y="334"/>
                    </a:lnTo>
                    <a:cubicBezTo>
                      <a:pt x="5418" y="334"/>
                      <a:pt x="5490" y="251"/>
                      <a:pt x="5490" y="168"/>
                    </a:cubicBezTo>
                    <a:cubicBezTo>
                      <a:pt x="5490" y="72"/>
                      <a:pt x="5418" y="1"/>
                      <a:pt x="53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3" name="Google Shape;593;p53"/>
              <p:cNvSpPr/>
              <p:nvPr/>
            </p:nvSpPr>
            <p:spPr>
              <a:xfrm>
                <a:off x="3954351" y="1703423"/>
                <a:ext cx="44371" cy="10663"/>
              </a:xfrm>
              <a:custGeom>
                <a:rect b="b" l="l" r="r" t="t"/>
                <a:pathLst>
                  <a:path extrusionOk="0" h="335" w="1394">
                    <a:moveTo>
                      <a:pt x="155" y="1"/>
                    </a:moveTo>
                    <a:cubicBezTo>
                      <a:pt x="72" y="1"/>
                      <a:pt x="1" y="72"/>
                      <a:pt x="1" y="168"/>
                    </a:cubicBezTo>
                    <a:cubicBezTo>
                      <a:pt x="1" y="251"/>
                      <a:pt x="72" y="334"/>
                      <a:pt x="155" y="334"/>
                    </a:cubicBezTo>
                    <a:lnTo>
                      <a:pt x="1227" y="334"/>
                    </a:lnTo>
                    <a:cubicBezTo>
                      <a:pt x="1322" y="334"/>
                      <a:pt x="1394" y="251"/>
                      <a:pt x="1394" y="168"/>
                    </a:cubicBezTo>
                    <a:cubicBezTo>
                      <a:pt x="1394" y="72"/>
                      <a:pt x="1322" y="1"/>
                      <a:pt x="122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4" name="Google Shape;594;p53"/>
              <p:cNvSpPr/>
              <p:nvPr/>
            </p:nvSpPr>
            <p:spPr>
              <a:xfrm>
                <a:off x="3716358" y="1544655"/>
                <a:ext cx="361971" cy="314958"/>
              </a:xfrm>
              <a:custGeom>
                <a:rect b="b" l="l" r="r" t="t"/>
                <a:pathLst>
                  <a:path extrusionOk="0" h="9895" w="11372">
                    <a:moveTo>
                      <a:pt x="3513" y="6751"/>
                    </a:moveTo>
                    <a:lnTo>
                      <a:pt x="3346" y="7477"/>
                    </a:lnTo>
                    <a:lnTo>
                      <a:pt x="1953" y="7477"/>
                    </a:lnTo>
                    <a:lnTo>
                      <a:pt x="1953" y="7489"/>
                    </a:lnTo>
                    <a:cubicBezTo>
                      <a:pt x="1656" y="7489"/>
                      <a:pt x="1394" y="7251"/>
                      <a:pt x="1394" y="6941"/>
                    </a:cubicBezTo>
                    <a:lnTo>
                      <a:pt x="1394" y="6751"/>
                    </a:lnTo>
                    <a:close/>
                    <a:moveTo>
                      <a:pt x="9430" y="333"/>
                    </a:moveTo>
                    <a:cubicBezTo>
                      <a:pt x="9728" y="333"/>
                      <a:pt x="9990" y="572"/>
                      <a:pt x="9990" y="881"/>
                    </a:cubicBezTo>
                    <a:lnTo>
                      <a:pt x="9990" y="5870"/>
                    </a:lnTo>
                    <a:cubicBezTo>
                      <a:pt x="9990" y="6168"/>
                      <a:pt x="9752" y="6418"/>
                      <a:pt x="9430" y="6418"/>
                    </a:cubicBezTo>
                    <a:lnTo>
                      <a:pt x="6597" y="6418"/>
                    </a:lnTo>
                    <a:cubicBezTo>
                      <a:pt x="6561" y="6418"/>
                      <a:pt x="6537" y="6429"/>
                      <a:pt x="6501" y="6441"/>
                    </a:cubicBezTo>
                    <a:lnTo>
                      <a:pt x="3489" y="8501"/>
                    </a:lnTo>
                    <a:cubicBezTo>
                      <a:pt x="3465" y="8501"/>
                      <a:pt x="3465" y="8489"/>
                      <a:pt x="3465" y="8489"/>
                    </a:cubicBezTo>
                    <a:lnTo>
                      <a:pt x="3906" y="6608"/>
                    </a:lnTo>
                    <a:cubicBezTo>
                      <a:pt x="3918" y="6560"/>
                      <a:pt x="3906" y="6501"/>
                      <a:pt x="3870" y="6477"/>
                    </a:cubicBezTo>
                    <a:cubicBezTo>
                      <a:pt x="3834" y="6429"/>
                      <a:pt x="3799" y="6418"/>
                      <a:pt x="3739" y="6418"/>
                    </a:cubicBezTo>
                    <a:lnTo>
                      <a:pt x="894" y="6418"/>
                    </a:lnTo>
                    <a:cubicBezTo>
                      <a:pt x="596" y="6418"/>
                      <a:pt x="346" y="6179"/>
                      <a:pt x="346" y="5870"/>
                    </a:cubicBezTo>
                    <a:lnTo>
                      <a:pt x="346" y="881"/>
                    </a:lnTo>
                    <a:cubicBezTo>
                      <a:pt x="346" y="584"/>
                      <a:pt x="584" y="333"/>
                      <a:pt x="894" y="333"/>
                    </a:cubicBezTo>
                    <a:close/>
                    <a:moveTo>
                      <a:pt x="10502" y="1405"/>
                    </a:moveTo>
                    <a:cubicBezTo>
                      <a:pt x="10800" y="1405"/>
                      <a:pt x="11061" y="1643"/>
                      <a:pt x="11061" y="1953"/>
                    </a:cubicBezTo>
                    <a:lnTo>
                      <a:pt x="11061" y="6941"/>
                    </a:lnTo>
                    <a:cubicBezTo>
                      <a:pt x="11050" y="7239"/>
                      <a:pt x="10788" y="7489"/>
                      <a:pt x="10490" y="7489"/>
                    </a:cubicBezTo>
                    <a:lnTo>
                      <a:pt x="7656" y="7489"/>
                    </a:lnTo>
                    <a:cubicBezTo>
                      <a:pt x="7609" y="7489"/>
                      <a:pt x="7549" y="7525"/>
                      <a:pt x="7513" y="7549"/>
                    </a:cubicBezTo>
                    <a:cubicBezTo>
                      <a:pt x="7490" y="7596"/>
                      <a:pt x="7478" y="7644"/>
                      <a:pt x="7490" y="7680"/>
                    </a:cubicBezTo>
                    <a:lnTo>
                      <a:pt x="7918" y="9561"/>
                    </a:lnTo>
                    <a:lnTo>
                      <a:pt x="7918" y="9573"/>
                    </a:lnTo>
                    <a:lnTo>
                      <a:pt x="7906" y="9573"/>
                    </a:lnTo>
                    <a:lnTo>
                      <a:pt x="5216" y="7727"/>
                    </a:lnTo>
                    <a:lnTo>
                      <a:pt x="6644" y="6751"/>
                    </a:lnTo>
                    <a:lnTo>
                      <a:pt x="9430" y="6751"/>
                    </a:lnTo>
                    <a:cubicBezTo>
                      <a:pt x="9930" y="6751"/>
                      <a:pt x="10311" y="6358"/>
                      <a:pt x="10311" y="5870"/>
                    </a:cubicBezTo>
                    <a:lnTo>
                      <a:pt x="10311" y="1405"/>
                    </a:lnTo>
                    <a:close/>
                    <a:moveTo>
                      <a:pt x="882" y="0"/>
                    </a:moveTo>
                    <a:cubicBezTo>
                      <a:pt x="393" y="0"/>
                      <a:pt x="1" y="393"/>
                      <a:pt x="1" y="881"/>
                    </a:cubicBezTo>
                    <a:lnTo>
                      <a:pt x="1" y="5870"/>
                    </a:lnTo>
                    <a:cubicBezTo>
                      <a:pt x="1" y="6358"/>
                      <a:pt x="393" y="6739"/>
                      <a:pt x="882" y="6739"/>
                    </a:cubicBezTo>
                    <a:lnTo>
                      <a:pt x="1072" y="6739"/>
                    </a:lnTo>
                    <a:lnTo>
                      <a:pt x="1072" y="6941"/>
                    </a:lnTo>
                    <a:cubicBezTo>
                      <a:pt x="1072" y="7430"/>
                      <a:pt x="1465" y="7811"/>
                      <a:pt x="1953" y="7811"/>
                    </a:cubicBezTo>
                    <a:lnTo>
                      <a:pt x="3275" y="7811"/>
                    </a:lnTo>
                    <a:lnTo>
                      <a:pt x="3144" y="8406"/>
                    </a:lnTo>
                    <a:cubicBezTo>
                      <a:pt x="3108" y="8549"/>
                      <a:pt x="3168" y="8692"/>
                      <a:pt x="3287" y="8763"/>
                    </a:cubicBezTo>
                    <a:cubicBezTo>
                      <a:pt x="3346" y="8811"/>
                      <a:pt x="3430" y="8823"/>
                      <a:pt x="3489" y="8823"/>
                    </a:cubicBezTo>
                    <a:cubicBezTo>
                      <a:pt x="3561" y="8823"/>
                      <a:pt x="3620" y="8811"/>
                      <a:pt x="3680" y="8763"/>
                    </a:cubicBezTo>
                    <a:lnTo>
                      <a:pt x="4918" y="7918"/>
                    </a:lnTo>
                    <a:lnTo>
                      <a:pt x="7704" y="9835"/>
                    </a:lnTo>
                    <a:cubicBezTo>
                      <a:pt x="7763" y="9882"/>
                      <a:pt x="7847" y="9894"/>
                      <a:pt x="7906" y="9894"/>
                    </a:cubicBezTo>
                    <a:cubicBezTo>
                      <a:pt x="7978" y="9894"/>
                      <a:pt x="8037" y="9882"/>
                      <a:pt x="8097" y="9835"/>
                    </a:cubicBezTo>
                    <a:cubicBezTo>
                      <a:pt x="8216" y="9763"/>
                      <a:pt x="8275" y="9620"/>
                      <a:pt x="8240" y="9477"/>
                    </a:cubicBezTo>
                    <a:lnTo>
                      <a:pt x="7859" y="7811"/>
                    </a:lnTo>
                    <a:lnTo>
                      <a:pt x="10490" y="7811"/>
                    </a:lnTo>
                    <a:cubicBezTo>
                      <a:pt x="10978" y="7811"/>
                      <a:pt x="11371" y="7430"/>
                      <a:pt x="11371" y="6941"/>
                    </a:cubicBezTo>
                    <a:lnTo>
                      <a:pt x="11371" y="1953"/>
                    </a:lnTo>
                    <a:cubicBezTo>
                      <a:pt x="11371" y="1476"/>
                      <a:pt x="10966" y="1072"/>
                      <a:pt x="10490" y="1072"/>
                    </a:cubicBezTo>
                    <a:lnTo>
                      <a:pt x="10299" y="1072"/>
                    </a:lnTo>
                    <a:lnTo>
                      <a:pt x="10299" y="881"/>
                    </a:lnTo>
                    <a:cubicBezTo>
                      <a:pt x="10299" y="393"/>
                      <a:pt x="9918" y="0"/>
                      <a:pt x="941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595" name="Google Shape;595;p53"/>
          <p:cNvGrpSpPr/>
          <p:nvPr/>
        </p:nvGrpSpPr>
        <p:grpSpPr>
          <a:xfrm>
            <a:off x="6347112" y="1924310"/>
            <a:ext cx="2018413" cy="1094884"/>
            <a:chOff x="5996412" y="1932685"/>
            <a:chExt cx="2018413" cy="1094884"/>
          </a:xfrm>
        </p:grpSpPr>
        <p:sp>
          <p:nvSpPr>
            <p:cNvPr id="596" name="Google Shape;596;p53"/>
            <p:cNvSpPr txBox="1"/>
            <p:nvPr/>
          </p:nvSpPr>
          <p:spPr>
            <a:xfrm flipH="1">
              <a:off x="5996425" y="1932685"/>
              <a:ext cx="20184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2"/>
                  </a:solidFill>
                  <a:latin typeface="Rajdhani"/>
                  <a:ea typeface="Rajdhani"/>
                  <a:cs typeface="Rajdhani"/>
                  <a:sym typeface="Rajdhani"/>
                </a:rPr>
                <a:t>When to use</a:t>
              </a:r>
              <a:endParaRPr b="1" sz="1800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endParaRPr>
            </a:p>
          </p:txBody>
        </p:sp>
        <p:sp>
          <p:nvSpPr>
            <p:cNvPr id="597" name="Google Shape;597;p53"/>
            <p:cNvSpPr txBox="1"/>
            <p:nvPr/>
          </p:nvSpPr>
          <p:spPr>
            <a:xfrm flipH="1">
              <a:off x="5996412" y="2222969"/>
              <a:ext cx="2018400" cy="80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Courier New"/>
                  <a:ea typeface="Courier New"/>
                  <a:cs typeface="Courier New"/>
                  <a:sym typeface="Courier New"/>
                </a:rPr>
                <a:t>o </a:t>
              </a:r>
              <a:r>
                <a:rPr lang="en">
                  <a:solidFill>
                    <a:schemeClr val="lt2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High-dimensional datasets with noise and redundancy.</a:t>
              </a:r>
              <a:endParaRPr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</p:grpSp>
      <p:cxnSp>
        <p:nvCxnSpPr>
          <p:cNvPr id="598" name="Google Shape;598;p53"/>
          <p:cNvCxnSpPr>
            <a:stCxn id="574" idx="1"/>
            <a:endCxn id="596" idx="3"/>
          </p:cNvCxnSpPr>
          <p:nvPr/>
        </p:nvCxnSpPr>
        <p:spPr>
          <a:xfrm>
            <a:off x="5726725" y="2152910"/>
            <a:ext cx="620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599" name="Google Shape;599;p53"/>
          <p:cNvCxnSpPr>
            <a:stCxn id="576" idx="3"/>
            <a:endCxn id="572" idx="1"/>
          </p:cNvCxnSpPr>
          <p:nvPr/>
        </p:nvCxnSpPr>
        <p:spPr>
          <a:xfrm rot="10800000">
            <a:off x="5726712" y="3722920"/>
            <a:ext cx="620400" cy="69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grpSp>
        <p:nvGrpSpPr>
          <p:cNvPr id="600" name="Google Shape;600;p53"/>
          <p:cNvGrpSpPr/>
          <p:nvPr/>
        </p:nvGrpSpPr>
        <p:grpSpPr>
          <a:xfrm>
            <a:off x="4393023" y="3220399"/>
            <a:ext cx="309505" cy="260656"/>
            <a:chOff x="2171474" y="3369229"/>
            <a:chExt cx="408156" cy="343737"/>
          </a:xfrm>
        </p:grpSpPr>
        <p:sp>
          <p:nvSpPr>
            <p:cNvPr id="601" name="Google Shape;601;p53"/>
            <p:cNvSpPr/>
            <p:nvPr/>
          </p:nvSpPr>
          <p:spPr>
            <a:xfrm>
              <a:off x="2171474" y="3369229"/>
              <a:ext cx="408156" cy="343737"/>
            </a:xfrm>
            <a:custGeom>
              <a:rect b="b" l="l" r="r" t="t"/>
              <a:pathLst>
                <a:path extrusionOk="0" h="10800" w="12824">
                  <a:moveTo>
                    <a:pt x="5395" y="345"/>
                  </a:moveTo>
                  <a:cubicBezTo>
                    <a:pt x="5561" y="345"/>
                    <a:pt x="5704" y="405"/>
                    <a:pt x="5823" y="536"/>
                  </a:cubicBezTo>
                  <a:lnTo>
                    <a:pt x="6478" y="1191"/>
                  </a:lnTo>
                  <a:lnTo>
                    <a:pt x="5645" y="1191"/>
                  </a:lnTo>
                  <a:cubicBezTo>
                    <a:pt x="5537" y="1191"/>
                    <a:pt x="5442" y="1143"/>
                    <a:pt x="5347" y="1072"/>
                  </a:cubicBezTo>
                  <a:lnTo>
                    <a:pt x="4633" y="357"/>
                  </a:lnTo>
                  <a:lnTo>
                    <a:pt x="5395" y="357"/>
                  </a:lnTo>
                  <a:lnTo>
                    <a:pt x="5395" y="345"/>
                  </a:lnTo>
                  <a:close/>
                  <a:moveTo>
                    <a:pt x="6883" y="357"/>
                  </a:moveTo>
                  <a:cubicBezTo>
                    <a:pt x="7049" y="357"/>
                    <a:pt x="7192" y="417"/>
                    <a:pt x="7311" y="536"/>
                  </a:cubicBezTo>
                  <a:lnTo>
                    <a:pt x="7966" y="1191"/>
                  </a:lnTo>
                  <a:lnTo>
                    <a:pt x="7823" y="1191"/>
                  </a:lnTo>
                  <a:cubicBezTo>
                    <a:pt x="7716" y="1191"/>
                    <a:pt x="7621" y="1274"/>
                    <a:pt x="7621" y="1381"/>
                  </a:cubicBezTo>
                  <a:cubicBezTo>
                    <a:pt x="7621" y="1488"/>
                    <a:pt x="7716" y="1572"/>
                    <a:pt x="7823" y="1572"/>
                  </a:cubicBezTo>
                  <a:lnTo>
                    <a:pt x="12026" y="1572"/>
                  </a:lnTo>
                  <a:cubicBezTo>
                    <a:pt x="12253" y="1572"/>
                    <a:pt x="12443" y="1750"/>
                    <a:pt x="12443" y="1988"/>
                  </a:cubicBezTo>
                  <a:lnTo>
                    <a:pt x="12431" y="10001"/>
                  </a:lnTo>
                  <a:cubicBezTo>
                    <a:pt x="12431" y="10216"/>
                    <a:pt x="12253" y="10418"/>
                    <a:pt x="12014" y="10418"/>
                  </a:cubicBezTo>
                  <a:lnTo>
                    <a:pt x="775" y="10418"/>
                  </a:lnTo>
                  <a:cubicBezTo>
                    <a:pt x="561" y="10418"/>
                    <a:pt x="358" y="10239"/>
                    <a:pt x="358" y="10001"/>
                  </a:cubicBezTo>
                  <a:lnTo>
                    <a:pt x="358" y="774"/>
                  </a:lnTo>
                  <a:cubicBezTo>
                    <a:pt x="358" y="548"/>
                    <a:pt x="537" y="357"/>
                    <a:pt x="775" y="357"/>
                  </a:cubicBezTo>
                  <a:lnTo>
                    <a:pt x="3859" y="357"/>
                  </a:lnTo>
                  <a:cubicBezTo>
                    <a:pt x="4025" y="357"/>
                    <a:pt x="4168" y="417"/>
                    <a:pt x="4287" y="536"/>
                  </a:cubicBezTo>
                  <a:lnTo>
                    <a:pt x="5085" y="1322"/>
                  </a:lnTo>
                  <a:cubicBezTo>
                    <a:pt x="5228" y="1465"/>
                    <a:pt x="5418" y="1560"/>
                    <a:pt x="5645" y="1560"/>
                  </a:cubicBezTo>
                  <a:lnTo>
                    <a:pt x="6942" y="1560"/>
                  </a:lnTo>
                  <a:cubicBezTo>
                    <a:pt x="7014" y="1560"/>
                    <a:pt x="7085" y="1512"/>
                    <a:pt x="7121" y="1441"/>
                  </a:cubicBezTo>
                  <a:cubicBezTo>
                    <a:pt x="7145" y="1369"/>
                    <a:pt x="7133" y="1286"/>
                    <a:pt x="7073" y="1226"/>
                  </a:cubicBezTo>
                  <a:lnTo>
                    <a:pt x="6192" y="357"/>
                  </a:lnTo>
                  <a:close/>
                  <a:moveTo>
                    <a:pt x="799" y="0"/>
                  </a:moveTo>
                  <a:cubicBezTo>
                    <a:pt x="358" y="0"/>
                    <a:pt x="1" y="345"/>
                    <a:pt x="1" y="786"/>
                  </a:cubicBezTo>
                  <a:lnTo>
                    <a:pt x="1" y="10013"/>
                  </a:lnTo>
                  <a:cubicBezTo>
                    <a:pt x="1" y="10442"/>
                    <a:pt x="358" y="10799"/>
                    <a:pt x="799" y="10799"/>
                  </a:cubicBezTo>
                  <a:lnTo>
                    <a:pt x="12026" y="10799"/>
                  </a:lnTo>
                  <a:cubicBezTo>
                    <a:pt x="12467" y="10799"/>
                    <a:pt x="12824" y="10442"/>
                    <a:pt x="12824" y="10013"/>
                  </a:cubicBezTo>
                  <a:lnTo>
                    <a:pt x="12824" y="1988"/>
                  </a:lnTo>
                  <a:cubicBezTo>
                    <a:pt x="12824" y="1524"/>
                    <a:pt x="12467" y="1191"/>
                    <a:pt x="12026" y="1191"/>
                  </a:cubicBezTo>
                  <a:lnTo>
                    <a:pt x="8490" y="1191"/>
                  </a:lnTo>
                  <a:lnTo>
                    <a:pt x="7585" y="274"/>
                  </a:lnTo>
                  <a:cubicBezTo>
                    <a:pt x="7383" y="83"/>
                    <a:pt x="7145" y="0"/>
                    <a:pt x="68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53"/>
            <p:cNvSpPr/>
            <p:nvPr/>
          </p:nvSpPr>
          <p:spPr>
            <a:xfrm>
              <a:off x="2292737" y="3477220"/>
              <a:ext cx="164898" cy="164866"/>
            </a:xfrm>
            <a:custGeom>
              <a:rect b="b" l="l" r="r" t="t"/>
              <a:pathLst>
                <a:path extrusionOk="0" h="5180" w="5181">
                  <a:moveTo>
                    <a:pt x="2799" y="1382"/>
                  </a:moveTo>
                  <a:cubicBezTo>
                    <a:pt x="3025" y="1382"/>
                    <a:pt x="3216" y="1560"/>
                    <a:pt x="3216" y="1798"/>
                  </a:cubicBezTo>
                  <a:lnTo>
                    <a:pt x="3216" y="2203"/>
                  </a:lnTo>
                  <a:cubicBezTo>
                    <a:pt x="3204" y="2525"/>
                    <a:pt x="2942" y="2810"/>
                    <a:pt x="2597" y="2810"/>
                  </a:cubicBezTo>
                  <a:cubicBezTo>
                    <a:pt x="2251" y="2810"/>
                    <a:pt x="1977" y="2525"/>
                    <a:pt x="1977" y="2203"/>
                  </a:cubicBezTo>
                  <a:lnTo>
                    <a:pt x="1977" y="1798"/>
                  </a:lnTo>
                  <a:cubicBezTo>
                    <a:pt x="1977" y="1572"/>
                    <a:pt x="2156" y="1382"/>
                    <a:pt x="2406" y="1382"/>
                  </a:cubicBezTo>
                  <a:close/>
                  <a:moveTo>
                    <a:pt x="2799" y="3156"/>
                  </a:moveTo>
                  <a:lnTo>
                    <a:pt x="2799" y="3275"/>
                  </a:lnTo>
                  <a:cubicBezTo>
                    <a:pt x="2799" y="3346"/>
                    <a:pt x="2835" y="3406"/>
                    <a:pt x="2858" y="3465"/>
                  </a:cubicBezTo>
                  <a:lnTo>
                    <a:pt x="2608" y="3715"/>
                  </a:lnTo>
                  <a:lnTo>
                    <a:pt x="2573" y="3715"/>
                  </a:lnTo>
                  <a:lnTo>
                    <a:pt x="2323" y="3465"/>
                  </a:lnTo>
                  <a:cubicBezTo>
                    <a:pt x="2358" y="3406"/>
                    <a:pt x="2382" y="3346"/>
                    <a:pt x="2382" y="3275"/>
                  </a:cubicBezTo>
                  <a:lnTo>
                    <a:pt x="2382" y="3156"/>
                  </a:lnTo>
                  <a:cubicBezTo>
                    <a:pt x="2454" y="3167"/>
                    <a:pt x="2513" y="3179"/>
                    <a:pt x="2597" y="3179"/>
                  </a:cubicBezTo>
                  <a:cubicBezTo>
                    <a:pt x="2668" y="3179"/>
                    <a:pt x="2739" y="3167"/>
                    <a:pt x="2799" y="3156"/>
                  </a:cubicBezTo>
                  <a:close/>
                  <a:moveTo>
                    <a:pt x="2573" y="381"/>
                  </a:moveTo>
                  <a:cubicBezTo>
                    <a:pt x="3799" y="381"/>
                    <a:pt x="4799" y="1382"/>
                    <a:pt x="4799" y="2596"/>
                  </a:cubicBezTo>
                  <a:cubicBezTo>
                    <a:pt x="4811" y="3287"/>
                    <a:pt x="4490" y="3906"/>
                    <a:pt x="3978" y="4322"/>
                  </a:cubicBezTo>
                  <a:lnTo>
                    <a:pt x="3978" y="4049"/>
                  </a:lnTo>
                  <a:cubicBezTo>
                    <a:pt x="3978" y="3822"/>
                    <a:pt x="3859" y="3608"/>
                    <a:pt x="3656" y="3525"/>
                  </a:cubicBezTo>
                  <a:lnTo>
                    <a:pt x="3180" y="3287"/>
                  </a:lnTo>
                  <a:lnTo>
                    <a:pt x="3180" y="3275"/>
                  </a:lnTo>
                  <a:lnTo>
                    <a:pt x="3180" y="2989"/>
                  </a:lnTo>
                  <a:cubicBezTo>
                    <a:pt x="3418" y="2810"/>
                    <a:pt x="3573" y="2513"/>
                    <a:pt x="3573" y="2203"/>
                  </a:cubicBezTo>
                  <a:lnTo>
                    <a:pt x="3573" y="1798"/>
                  </a:lnTo>
                  <a:cubicBezTo>
                    <a:pt x="3573" y="1370"/>
                    <a:pt x="3216" y="1012"/>
                    <a:pt x="2787" y="1012"/>
                  </a:cubicBezTo>
                  <a:lnTo>
                    <a:pt x="2382" y="1012"/>
                  </a:lnTo>
                  <a:cubicBezTo>
                    <a:pt x="1954" y="1012"/>
                    <a:pt x="1596" y="1370"/>
                    <a:pt x="1596" y="1798"/>
                  </a:cubicBezTo>
                  <a:lnTo>
                    <a:pt x="1596" y="2203"/>
                  </a:lnTo>
                  <a:cubicBezTo>
                    <a:pt x="1596" y="2525"/>
                    <a:pt x="1763" y="2810"/>
                    <a:pt x="2001" y="2989"/>
                  </a:cubicBezTo>
                  <a:lnTo>
                    <a:pt x="2001" y="3275"/>
                  </a:lnTo>
                  <a:lnTo>
                    <a:pt x="2001" y="3287"/>
                  </a:lnTo>
                  <a:lnTo>
                    <a:pt x="1525" y="3525"/>
                  </a:lnTo>
                  <a:cubicBezTo>
                    <a:pt x="1334" y="3632"/>
                    <a:pt x="1192" y="3822"/>
                    <a:pt x="1192" y="4049"/>
                  </a:cubicBezTo>
                  <a:lnTo>
                    <a:pt x="1192" y="4322"/>
                  </a:lnTo>
                  <a:cubicBezTo>
                    <a:pt x="692" y="3918"/>
                    <a:pt x="358" y="3298"/>
                    <a:pt x="358" y="2596"/>
                  </a:cubicBezTo>
                  <a:cubicBezTo>
                    <a:pt x="358" y="1382"/>
                    <a:pt x="1358" y="381"/>
                    <a:pt x="2573" y="381"/>
                  </a:cubicBezTo>
                  <a:close/>
                  <a:moveTo>
                    <a:pt x="3156" y="3691"/>
                  </a:moveTo>
                  <a:lnTo>
                    <a:pt x="3490" y="3846"/>
                  </a:lnTo>
                  <a:cubicBezTo>
                    <a:pt x="3561" y="3882"/>
                    <a:pt x="3609" y="3953"/>
                    <a:pt x="3609" y="4049"/>
                  </a:cubicBezTo>
                  <a:lnTo>
                    <a:pt x="3609" y="4560"/>
                  </a:lnTo>
                  <a:cubicBezTo>
                    <a:pt x="3311" y="4727"/>
                    <a:pt x="2954" y="4822"/>
                    <a:pt x="2597" y="4822"/>
                  </a:cubicBezTo>
                  <a:cubicBezTo>
                    <a:pt x="2227" y="4822"/>
                    <a:pt x="1882" y="4727"/>
                    <a:pt x="1585" y="4560"/>
                  </a:cubicBezTo>
                  <a:lnTo>
                    <a:pt x="1585" y="4049"/>
                  </a:lnTo>
                  <a:cubicBezTo>
                    <a:pt x="1585" y="3965"/>
                    <a:pt x="1632" y="3894"/>
                    <a:pt x="1704" y="3846"/>
                  </a:cubicBezTo>
                  <a:lnTo>
                    <a:pt x="2025" y="3691"/>
                  </a:lnTo>
                  <a:lnTo>
                    <a:pt x="2323" y="3989"/>
                  </a:lnTo>
                  <a:cubicBezTo>
                    <a:pt x="2406" y="4060"/>
                    <a:pt x="2489" y="4108"/>
                    <a:pt x="2597" y="4108"/>
                  </a:cubicBezTo>
                  <a:cubicBezTo>
                    <a:pt x="2704" y="4108"/>
                    <a:pt x="2799" y="4060"/>
                    <a:pt x="2858" y="3989"/>
                  </a:cubicBezTo>
                  <a:lnTo>
                    <a:pt x="3156" y="3691"/>
                  </a:lnTo>
                  <a:close/>
                  <a:moveTo>
                    <a:pt x="2597" y="0"/>
                  </a:moveTo>
                  <a:cubicBezTo>
                    <a:pt x="1168" y="0"/>
                    <a:pt x="1" y="1155"/>
                    <a:pt x="1" y="2584"/>
                  </a:cubicBezTo>
                  <a:cubicBezTo>
                    <a:pt x="1" y="4013"/>
                    <a:pt x="1168" y="5180"/>
                    <a:pt x="2597" y="5180"/>
                  </a:cubicBezTo>
                  <a:cubicBezTo>
                    <a:pt x="4025" y="5180"/>
                    <a:pt x="5180" y="4013"/>
                    <a:pt x="5180" y="2584"/>
                  </a:cubicBezTo>
                  <a:cubicBezTo>
                    <a:pt x="5180" y="1155"/>
                    <a:pt x="4025" y="0"/>
                    <a:pt x="259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53"/>
            <p:cNvSpPr/>
            <p:nvPr/>
          </p:nvSpPr>
          <p:spPr>
            <a:xfrm>
              <a:off x="2256358" y="3451503"/>
              <a:ext cx="188769" cy="177311"/>
            </a:xfrm>
            <a:custGeom>
              <a:rect b="b" l="l" r="r" t="t"/>
              <a:pathLst>
                <a:path extrusionOk="0" h="5571" w="5931">
                  <a:moveTo>
                    <a:pt x="3751" y="0"/>
                  </a:moveTo>
                  <a:cubicBezTo>
                    <a:pt x="2872" y="0"/>
                    <a:pt x="1994" y="341"/>
                    <a:pt x="1323" y="999"/>
                  </a:cubicBezTo>
                  <a:cubicBezTo>
                    <a:pt x="120" y="2201"/>
                    <a:pt x="1" y="4142"/>
                    <a:pt x="1049" y="5488"/>
                  </a:cubicBezTo>
                  <a:cubicBezTo>
                    <a:pt x="1073" y="5535"/>
                    <a:pt x="1132" y="5571"/>
                    <a:pt x="1192" y="5571"/>
                  </a:cubicBezTo>
                  <a:cubicBezTo>
                    <a:pt x="1239" y="5571"/>
                    <a:pt x="1263" y="5547"/>
                    <a:pt x="1311" y="5523"/>
                  </a:cubicBezTo>
                  <a:cubicBezTo>
                    <a:pt x="1382" y="5464"/>
                    <a:pt x="1406" y="5345"/>
                    <a:pt x="1346" y="5249"/>
                  </a:cubicBezTo>
                  <a:cubicBezTo>
                    <a:pt x="406" y="4047"/>
                    <a:pt x="525" y="2332"/>
                    <a:pt x="1596" y="1261"/>
                  </a:cubicBezTo>
                  <a:cubicBezTo>
                    <a:pt x="2181" y="676"/>
                    <a:pt x="2961" y="375"/>
                    <a:pt x="3742" y="375"/>
                  </a:cubicBezTo>
                  <a:cubicBezTo>
                    <a:pt x="4393" y="375"/>
                    <a:pt x="5044" y="584"/>
                    <a:pt x="5585" y="1011"/>
                  </a:cubicBezTo>
                  <a:cubicBezTo>
                    <a:pt x="5616" y="1037"/>
                    <a:pt x="5656" y="1049"/>
                    <a:pt x="5697" y="1049"/>
                  </a:cubicBezTo>
                  <a:cubicBezTo>
                    <a:pt x="5750" y="1049"/>
                    <a:pt x="5806" y="1028"/>
                    <a:pt x="5847" y="987"/>
                  </a:cubicBezTo>
                  <a:cubicBezTo>
                    <a:pt x="5930" y="904"/>
                    <a:pt x="5895" y="773"/>
                    <a:pt x="5823" y="713"/>
                  </a:cubicBezTo>
                  <a:cubicBezTo>
                    <a:pt x="5209" y="233"/>
                    <a:pt x="4479" y="0"/>
                    <a:pt x="37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53"/>
            <p:cNvSpPr/>
            <p:nvPr/>
          </p:nvSpPr>
          <p:spPr>
            <a:xfrm>
              <a:off x="2305245" y="3491160"/>
              <a:ext cx="189151" cy="176706"/>
            </a:xfrm>
            <a:custGeom>
              <a:rect b="b" l="l" r="r" t="t"/>
              <a:pathLst>
                <a:path extrusionOk="0" h="5552" w="5943">
                  <a:moveTo>
                    <a:pt x="4739" y="1"/>
                  </a:moveTo>
                  <a:cubicBezTo>
                    <a:pt x="4695" y="1"/>
                    <a:pt x="4650" y="13"/>
                    <a:pt x="4609" y="39"/>
                  </a:cubicBezTo>
                  <a:cubicBezTo>
                    <a:pt x="4537" y="98"/>
                    <a:pt x="4525" y="217"/>
                    <a:pt x="4585" y="301"/>
                  </a:cubicBezTo>
                  <a:cubicBezTo>
                    <a:pt x="5513" y="1503"/>
                    <a:pt x="5406" y="3218"/>
                    <a:pt x="4335" y="4289"/>
                  </a:cubicBezTo>
                  <a:cubicBezTo>
                    <a:pt x="3750" y="4874"/>
                    <a:pt x="2970" y="5175"/>
                    <a:pt x="2189" y="5175"/>
                  </a:cubicBezTo>
                  <a:cubicBezTo>
                    <a:pt x="1538" y="5175"/>
                    <a:pt x="887" y="4966"/>
                    <a:pt x="346" y="4539"/>
                  </a:cubicBezTo>
                  <a:cubicBezTo>
                    <a:pt x="314" y="4516"/>
                    <a:pt x="276" y="4505"/>
                    <a:pt x="237" y="4505"/>
                  </a:cubicBezTo>
                  <a:cubicBezTo>
                    <a:pt x="177" y="4505"/>
                    <a:pt x="116" y="4531"/>
                    <a:pt x="72" y="4575"/>
                  </a:cubicBezTo>
                  <a:cubicBezTo>
                    <a:pt x="1" y="4646"/>
                    <a:pt x="25" y="4765"/>
                    <a:pt x="96" y="4837"/>
                  </a:cubicBezTo>
                  <a:cubicBezTo>
                    <a:pt x="715" y="5313"/>
                    <a:pt x="1453" y="5551"/>
                    <a:pt x="2180" y="5551"/>
                  </a:cubicBezTo>
                  <a:cubicBezTo>
                    <a:pt x="3061" y="5551"/>
                    <a:pt x="3930" y="5218"/>
                    <a:pt x="4597" y="4551"/>
                  </a:cubicBezTo>
                  <a:cubicBezTo>
                    <a:pt x="5823" y="3349"/>
                    <a:pt x="5942" y="1420"/>
                    <a:pt x="4882" y="62"/>
                  </a:cubicBezTo>
                  <a:cubicBezTo>
                    <a:pt x="4849" y="22"/>
                    <a:pt x="4796" y="1"/>
                    <a:pt x="47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5" name="Google Shape;605;p53"/>
          <p:cNvGrpSpPr/>
          <p:nvPr/>
        </p:nvGrpSpPr>
        <p:grpSpPr>
          <a:xfrm>
            <a:off x="7219384" y="1651610"/>
            <a:ext cx="273857" cy="274147"/>
            <a:chOff x="7538896" y="1970156"/>
            <a:chExt cx="361147" cy="361529"/>
          </a:xfrm>
        </p:grpSpPr>
        <p:sp>
          <p:nvSpPr>
            <p:cNvPr id="606" name="Google Shape;606;p53"/>
            <p:cNvSpPr/>
            <p:nvPr/>
          </p:nvSpPr>
          <p:spPr>
            <a:xfrm>
              <a:off x="7538896" y="1970156"/>
              <a:ext cx="361147" cy="361529"/>
            </a:xfrm>
            <a:custGeom>
              <a:rect b="b" l="l" r="r" t="t"/>
              <a:pathLst>
                <a:path extrusionOk="0" h="11359" w="11347">
                  <a:moveTo>
                    <a:pt x="8918" y="584"/>
                  </a:moveTo>
                  <a:lnTo>
                    <a:pt x="9477" y="1155"/>
                  </a:lnTo>
                  <a:lnTo>
                    <a:pt x="9632" y="1298"/>
                  </a:lnTo>
                  <a:lnTo>
                    <a:pt x="10239" y="1905"/>
                  </a:lnTo>
                  <a:lnTo>
                    <a:pt x="10704" y="2370"/>
                  </a:lnTo>
                  <a:lnTo>
                    <a:pt x="8918" y="2370"/>
                  </a:lnTo>
                  <a:lnTo>
                    <a:pt x="8918" y="584"/>
                  </a:lnTo>
                  <a:close/>
                  <a:moveTo>
                    <a:pt x="2631" y="4644"/>
                  </a:moveTo>
                  <a:cubicBezTo>
                    <a:pt x="3322" y="4644"/>
                    <a:pt x="3882" y="5215"/>
                    <a:pt x="3882" y="5894"/>
                  </a:cubicBezTo>
                  <a:lnTo>
                    <a:pt x="3882" y="6192"/>
                  </a:lnTo>
                  <a:lnTo>
                    <a:pt x="3810" y="6192"/>
                  </a:lnTo>
                  <a:cubicBezTo>
                    <a:pt x="3429" y="6108"/>
                    <a:pt x="3310" y="5596"/>
                    <a:pt x="3286" y="5596"/>
                  </a:cubicBezTo>
                  <a:cubicBezTo>
                    <a:pt x="3274" y="5525"/>
                    <a:pt x="3215" y="5477"/>
                    <a:pt x="3155" y="5465"/>
                  </a:cubicBezTo>
                  <a:cubicBezTo>
                    <a:pt x="3143" y="5463"/>
                    <a:pt x="3132" y="5462"/>
                    <a:pt x="3121" y="5462"/>
                  </a:cubicBezTo>
                  <a:cubicBezTo>
                    <a:pt x="3064" y="5462"/>
                    <a:pt x="3016" y="5487"/>
                    <a:pt x="2977" y="5537"/>
                  </a:cubicBezTo>
                  <a:cubicBezTo>
                    <a:pt x="2477" y="6156"/>
                    <a:pt x="1429" y="6156"/>
                    <a:pt x="1417" y="6156"/>
                  </a:cubicBezTo>
                  <a:lnTo>
                    <a:pt x="1298" y="6156"/>
                  </a:lnTo>
                  <a:lnTo>
                    <a:pt x="1286" y="6168"/>
                  </a:lnTo>
                  <a:lnTo>
                    <a:pt x="1262" y="6180"/>
                  </a:lnTo>
                  <a:lnTo>
                    <a:pt x="1262" y="5894"/>
                  </a:lnTo>
                  <a:cubicBezTo>
                    <a:pt x="1262" y="5215"/>
                    <a:pt x="1834" y="4644"/>
                    <a:pt x="2512" y="4644"/>
                  </a:cubicBezTo>
                  <a:close/>
                  <a:moveTo>
                    <a:pt x="1238" y="6644"/>
                  </a:moveTo>
                  <a:lnTo>
                    <a:pt x="1238" y="7192"/>
                  </a:lnTo>
                  <a:cubicBezTo>
                    <a:pt x="1107" y="7180"/>
                    <a:pt x="1000" y="7061"/>
                    <a:pt x="1000" y="6930"/>
                  </a:cubicBezTo>
                  <a:cubicBezTo>
                    <a:pt x="1000" y="6846"/>
                    <a:pt x="1024" y="6775"/>
                    <a:pt x="1084" y="6715"/>
                  </a:cubicBezTo>
                  <a:cubicBezTo>
                    <a:pt x="1143" y="6715"/>
                    <a:pt x="1191" y="6692"/>
                    <a:pt x="1226" y="6644"/>
                  </a:cubicBezTo>
                  <a:close/>
                  <a:moveTo>
                    <a:pt x="3929" y="6656"/>
                  </a:moveTo>
                  <a:cubicBezTo>
                    <a:pt x="3965" y="6680"/>
                    <a:pt x="4001" y="6715"/>
                    <a:pt x="4048" y="6715"/>
                  </a:cubicBezTo>
                  <a:cubicBezTo>
                    <a:pt x="4108" y="6763"/>
                    <a:pt x="4132" y="6835"/>
                    <a:pt x="4132" y="6918"/>
                  </a:cubicBezTo>
                  <a:cubicBezTo>
                    <a:pt x="4155" y="7061"/>
                    <a:pt x="4048" y="7180"/>
                    <a:pt x="3917" y="7192"/>
                  </a:cubicBezTo>
                  <a:lnTo>
                    <a:pt x="3917" y="6656"/>
                  </a:lnTo>
                  <a:close/>
                  <a:moveTo>
                    <a:pt x="3036" y="5942"/>
                  </a:moveTo>
                  <a:cubicBezTo>
                    <a:pt x="3120" y="6132"/>
                    <a:pt x="3286" y="6358"/>
                    <a:pt x="3572" y="6465"/>
                  </a:cubicBezTo>
                  <a:lnTo>
                    <a:pt x="3572" y="7227"/>
                  </a:lnTo>
                  <a:cubicBezTo>
                    <a:pt x="3560" y="7704"/>
                    <a:pt x="3167" y="8085"/>
                    <a:pt x="2691" y="8085"/>
                  </a:cubicBezTo>
                  <a:lnTo>
                    <a:pt x="2477" y="8085"/>
                  </a:lnTo>
                  <a:cubicBezTo>
                    <a:pt x="2000" y="8085"/>
                    <a:pt x="1607" y="7692"/>
                    <a:pt x="1607" y="7227"/>
                  </a:cubicBezTo>
                  <a:lnTo>
                    <a:pt x="1607" y="6501"/>
                  </a:lnTo>
                  <a:cubicBezTo>
                    <a:pt x="1917" y="6477"/>
                    <a:pt x="2572" y="6370"/>
                    <a:pt x="3036" y="5942"/>
                  </a:cubicBezTo>
                  <a:close/>
                  <a:moveTo>
                    <a:pt x="2917" y="8418"/>
                  </a:moveTo>
                  <a:lnTo>
                    <a:pt x="2917" y="8656"/>
                  </a:lnTo>
                  <a:lnTo>
                    <a:pt x="2917" y="8668"/>
                  </a:lnTo>
                  <a:lnTo>
                    <a:pt x="2572" y="9025"/>
                  </a:lnTo>
                  <a:lnTo>
                    <a:pt x="2250" y="8692"/>
                  </a:lnTo>
                  <a:lnTo>
                    <a:pt x="2250" y="8418"/>
                  </a:lnTo>
                  <a:cubicBezTo>
                    <a:pt x="2322" y="8430"/>
                    <a:pt x="2393" y="8430"/>
                    <a:pt x="2477" y="8430"/>
                  </a:cubicBezTo>
                  <a:lnTo>
                    <a:pt x="2691" y="8430"/>
                  </a:lnTo>
                  <a:cubicBezTo>
                    <a:pt x="2774" y="8430"/>
                    <a:pt x="2846" y="8418"/>
                    <a:pt x="2917" y="8418"/>
                  </a:cubicBezTo>
                  <a:close/>
                  <a:moveTo>
                    <a:pt x="8561" y="346"/>
                  </a:moveTo>
                  <a:lnTo>
                    <a:pt x="8561" y="2560"/>
                  </a:lnTo>
                  <a:cubicBezTo>
                    <a:pt x="8561" y="2667"/>
                    <a:pt x="8632" y="2739"/>
                    <a:pt x="8739" y="2739"/>
                  </a:cubicBezTo>
                  <a:lnTo>
                    <a:pt x="10954" y="2739"/>
                  </a:lnTo>
                  <a:lnTo>
                    <a:pt x="10954" y="10954"/>
                  </a:lnTo>
                  <a:lnTo>
                    <a:pt x="5167" y="10954"/>
                  </a:lnTo>
                  <a:lnTo>
                    <a:pt x="5167" y="10263"/>
                  </a:lnTo>
                  <a:cubicBezTo>
                    <a:pt x="5167" y="9454"/>
                    <a:pt x="4608" y="9049"/>
                    <a:pt x="4310" y="8954"/>
                  </a:cubicBezTo>
                  <a:lnTo>
                    <a:pt x="3274" y="8537"/>
                  </a:lnTo>
                  <a:lnTo>
                    <a:pt x="3274" y="8311"/>
                  </a:lnTo>
                  <a:cubicBezTo>
                    <a:pt x="3560" y="8156"/>
                    <a:pt x="3786" y="7894"/>
                    <a:pt x="3870" y="7561"/>
                  </a:cubicBezTo>
                  <a:cubicBezTo>
                    <a:pt x="4215" y="7561"/>
                    <a:pt x="4489" y="7287"/>
                    <a:pt x="4489" y="6930"/>
                  </a:cubicBezTo>
                  <a:cubicBezTo>
                    <a:pt x="4489" y="6715"/>
                    <a:pt x="4394" y="6525"/>
                    <a:pt x="4239" y="6418"/>
                  </a:cubicBezTo>
                  <a:lnTo>
                    <a:pt x="4239" y="5942"/>
                  </a:lnTo>
                  <a:cubicBezTo>
                    <a:pt x="4239" y="5108"/>
                    <a:pt x="3620" y="4429"/>
                    <a:pt x="2810" y="4346"/>
                  </a:cubicBezTo>
                  <a:lnTo>
                    <a:pt x="2810" y="346"/>
                  </a:lnTo>
                  <a:close/>
                  <a:moveTo>
                    <a:pt x="2679" y="0"/>
                  </a:moveTo>
                  <a:cubicBezTo>
                    <a:pt x="2572" y="0"/>
                    <a:pt x="2500" y="72"/>
                    <a:pt x="2500" y="179"/>
                  </a:cubicBezTo>
                  <a:lnTo>
                    <a:pt x="2500" y="4358"/>
                  </a:lnTo>
                  <a:cubicBezTo>
                    <a:pt x="1643" y="4394"/>
                    <a:pt x="953" y="5108"/>
                    <a:pt x="953" y="5965"/>
                  </a:cubicBezTo>
                  <a:lnTo>
                    <a:pt x="953" y="6442"/>
                  </a:lnTo>
                  <a:cubicBezTo>
                    <a:pt x="786" y="6561"/>
                    <a:pt x="691" y="6739"/>
                    <a:pt x="691" y="6954"/>
                  </a:cubicBezTo>
                  <a:cubicBezTo>
                    <a:pt x="691" y="7299"/>
                    <a:pt x="965" y="7597"/>
                    <a:pt x="1322" y="7597"/>
                  </a:cubicBezTo>
                  <a:cubicBezTo>
                    <a:pt x="1417" y="7918"/>
                    <a:pt x="1643" y="8192"/>
                    <a:pt x="1917" y="8335"/>
                  </a:cubicBezTo>
                  <a:lnTo>
                    <a:pt x="1917" y="8561"/>
                  </a:lnTo>
                  <a:lnTo>
                    <a:pt x="845" y="8978"/>
                  </a:lnTo>
                  <a:cubicBezTo>
                    <a:pt x="548" y="9085"/>
                    <a:pt x="0" y="9478"/>
                    <a:pt x="0" y="10287"/>
                  </a:cubicBezTo>
                  <a:lnTo>
                    <a:pt x="0" y="11180"/>
                  </a:lnTo>
                  <a:cubicBezTo>
                    <a:pt x="0" y="11287"/>
                    <a:pt x="72" y="11359"/>
                    <a:pt x="179" y="11359"/>
                  </a:cubicBezTo>
                  <a:lnTo>
                    <a:pt x="965" y="11359"/>
                  </a:lnTo>
                  <a:cubicBezTo>
                    <a:pt x="1072" y="11359"/>
                    <a:pt x="1143" y="11287"/>
                    <a:pt x="1143" y="11180"/>
                  </a:cubicBezTo>
                  <a:cubicBezTo>
                    <a:pt x="1143" y="11073"/>
                    <a:pt x="1072" y="11002"/>
                    <a:pt x="965" y="11002"/>
                  </a:cubicBezTo>
                  <a:lnTo>
                    <a:pt x="357" y="11002"/>
                  </a:lnTo>
                  <a:lnTo>
                    <a:pt x="357" y="10263"/>
                  </a:lnTo>
                  <a:cubicBezTo>
                    <a:pt x="357" y="9513"/>
                    <a:pt x="941" y="9287"/>
                    <a:pt x="965" y="9287"/>
                  </a:cubicBezTo>
                  <a:lnTo>
                    <a:pt x="988" y="9287"/>
                  </a:lnTo>
                  <a:lnTo>
                    <a:pt x="1965" y="8906"/>
                  </a:lnTo>
                  <a:lnTo>
                    <a:pt x="1977" y="8918"/>
                  </a:lnTo>
                  <a:lnTo>
                    <a:pt x="2500" y="9430"/>
                  </a:lnTo>
                  <a:cubicBezTo>
                    <a:pt x="2536" y="9454"/>
                    <a:pt x="2572" y="9466"/>
                    <a:pt x="2619" y="9466"/>
                  </a:cubicBezTo>
                  <a:cubicBezTo>
                    <a:pt x="2667" y="9466"/>
                    <a:pt x="2715" y="9454"/>
                    <a:pt x="2739" y="9406"/>
                  </a:cubicBezTo>
                  <a:lnTo>
                    <a:pt x="3251" y="8894"/>
                  </a:lnTo>
                  <a:lnTo>
                    <a:pt x="4227" y="9275"/>
                  </a:lnTo>
                  <a:lnTo>
                    <a:pt x="4239" y="9275"/>
                  </a:lnTo>
                  <a:cubicBezTo>
                    <a:pt x="4239" y="9275"/>
                    <a:pt x="4858" y="9490"/>
                    <a:pt x="4858" y="10240"/>
                  </a:cubicBezTo>
                  <a:lnTo>
                    <a:pt x="4858" y="10954"/>
                  </a:lnTo>
                  <a:lnTo>
                    <a:pt x="1607" y="10954"/>
                  </a:lnTo>
                  <a:cubicBezTo>
                    <a:pt x="1500" y="10954"/>
                    <a:pt x="1429" y="11037"/>
                    <a:pt x="1429" y="11133"/>
                  </a:cubicBezTo>
                  <a:cubicBezTo>
                    <a:pt x="1429" y="11240"/>
                    <a:pt x="1500" y="11311"/>
                    <a:pt x="1607" y="11311"/>
                  </a:cubicBezTo>
                  <a:lnTo>
                    <a:pt x="11168" y="11311"/>
                  </a:lnTo>
                  <a:cubicBezTo>
                    <a:pt x="11263" y="11311"/>
                    <a:pt x="11347" y="11240"/>
                    <a:pt x="11347" y="11133"/>
                  </a:cubicBezTo>
                  <a:lnTo>
                    <a:pt x="11311" y="2536"/>
                  </a:lnTo>
                  <a:lnTo>
                    <a:pt x="11311" y="2501"/>
                  </a:lnTo>
                  <a:lnTo>
                    <a:pt x="11311" y="2489"/>
                  </a:lnTo>
                  <a:cubicBezTo>
                    <a:pt x="11311" y="2489"/>
                    <a:pt x="11311" y="2477"/>
                    <a:pt x="11299" y="2477"/>
                  </a:cubicBezTo>
                  <a:lnTo>
                    <a:pt x="11287" y="2465"/>
                  </a:lnTo>
                  <a:lnTo>
                    <a:pt x="11263" y="2441"/>
                  </a:lnTo>
                  <a:lnTo>
                    <a:pt x="9882" y="1060"/>
                  </a:lnTo>
                  <a:lnTo>
                    <a:pt x="8870" y="48"/>
                  </a:lnTo>
                  <a:lnTo>
                    <a:pt x="8858" y="36"/>
                  </a:lnTo>
                  <a:lnTo>
                    <a:pt x="8846" y="12"/>
                  </a:lnTo>
                  <a:cubicBezTo>
                    <a:pt x="8846" y="12"/>
                    <a:pt x="8823" y="12"/>
                    <a:pt x="88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53"/>
            <p:cNvSpPr/>
            <p:nvPr/>
          </p:nvSpPr>
          <p:spPr>
            <a:xfrm>
              <a:off x="7685907" y="2066784"/>
              <a:ext cx="101211" cy="11394"/>
            </a:xfrm>
            <a:custGeom>
              <a:rect b="b" l="l" r="r" t="t"/>
              <a:pathLst>
                <a:path extrusionOk="0" h="358" w="3180">
                  <a:moveTo>
                    <a:pt x="179" y="0"/>
                  </a:moveTo>
                  <a:cubicBezTo>
                    <a:pt x="72" y="0"/>
                    <a:pt x="1" y="84"/>
                    <a:pt x="1" y="179"/>
                  </a:cubicBezTo>
                  <a:cubicBezTo>
                    <a:pt x="1" y="286"/>
                    <a:pt x="72" y="358"/>
                    <a:pt x="179" y="358"/>
                  </a:cubicBezTo>
                  <a:lnTo>
                    <a:pt x="3001" y="358"/>
                  </a:lnTo>
                  <a:cubicBezTo>
                    <a:pt x="3108" y="358"/>
                    <a:pt x="3180" y="286"/>
                    <a:pt x="3180" y="179"/>
                  </a:cubicBezTo>
                  <a:cubicBezTo>
                    <a:pt x="3180" y="84"/>
                    <a:pt x="3108" y="0"/>
                    <a:pt x="30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53"/>
            <p:cNvSpPr/>
            <p:nvPr/>
          </p:nvSpPr>
          <p:spPr>
            <a:xfrm>
              <a:off x="7685907" y="2106187"/>
              <a:ext cx="147075" cy="11394"/>
            </a:xfrm>
            <a:custGeom>
              <a:rect b="b" l="l" r="r" t="t"/>
              <a:pathLst>
                <a:path extrusionOk="0" h="358" w="4621">
                  <a:moveTo>
                    <a:pt x="179" y="1"/>
                  </a:moveTo>
                  <a:cubicBezTo>
                    <a:pt x="72" y="1"/>
                    <a:pt x="1" y="72"/>
                    <a:pt x="1" y="179"/>
                  </a:cubicBezTo>
                  <a:cubicBezTo>
                    <a:pt x="1" y="286"/>
                    <a:pt x="72" y="358"/>
                    <a:pt x="179" y="358"/>
                  </a:cubicBezTo>
                  <a:lnTo>
                    <a:pt x="4442" y="358"/>
                  </a:lnTo>
                  <a:cubicBezTo>
                    <a:pt x="4549" y="358"/>
                    <a:pt x="4620" y="286"/>
                    <a:pt x="4620" y="179"/>
                  </a:cubicBezTo>
                  <a:cubicBezTo>
                    <a:pt x="4620" y="72"/>
                    <a:pt x="4549" y="1"/>
                    <a:pt x="44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53"/>
            <p:cNvSpPr/>
            <p:nvPr/>
          </p:nvSpPr>
          <p:spPr>
            <a:xfrm>
              <a:off x="7685907" y="2145239"/>
              <a:ext cx="147075" cy="11394"/>
            </a:xfrm>
            <a:custGeom>
              <a:rect b="b" l="l" r="r" t="t"/>
              <a:pathLst>
                <a:path extrusionOk="0" h="358" w="4621">
                  <a:moveTo>
                    <a:pt x="179" y="0"/>
                  </a:moveTo>
                  <a:cubicBezTo>
                    <a:pt x="72" y="0"/>
                    <a:pt x="1" y="71"/>
                    <a:pt x="1" y="179"/>
                  </a:cubicBezTo>
                  <a:cubicBezTo>
                    <a:pt x="1" y="274"/>
                    <a:pt x="72" y="357"/>
                    <a:pt x="179" y="357"/>
                  </a:cubicBezTo>
                  <a:lnTo>
                    <a:pt x="4442" y="357"/>
                  </a:lnTo>
                  <a:cubicBezTo>
                    <a:pt x="4549" y="357"/>
                    <a:pt x="4620" y="274"/>
                    <a:pt x="4620" y="179"/>
                  </a:cubicBezTo>
                  <a:cubicBezTo>
                    <a:pt x="4620" y="83"/>
                    <a:pt x="4537" y="0"/>
                    <a:pt x="444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53"/>
            <p:cNvSpPr/>
            <p:nvPr/>
          </p:nvSpPr>
          <p:spPr>
            <a:xfrm>
              <a:off x="7685907" y="2184260"/>
              <a:ext cx="147075" cy="11394"/>
            </a:xfrm>
            <a:custGeom>
              <a:rect b="b" l="l" r="r" t="t"/>
              <a:pathLst>
                <a:path extrusionOk="0" h="358" w="4621">
                  <a:moveTo>
                    <a:pt x="179" y="0"/>
                  </a:moveTo>
                  <a:cubicBezTo>
                    <a:pt x="72" y="0"/>
                    <a:pt x="1" y="84"/>
                    <a:pt x="1" y="179"/>
                  </a:cubicBezTo>
                  <a:cubicBezTo>
                    <a:pt x="1" y="286"/>
                    <a:pt x="72" y="358"/>
                    <a:pt x="179" y="358"/>
                  </a:cubicBezTo>
                  <a:lnTo>
                    <a:pt x="4442" y="358"/>
                  </a:lnTo>
                  <a:cubicBezTo>
                    <a:pt x="4549" y="358"/>
                    <a:pt x="4620" y="286"/>
                    <a:pt x="4620" y="179"/>
                  </a:cubicBezTo>
                  <a:cubicBezTo>
                    <a:pt x="4620" y="84"/>
                    <a:pt x="4537" y="0"/>
                    <a:pt x="444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53"/>
            <p:cNvSpPr/>
            <p:nvPr/>
          </p:nvSpPr>
          <p:spPr>
            <a:xfrm>
              <a:off x="7685907" y="2223280"/>
              <a:ext cx="147075" cy="11394"/>
            </a:xfrm>
            <a:custGeom>
              <a:rect b="b" l="l" r="r" t="t"/>
              <a:pathLst>
                <a:path extrusionOk="0" h="358" w="4621">
                  <a:moveTo>
                    <a:pt x="179" y="1"/>
                  </a:moveTo>
                  <a:cubicBezTo>
                    <a:pt x="72" y="1"/>
                    <a:pt x="1" y="72"/>
                    <a:pt x="1" y="179"/>
                  </a:cubicBezTo>
                  <a:cubicBezTo>
                    <a:pt x="1" y="286"/>
                    <a:pt x="72" y="358"/>
                    <a:pt x="179" y="358"/>
                  </a:cubicBezTo>
                  <a:lnTo>
                    <a:pt x="4442" y="358"/>
                  </a:lnTo>
                  <a:cubicBezTo>
                    <a:pt x="4549" y="358"/>
                    <a:pt x="4620" y="286"/>
                    <a:pt x="4620" y="179"/>
                  </a:cubicBezTo>
                  <a:cubicBezTo>
                    <a:pt x="4620" y="84"/>
                    <a:pt x="4537" y="1"/>
                    <a:pt x="44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54"/>
          <p:cNvSpPr txBox="1"/>
          <p:nvPr>
            <p:ph type="title"/>
          </p:nvPr>
        </p:nvSpPr>
        <p:spPr>
          <a:xfrm>
            <a:off x="7201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 sz="3000"/>
          </a:p>
        </p:txBody>
      </p:sp>
      <p:sp>
        <p:nvSpPr>
          <p:cNvPr id="617" name="Google Shape;617;p54"/>
          <p:cNvSpPr txBox="1"/>
          <p:nvPr>
            <p:ph idx="1" type="body"/>
          </p:nvPr>
        </p:nvSpPr>
        <p:spPr>
          <a:xfrm>
            <a:off x="1115100" y="1152475"/>
            <a:ext cx="6913800" cy="345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06999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ajdhani"/>
              <a:buChar char="●"/>
            </a:pPr>
            <a:r>
              <a:rPr b="1" lang="en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1. Jabari, I. K. O., et al. (2024). </a:t>
            </a:r>
            <a:r>
              <a:rPr b="1" i="1" lang="en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Learning-Augmented K-Means Clustering Using Dimensional Reduction</a:t>
            </a:r>
            <a:r>
              <a:rPr b="1" lang="en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.</a:t>
            </a:r>
            <a:r>
              <a:rPr b="1" lang="en">
                <a:solidFill>
                  <a:srgbClr val="FFFFFF"/>
                </a:solidFill>
                <a:uFill>
                  <a:noFill/>
                </a:uFill>
                <a:latin typeface="Rajdhani"/>
                <a:ea typeface="Rajdhani"/>
                <a:cs typeface="Rajdhani"/>
                <a:sym typeface="Rajdhan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b="1" lang="en" u="sng">
                <a:solidFill>
                  <a:srgbClr val="00FFFF"/>
                </a:solidFill>
                <a:latin typeface="Rajdhani"/>
                <a:ea typeface="Rajdhani"/>
                <a:cs typeface="Rajdhani"/>
                <a:sym typeface="Rajdhani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arXiv:2401.03198</a:t>
            </a:r>
            <a:r>
              <a:rPr b="1" lang="en">
                <a:solidFill>
                  <a:srgbClr val="00FFFF"/>
                </a:solidFill>
                <a:latin typeface="Rajdhani"/>
                <a:ea typeface="Rajdhani"/>
                <a:cs typeface="Rajdhani"/>
                <a:sym typeface="Rajdhani"/>
              </a:rPr>
              <a:t>.</a:t>
            </a:r>
            <a:endParaRPr b="1">
              <a:solidFill>
                <a:srgbClr val="00FFFF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-330200" lvl="0" marL="457200" rtl="0" algn="l">
              <a:lnSpc>
                <a:spcPct val="106999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ajdhani"/>
              <a:buChar char="●"/>
            </a:pPr>
            <a:r>
              <a:rPr b="1" lang="en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MacQueen, J. (1967). </a:t>
            </a:r>
            <a:r>
              <a:rPr b="1" i="1" lang="en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Some methods for classification and analysis of multivariate observations</a:t>
            </a:r>
            <a:r>
              <a:rPr b="1" lang="en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.</a:t>
            </a:r>
            <a:r>
              <a:rPr b="1" lang="en">
                <a:solidFill>
                  <a:srgbClr val="00FFFF"/>
                </a:solidFill>
                <a:uFill>
                  <a:noFill/>
                </a:uFill>
                <a:latin typeface="Rajdhani"/>
                <a:ea typeface="Rajdhani"/>
                <a:cs typeface="Rajdhani"/>
                <a:sym typeface="Rajdhani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b="1" lang="en" u="sng">
                <a:solidFill>
                  <a:srgbClr val="00FFFF"/>
                </a:solidFill>
                <a:latin typeface="Rajdhani"/>
                <a:ea typeface="Rajdhani"/>
                <a:cs typeface="Rajdhani"/>
                <a:sym typeface="Rajdhani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Link to Paper</a:t>
            </a:r>
            <a:r>
              <a:rPr b="1" lang="en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.</a:t>
            </a:r>
            <a:endParaRPr b="1" sz="16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8"/>
          <p:cNvSpPr txBox="1"/>
          <p:nvPr>
            <p:ph type="ctrTitle"/>
          </p:nvPr>
        </p:nvSpPr>
        <p:spPr>
          <a:xfrm>
            <a:off x="893850" y="171475"/>
            <a:ext cx="7120800" cy="66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CLUSTERING</a:t>
            </a:r>
            <a:endParaRPr sz="3000"/>
          </a:p>
        </p:txBody>
      </p:sp>
      <p:sp>
        <p:nvSpPr>
          <p:cNvPr id="150" name="Google Shape;150;p38"/>
          <p:cNvSpPr txBox="1"/>
          <p:nvPr/>
        </p:nvSpPr>
        <p:spPr>
          <a:xfrm>
            <a:off x="276125" y="953075"/>
            <a:ext cx="8868000" cy="40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What is Clustering?</a:t>
            </a:r>
            <a:endParaRPr>
              <a:solidFill>
                <a:schemeClr val="lt2"/>
              </a:solidFill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Fira Sans Condensed"/>
              <a:buChar char="●"/>
            </a:pPr>
            <a:r>
              <a:rPr lang="en"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Grouping similar data points based on shared characteristics.</a:t>
            </a:r>
            <a:endParaRPr>
              <a:solidFill>
                <a:schemeClr val="lt2"/>
              </a:solidFill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Fira Sans Condensed"/>
              <a:buChar char="●"/>
            </a:pPr>
            <a:r>
              <a:rPr lang="en"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Widely used in customer segmentation, image analysis, and network analysis.</a:t>
            </a:r>
            <a:endParaRPr>
              <a:solidFill>
                <a:schemeClr val="lt2"/>
              </a:solidFill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lt2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pic>
        <p:nvPicPr>
          <p:cNvPr id="151" name="Google Shape;151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7300" y="1759900"/>
            <a:ext cx="6845400" cy="322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9"/>
          <p:cNvSpPr txBox="1"/>
          <p:nvPr>
            <p:ph type="title"/>
          </p:nvPr>
        </p:nvSpPr>
        <p:spPr>
          <a:xfrm>
            <a:off x="720000" y="11087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>
                <a:latin typeface="Fira Sans Condensed"/>
                <a:ea typeface="Fira Sans Condensed"/>
                <a:cs typeface="Fira Sans Condensed"/>
                <a:sym typeface="Fira Sans Condensed"/>
              </a:rPr>
              <a:t>What is K-Means?</a:t>
            </a:r>
            <a:endParaRPr b="0"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7" name="Google Shape;157;p39"/>
          <p:cNvPicPr preferRelativeResize="0"/>
          <p:nvPr/>
        </p:nvPicPr>
        <p:blipFill rotWithShape="1">
          <a:blip r:embed="rId3">
            <a:alphaModFix/>
          </a:blip>
          <a:srcRect b="19591" l="1765" r="1774" t="22936"/>
          <a:stretch/>
        </p:blipFill>
        <p:spPr>
          <a:xfrm>
            <a:off x="438488" y="1949000"/>
            <a:ext cx="8267226" cy="3113849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39"/>
          <p:cNvSpPr txBox="1"/>
          <p:nvPr/>
        </p:nvSpPr>
        <p:spPr>
          <a:xfrm>
            <a:off x="830800" y="771825"/>
            <a:ext cx="7261500" cy="8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Fira Sans Condensed"/>
              <a:buChar char="●"/>
            </a:pPr>
            <a:r>
              <a:rPr lang="en"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A popular clustering algorithm that partitions data into kkk clusters.</a:t>
            </a:r>
            <a:endParaRPr>
              <a:solidFill>
                <a:schemeClr val="lt2"/>
              </a:solidFill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Fira Sans Condensed"/>
              <a:buChar char="●"/>
            </a:pPr>
            <a:r>
              <a:rPr lang="en"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Relies on centroids (cluster centers) to assign points iteratively.</a:t>
            </a:r>
            <a:endParaRPr>
              <a:solidFill>
                <a:schemeClr val="lt2"/>
              </a:solidFill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2"/>
              </a:solidFill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40"/>
          <p:cNvSpPr txBox="1"/>
          <p:nvPr>
            <p:ph type="title"/>
          </p:nvPr>
        </p:nvSpPr>
        <p:spPr>
          <a:xfrm>
            <a:off x="7201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DIMENSIONALITY</a:t>
            </a:r>
            <a:r>
              <a:rPr lang="en"/>
              <a:t> REDUCTION</a:t>
            </a:r>
            <a:endParaRPr/>
          </a:p>
        </p:txBody>
      </p:sp>
      <p:grpSp>
        <p:nvGrpSpPr>
          <p:cNvPr id="164" name="Google Shape;164;p40"/>
          <p:cNvGrpSpPr/>
          <p:nvPr/>
        </p:nvGrpSpPr>
        <p:grpSpPr>
          <a:xfrm>
            <a:off x="613850" y="2111682"/>
            <a:ext cx="2355075" cy="2082068"/>
            <a:chOff x="613850" y="2111682"/>
            <a:chExt cx="2355075" cy="2082068"/>
          </a:xfrm>
        </p:grpSpPr>
        <p:sp>
          <p:nvSpPr>
            <p:cNvPr id="165" name="Google Shape;165;p40"/>
            <p:cNvSpPr txBox="1"/>
            <p:nvPr/>
          </p:nvSpPr>
          <p:spPr>
            <a:xfrm>
              <a:off x="713225" y="2111682"/>
              <a:ext cx="22557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400">
                  <a:solidFill>
                    <a:schemeClr val="lt2"/>
                  </a:solidFill>
                  <a:latin typeface="Rajdhani"/>
                  <a:ea typeface="Rajdhani"/>
                  <a:cs typeface="Rajdhani"/>
                  <a:sym typeface="Rajdhani"/>
                </a:rPr>
                <a:t>PCA</a:t>
              </a:r>
              <a:endParaRPr b="1" sz="2400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endParaRPr>
            </a:p>
          </p:txBody>
        </p:sp>
        <p:sp>
          <p:nvSpPr>
            <p:cNvPr id="166" name="Google Shape;166;p40"/>
            <p:cNvSpPr txBox="1"/>
            <p:nvPr/>
          </p:nvSpPr>
          <p:spPr>
            <a:xfrm>
              <a:off x="613850" y="3617750"/>
              <a:ext cx="2355000" cy="57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06999"/>
                </a:lnSpc>
                <a:spcBef>
                  <a:spcPts val="110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2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Principal Component Analysis</a:t>
              </a:r>
              <a:endParaRPr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  <a:p>
              <a:pPr indent="0" lvl="0" marL="0" rtl="0" algn="ctr">
                <a:spcBef>
                  <a:spcPts val="80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</p:grpSp>
      <p:grpSp>
        <p:nvGrpSpPr>
          <p:cNvPr id="167" name="Google Shape;167;p40"/>
          <p:cNvGrpSpPr/>
          <p:nvPr/>
        </p:nvGrpSpPr>
        <p:grpSpPr>
          <a:xfrm>
            <a:off x="6177775" y="2111682"/>
            <a:ext cx="2255700" cy="2082075"/>
            <a:chOff x="6177775" y="2111682"/>
            <a:chExt cx="2255700" cy="2082075"/>
          </a:xfrm>
        </p:grpSpPr>
        <p:sp>
          <p:nvSpPr>
            <p:cNvPr id="168" name="Google Shape;168;p40"/>
            <p:cNvSpPr txBox="1"/>
            <p:nvPr/>
          </p:nvSpPr>
          <p:spPr>
            <a:xfrm>
              <a:off x="6177775" y="2111682"/>
              <a:ext cx="22557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400">
                  <a:solidFill>
                    <a:schemeClr val="lt2"/>
                  </a:solidFill>
                  <a:latin typeface="Rajdhani"/>
                  <a:ea typeface="Rajdhani"/>
                  <a:cs typeface="Rajdhani"/>
                  <a:sym typeface="Rajdhani"/>
                </a:rPr>
                <a:t>LZDA</a:t>
              </a:r>
              <a:endParaRPr b="1" sz="2400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endParaRPr>
            </a:p>
          </p:txBody>
        </p:sp>
        <p:sp>
          <p:nvSpPr>
            <p:cNvPr id="169" name="Google Shape;169;p40"/>
            <p:cNvSpPr txBox="1"/>
            <p:nvPr/>
          </p:nvSpPr>
          <p:spPr>
            <a:xfrm>
              <a:off x="6177775" y="3617757"/>
              <a:ext cx="2255700" cy="57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6999"/>
                </a:lnSpc>
                <a:spcBef>
                  <a:spcPts val="110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2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Linear Discriminant Analysis</a:t>
              </a:r>
              <a:endParaRPr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  <a:p>
              <a:pPr indent="0" lvl="0" marL="0" marR="0" rtl="0" algn="l">
                <a:lnSpc>
                  <a:spcPct val="106999"/>
                </a:lnSpc>
                <a:spcBef>
                  <a:spcPts val="1100"/>
                </a:spcBef>
                <a:spcAft>
                  <a:spcPts val="800"/>
                </a:spcAft>
                <a:buNone/>
              </a:pPr>
              <a:r>
                <a:t/>
              </a:r>
              <a:endParaRPr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</p:grpSp>
      <p:grpSp>
        <p:nvGrpSpPr>
          <p:cNvPr id="170" name="Google Shape;170;p40"/>
          <p:cNvGrpSpPr/>
          <p:nvPr/>
        </p:nvGrpSpPr>
        <p:grpSpPr>
          <a:xfrm>
            <a:off x="3445500" y="2111682"/>
            <a:ext cx="2255700" cy="2022675"/>
            <a:chOff x="3445500" y="2111682"/>
            <a:chExt cx="2255700" cy="2022675"/>
          </a:xfrm>
        </p:grpSpPr>
        <p:sp>
          <p:nvSpPr>
            <p:cNvPr id="171" name="Google Shape;171;p40"/>
            <p:cNvSpPr txBox="1"/>
            <p:nvPr/>
          </p:nvSpPr>
          <p:spPr>
            <a:xfrm>
              <a:off x="3445500" y="3677157"/>
              <a:ext cx="22557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endParaRPr>
            </a:p>
          </p:txBody>
        </p:sp>
        <p:sp>
          <p:nvSpPr>
            <p:cNvPr id="172" name="Google Shape;172;p40"/>
            <p:cNvSpPr txBox="1"/>
            <p:nvPr/>
          </p:nvSpPr>
          <p:spPr>
            <a:xfrm>
              <a:off x="3445500" y="2111682"/>
              <a:ext cx="2255700" cy="57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06999"/>
                </a:lnSpc>
                <a:spcBef>
                  <a:spcPts val="110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2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Example: </a:t>
              </a:r>
              <a:endParaRPr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  <a:p>
              <a:pPr indent="0" lvl="0" marL="0" rtl="0" algn="ctr">
                <a:lnSpc>
                  <a:spcPct val="106999"/>
                </a:lnSpc>
                <a:spcBef>
                  <a:spcPts val="110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2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Reducing a 1000-feature dataset to 10 meaningful features</a:t>
              </a:r>
              <a:endParaRPr sz="1200"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rtl="0" algn="ctr">
                <a:spcBef>
                  <a:spcPts val="80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</p:grpSp>
      <p:sp>
        <p:nvSpPr>
          <p:cNvPr id="173" name="Google Shape;173;p40"/>
          <p:cNvSpPr txBox="1"/>
          <p:nvPr/>
        </p:nvSpPr>
        <p:spPr>
          <a:xfrm>
            <a:off x="613850" y="1178275"/>
            <a:ext cx="81003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Fira Sans Condensed"/>
              <a:buChar char="●"/>
            </a:pPr>
            <a:r>
              <a:rPr lang="en"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 </a:t>
            </a:r>
            <a:r>
              <a:rPr lang="en"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Simplifying data by reducing the number of features while retaining key information.</a:t>
            </a:r>
            <a:endParaRPr>
              <a:solidFill>
                <a:schemeClr val="lt2"/>
              </a:solidFill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indent="-3175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Fira Sans Condensed"/>
              <a:buChar char="●"/>
            </a:pPr>
            <a:r>
              <a:rPr lang="en"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 Necessary for high-dimensional datasets to avoid inefficiency and noise.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lt2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cxnSp>
        <p:nvCxnSpPr>
          <p:cNvPr id="174" name="Google Shape;174;p40"/>
          <p:cNvCxnSpPr>
            <a:stCxn id="165" idx="3"/>
            <a:endCxn id="171" idx="1"/>
          </p:cNvCxnSpPr>
          <p:nvPr/>
        </p:nvCxnSpPr>
        <p:spPr>
          <a:xfrm>
            <a:off x="2968925" y="2340282"/>
            <a:ext cx="476700" cy="1565400"/>
          </a:xfrm>
          <a:prstGeom prst="bentConnector3">
            <a:avLst>
              <a:gd fmla="val 49987" name="adj1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175" name="Google Shape;175;p40"/>
          <p:cNvCxnSpPr>
            <a:stCxn id="171" idx="3"/>
            <a:endCxn id="168" idx="1"/>
          </p:cNvCxnSpPr>
          <p:nvPr/>
        </p:nvCxnSpPr>
        <p:spPr>
          <a:xfrm flipH="1" rot="10800000">
            <a:off x="5701200" y="2340357"/>
            <a:ext cx="476700" cy="1565400"/>
          </a:xfrm>
          <a:prstGeom prst="bentConnector3">
            <a:avLst>
              <a:gd fmla="val 49987" name="adj1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oval"/>
          </a:ln>
        </p:spPr>
      </p:cxnSp>
      <p:grpSp>
        <p:nvGrpSpPr>
          <p:cNvPr id="176" name="Google Shape;176;p40"/>
          <p:cNvGrpSpPr/>
          <p:nvPr/>
        </p:nvGrpSpPr>
        <p:grpSpPr>
          <a:xfrm>
            <a:off x="1584712" y="2806947"/>
            <a:ext cx="512726" cy="509719"/>
            <a:chOff x="4667216" y="2915382"/>
            <a:chExt cx="320273" cy="318395"/>
          </a:xfrm>
        </p:grpSpPr>
        <p:sp>
          <p:nvSpPr>
            <p:cNvPr id="177" name="Google Shape;177;p40"/>
            <p:cNvSpPr/>
            <p:nvPr/>
          </p:nvSpPr>
          <p:spPr>
            <a:xfrm>
              <a:off x="4686154" y="2938140"/>
              <a:ext cx="166789" cy="163734"/>
            </a:xfrm>
            <a:custGeom>
              <a:rect b="b" l="l" r="r" t="t"/>
              <a:pathLst>
                <a:path extrusionOk="0" h="5144" w="5240">
                  <a:moveTo>
                    <a:pt x="2668" y="0"/>
                  </a:moveTo>
                  <a:cubicBezTo>
                    <a:pt x="2013" y="0"/>
                    <a:pt x="1358" y="250"/>
                    <a:pt x="858" y="750"/>
                  </a:cubicBezTo>
                  <a:cubicBezTo>
                    <a:pt x="620" y="989"/>
                    <a:pt x="429" y="1286"/>
                    <a:pt x="298" y="1608"/>
                  </a:cubicBezTo>
                  <a:cubicBezTo>
                    <a:pt x="263" y="1679"/>
                    <a:pt x="298" y="1762"/>
                    <a:pt x="370" y="1798"/>
                  </a:cubicBezTo>
                  <a:cubicBezTo>
                    <a:pt x="388" y="1804"/>
                    <a:pt x="407" y="1807"/>
                    <a:pt x="426" y="1807"/>
                  </a:cubicBezTo>
                  <a:cubicBezTo>
                    <a:pt x="484" y="1807"/>
                    <a:pt x="542" y="1780"/>
                    <a:pt x="560" y="1727"/>
                  </a:cubicBezTo>
                  <a:cubicBezTo>
                    <a:pt x="679" y="1441"/>
                    <a:pt x="846" y="1191"/>
                    <a:pt x="1060" y="977"/>
                  </a:cubicBezTo>
                  <a:cubicBezTo>
                    <a:pt x="1495" y="536"/>
                    <a:pt x="2075" y="316"/>
                    <a:pt x="2656" y="316"/>
                  </a:cubicBezTo>
                  <a:cubicBezTo>
                    <a:pt x="3236" y="316"/>
                    <a:pt x="3817" y="536"/>
                    <a:pt x="4251" y="977"/>
                  </a:cubicBezTo>
                  <a:cubicBezTo>
                    <a:pt x="4692" y="1405"/>
                    <a:pt x="4930" y="1977"/>
                    <a:pt x="4930" y="2584"/>
                  </a:cubicBezTo>
                  <a:cubicBezTo>
                    <a:pt x="4930" y="3191"/>
                    <a:pt x="4692" y="3763"/>
                    <a:pt x="4251" y="4191"/>
                  </a:cubicBezTo>
                  <a:cubicBezTo>
                    <a:pt x="3823" y="4620"/>
                    <a:pt x="3263" y="4858"/>
                    <a:pt x="2644" y="4858"/>
                  </a:cubicBezTo>
                  <a:cubicBezTo>
                    <a:pt x="2037" y="4858"/>
                    <a:pt x="1477" y="4620"/>
                    <a:pt x="1037" y="4191"/>
                  </a:cubicBezTo>
                  <a:cubicBezTo>
                    <a:pt x="536" y="3679"/>
                    <a:pt x="298" y="2989"/>
                    <a:pt x="405" y="2274"/>
                  </a:cubicBezTo>
                  <a:cubicBezTo>
                    <a:pt x="417" y="2191"/>
                    <a:pt x="358" y="2120"/>
                    <a:pt x="286" y="2108"/>
                  </a:cubicBezTo>
                  <a:cubicBezTo>
                    <a:pt x="279" y="2107"/>
                    <a:pt x="272" y="2106"/>
                    <a:pt x="265" y="2106"/>
                  </a:cubicBezTo>
                  <a:cubicBezTo>
                    <a:pt x="191" y="2106"/>
                    <a:pt x="131" y="2162"/>
                    <a:pt x="120" y="2227"/>
                  </a:cubicBezTo>
                  <a:cubicBezTo>
                    <a:pt x="1" y="3024"/>
                    <a:pt x="263" y="3822"/>
                    <a:pt x="846" y="4394"/>
                  </a:cubicBezTo>
                  <a:cubicBezTo>
                    <a:pt x="1334" y="4894"/>
                    <a:pt x="1977" y="5144"/>
                    <a:pt x="2668" y="5144"/>
                  </a:cubicBezTo>
                  <a:cubicBezTo>
                    <a:pt x="3346" y="5144"/>
                    <a:pt x="3989" y="4870"/>
                    <a:pt x="4477" y="4394"/>
                  </a:cubicBezTo>
                  <a:cubicBezTo>
                    <a:pt x="4966" y="3906"/>
                    <a:pt x="5228" y="3263"/>
                    <a:pt x="5228" y="2584"/>
                  </a:cubicBezTo>
                  <a:cubicBezTo>
                    <a:pt x="5239" y="1870"/>
                    <a:pt x="4966" y="1227"/>
                    <a:pt x="4477" y="750"/>
                  </a:cubicBezTo>
                  <a:cubicBezTo>
                    <a:pt x="3977" y="250"/>
                    <a:pt x="3323" y="0"/>
                    <a:pt x="266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40"/>
            <p:cNvSpPr/>
            <p:nvPr/>
          </p:nvSpPr>
          <p:spPr>
            <a:xfrm>
              <a:off x="4667216" y="2915382"/>
              <a:ext cx="320273" cy="318395"/>
            </a:xfrm>
            <a:custGeom>
              <a:rect b="b" l="l" r="r" t="t"/>
              <a:pathLst>
                <a:path extrusionOk="0" h="10003" w="10062">
                  <a:moveTo>
                    <a:pt x="5668" y="5502"/>
                  </a:moveTo>
                  <a:lnTo>
                    <a:pt x="5977" y="5811"/>
                  </a:lnTo>
                  <a:lnTo>
                    <a:pt x="5799" y="5990"/>
                  </a:lnTo>
                  <a:lnTo>
                    <a:pt x="5489" y="5680"/>
                  </a:lnTo>
                  <a:lnTo>
                    <a:pt x="5584" y="5585"/>
                  </a:lnTo>
                  <a:lnTo>
                    <a:pt x="5668" y="5502"/>
                  </a:lnTo>
                  <a:close/>
                  <a:moveTo>
                    <a:pt x="8347" y="7597"/>
                  </a:moveTo>
                  <a:lnTo>
                    <a:pt x="8501" y="7752"/>
                  </a:lnTo>
                  <a:lnTo>
                    <a:pt x="7739" y="8502"/>
                  </a:lnTo>
                  <a:lnTo>
                    <a:pt x="7585" y="8359"/>
                  </a:lnTo>
                  <a:lnTo>
                    <a:pt x="8347" y="7597"/>
                  </a:lnTo>
                  <a:close/>
                  <a:moveTo>
                    <a:pt x="8704" y="7954"/>
                  </a:moveTo>
                  <a:lnTo>
                    <a:pt x="8894" y="8157"/>
                  </a:lnTo>
                  <a:lnTo>
                    <a:pt x="8132" y="8907"/>
                  </a:lnTo>
                  <a:lnTo>
                    <a:pt x="7989" y="8764"/>
                  </a:lnTo>
                  <a:lnTo>
                    <a:pt x="7942" y="8716"/>
                  </a:lnTo>
                  <a:lnTo>
                    <a:pt x="8704" y="7954"/>
                  </a:lnTo>
                  <a:close/>
                  <a:moveTo>
                    <a:pt x="9097" y="8359"/>
                  </a:moveTo>
                  <a:lnTo>
                    <a:pt x="9621" y="8895"/>
                  </a:lnTo>
                  <a:cubicBezTo>
                    <a:pt x="9728" y="8966"/>
                    <a:pt x="9728" y="9121"/>
                    <a:pt x="9644" y="9228"/>
                  </a:cubicBezTo>
                  <a:lnTo>
                    <a:pt x="9216" y="9657"/>
                  </a:lnTo>
                  <a:cubicBezTo>
                    <a:pt x="9168" y="9699"/>
                    <a:pt x="9109" y="9719"/>
                    <a:pt x="9048" y="9719"/>
                  </a:cubicBezTo>
                  <a:cubicBezTo>
                    <a:pt x="8987" y="9719"/>
                    <a:pt x="8924" y="9699"/>
                    <a:pt x="8871" y="9657"/>
                  </a:cubicBezTo>
                  <a:lnTo>
                    <a:pt x="8335" y="9121"/>
                  </a:lnTo>
                  <a:lnTo>
                    <a:pt x="9097" y="8359"/>
                  </a:lnTo>
                  <a:close/>
                  <a:moveTo>
                    <a:pt x="3282" y="1"/>
                  </a:moveTo>
                  <a:cubicBezTo>
                    <a:pt x="2441" y="1"/>
                    <a:pt x="1602" y="322"/>
                    <a:pt x="965" y="965"/>
                  </a:cubicBezTo>
                  <a:cubicBezTo>
                    <a:pt x="334" y="1584"/>
                    <a:pt x="0" y="2406"/>
                    <a:pt x="0" y="3287"/>
                  </a:cubicBezTo>
                  <a:cubicBezTo>
                    <a:pt x="0" y="4156"/>
                    <a:pt x="334" y="4978"/>
                    <a:pt x="965" y="5609"/>
                  </a:cubicBezTo>
                  <a:cubicBezTo>
                    <a:pt x="1608" y="6240"/>
                    <a:pt x="2441" y="6573"/>
                    <a:pt x="3286" y="6573"/>
                  </a:cubicBezTo>
                  <a:cubicBezTo>
                    <a:pt x="3989" y="6573"/>
                    <a:pt x="4703" y="6347"/>
                    <a:pt x="5275" y="5883"/>
                  </a:cubicBezTo>
                  <a:lnTo>
                    <a:pt x="5608" y="6216"/>
                  </a:lnTo>
                  <a:cubicBezTo>
                    <a:pt x="5477" y="6418"/>
                    <a:pt x="5501" y="6692"/>
                    <a:pt x="5680" y="6871"/>
                  </a:cubicBezTo>
                  <a:lnTo>
                    <a:pt x="6370" y="7561"/>
                  </a:lnTo>
                  <a:cubicBezTo>
                    <a:pt x="6400" y="7585"/>
                    <a:pt x="6436" y="7597"/>
                    <a:pt x="6471" y="7597"/>
                  </a:cubicBezTo>
                  <a:cubicBezTo>
                    <a:pt x="6507" y="7597"/>
                    <a:pt x="6543" y="7585"/>
                    <a:pt x="6573" y="7561"/>
                  </a:cubicBezTo>
                  <a:cubicBezTo>
                    <a:pt x="6632" y="7502"/>
                    <a:pt x="6632" y="7407"/>
                    <a:pt x="6573" y="7347"/>
                  </a:cubicBezTo>
                  <a:lnTo>
                    <a:pt x="5894" y="6668"/>
                  </a:lnTo>
                  <a:cubicBezTo>
                    <a:pt x="5799" y="6573"/>
                    <a:pt x="5799" y="6418"/>
                    <a:pt x="5894" y="6323"/>
                  </a:cubicBezTo>
                  <a:lnTo>
                    <a:pt x="6323" y="5895"/>
                  </a:lnTo>
                  <a:cubicBezTo>
                    <a:pt x="6370" y="5847"/>
                    <a:pt x="6430" y="5811"/>
                    <a:pt x="6489" y="5811"/>
                  </a:cubicBezTo>
                  <a:cubicBezTo>
                    <a:pt x="6549" y="5811"/>
                    <a:pt x="6608" y="5847"/>
                    <a:pt x="6644" y="5895"/>
                  </a:cubicBezTo>
                  <a:lnTo>
                    <a:pt x="8156" y="7395"/>
                  </a:lnTo>
                  <a:lnTo>
                    <a:pt x="7394" y="8157"/>
                  </a:lnTo>
                  <a:lnTo>
                    <a:pt x="6966" y="7716"/>
                  </a:lnTo>
                  <a:cubicBezTo>
                    <a:pt x="6936" y="7686"/>
                    <a:pt x="6897" y="7672"/>
                    <a:pt x="6858" y="7672"/>
                  </a:cubicBezTo>
                  <a:cubicBezTo>
                    <a:pt x="6820" y="7672"/>
                    <a:pt x="6781" y="7686"/>
                    <a:pt x="6751" y="7716"/>
                  </a:cubicBezTo>
                  <a:cubicBezTo>
                    <a:pt x="6692" y="7776"/>
                    <a:pt x="6692" y="7871"/>
                    <a:pt x="6751" y="7930"/>
                  </a:cubicBezTo>
                  <a:lnTo>
                    <a:pt x="8668" y="9847"/>
                  </a:lnTo>
                  <a:cubicBezTo>
                    <a:pt x="8775" y="9955"/>
                    <a:pt x="8906" y="10002"/>
                    <a:pt x="9049" y="10002"/>
                  </a:cubicBezTo>
                  <a:cubicBezTo>
                    <a:pt x="9180" y="10002"/>
                    <a:pt x="9311" y="9955"/>
                    <a:pt x="9418" y="9847"/>
                  </a:cubicBezTo>
                  <a:lnTo>
                    <a:pt x="9847" y="9419"/>
                  </a:lnTo>
                  <a:cubicBezTo>
                    <a:pt x="10061" y="9228"/>
                    <a:pt x="10061" y="8883"/>
                    <a:pt x="9847" y="8669"/>
                  </a:cubicBezTo>
                  <a:lnTo>
                    <a:pt x="6858" y="5680"/>
                  </a:lnTo>
                  <a:cubicBezTo>
                    <a:pt x="6751" y="5573"/>
                    <a:pt x="6620" y="5525"/>
                    <a:pt x="6489" y="5525"/>
                  </a:cubicBezTo>
                  <a:cubicBezTo>
                    <a:pt x="6382" y="5525"/>
                    <a:pt x="6299" y="5561"/>
                    <a:pt x="6204" y="5609"/>
                  </a:cubicBezTo>
                  <a:lnTo>
                    <a:pt x="5870" y="5275"/>
                  </a:lnTo>
                  <a:cubicBezTo>
                    <a:pt x="6144" y="4930"/>
                    <a:pt x="6334" y="4537"/>
                    <a:pt x="6454" y="4097"/>
                  </a:cubicBezTo>
                  <a:cubicBezTo>
                    <a:pt x="6465" y="4025"/>
                    <a:pt x="6430" y="3942"/>
                    <a:pt x="6346" y="3918"/>
                  </a:cubicBezTo>
                  <a:cubicBezTo>
                    <a:pt x="6339" y="3917"/>
                    <a:pt x="6332" y="3916"/>
                    <a:pt x="6324" y="3916"/>
                  </a:cubicBezTo>
                  <a:cubicBezTo>
                    <a:pt x="6258" y="3916"/>
                    <a:pt x="6189" y="3961"/>
                    <a:pt x="6168" y="4025"/>
                  </a:cubicBezTo>
                  <a:cubicBezTo>
                    <a:pt x="6037" y="4537"/>
                    <a:pt x="5775" y="5013"/>
                    <a:pt x="5394" y="5383"/>
                  </a:cubicBezTo>
                  <a:cubicBezTo>
                    <a:pt x="4816" y="5960"/>
                    <a:pt x="4051" y="6249"/>
                    <a:pt x="3285" y="6249"/>
                  </a:cubicBezTo>
                  <a:cubicBezTo>
                    <a:pt x="2519" y="6249"/>
                    <a:pt x="1751" y="5960"/>
                    <a:pt x="1167" y="5383"/>
                  </a:cubicBezTo>
                  <a:cubicBezTo>
                    <a:pt x="608" y="4823"/>
                    <a:pt x="298" y="4073"/>
                    <a:pt x="298" y="3263"/>
                  </a:cubicBezTo>
                  <a:cubicBezTo>
                    <a:pt x="298" y="2466"/>
                    <a:pt x="608" y="1715"/>
                    <a:pt x="1167" y="1156"/>
                  </a:cubicBezTo>
                  <a:cubicBezTo>
                    <a:pt x="1751" y="572"/>
                    <a:pt x="2519" y="281"/>
                    <a:pt x="3285" y="281"/>
                  </a:cubicBezTo>
                  <a:cubicBezTo>
                    <a:pt x="4051" y="281"/>
                    <a:pt x="4816" y="572"/>
                    <a:pt x="5394" y="1156"/>
                  </a:cubicBezTo>
                  <a:cubicBezTo>
                    <a:pt x="6013" y="1763"/>
                    <a:pt x="6323" y="2608"/>
                    <a:pt x="6263" y="3478"/>
                  </a:cubicBezTo>
                  <a:cubicBezTo>
                    <a:pt x="6263" y="3549"/>
                    <a:pt x="6323" y="3620"/>
                    <a:pt x="6394" y="3644"/>
                  </a:cubicBezTo>
                  <a:cubicBezTo>
                    <a:pt x="6465" y="3644"/>
                    <a:pt x="6549" y="3585"/>
                    <a:pt x="6561" y="3501"/>
                  </a:cubicBezTo>
                  <a:cubicBezTo>
                    <a:pt x="6620" y="2549"/>
                    <a:pt x="6275" y="1632"/>
                    <a:pt x="5608" y="965"/>
                  </a:cubicBezTo>
                  <a:cubicBezTo>
                    <a:pt x="4965" y="322"/>
                    <a:pt x="4123" y="1"/>
                    <a:pt x="32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40"/>
            <p:cNvSpPr/>
            <p:nvPr/>
          </p:nvSpPr>
          <p:spPr>
            <a:xfrm>
              <a:off x="4733899" y="2960772"/>
              <a:ext cx="75469" cy="86546"/>
            </a:xfrm>
            <a:custGeom>
              <a:rect b="b" l="l" r="r" t="t"/>
              <a:pathLst>
                <a:path extrusionOk="0" h="2719" w="2371">
                  <a:moveTo>
                    <a:pt x="1218" y="276"/>
                  </a:moveTo>
                  <a:cubicBezTo>
                    <a:pt x="1233" y="276"/>
                    <a:pt x="1248" y="277"/>
                    <a:pt x="1263" y="278"/>
                  </a:cubicBezTo>
                  <a:cubicBezTo>
                    <a:pt x="1703" y="313"/>
                    <a:pt x="2061" y="647"/>
                    <a:pt x="2084" y="1099"/>
                  </a:cubicBezTo>
                  <a:cubicBezTo>
                    <a:pt x="2073" y="1456"/>
                    <a:pt x="1858" y="1802"/>
                    <a:pt x="1537" y="1944"/>
                  </a:cubicBezTo>
                  <a:cubicBezTo>
                    <a:pt x="1430" y="1992"/>
                    <a:pt x="1370" y="2099"/>
                    <a:pt x="1370" y="2218"/>
                  </a:cubicBezTo>
                  <a:cubicBezTo>
                    <a:pt x="1370" y="2313"/>
                    <a:pt x="1275" y="2409"/>
                    <a:pt x="1180" y="2409"/>
                  </a:cubicBezTo>
                  <a:cubicBezTo>
                    <a:pt x="1072" y="2409"/>
                    <a:pt x="989" y="2313"/>
                    <a:pt x="989" y="2218"/>
                  </a:cubicBezTo>
                  <a:cubicBezTo>
                    <a:pt x="989" y="1944"/>
                    <a:pt x="1132" y="1694"/>
                    <a:pt x="1382" y="1587"/>
                  </a:cubicBezTo>
                  <a:cubicBezTo>
                    <a:pt x="1561" y="1504"/>
                    <a:pt x="1680" y="1325"/>
                    <a:pt x="1668" y="1111"/>
                  </a:cubicBezTo>
                  <a:cubicBezTo>
                    <a:pt x="1656" y="873"/>
                    <a:pt x="1465" y="682"/>
                    <a:pt x="1227" y="670"/>
                  </a:cubicBezTo>
                  <a:lnTo>
                    <a:pt x="1191" y="670"/>
                  </a:lnTo>
                  <a:cubicBezTo>
                    <a:pt x="1072" y="670"/>
                    <a:pt x="953" y="706"/>
                    <a:pt x="870" y="801"/>
                  </a:cubicBezTo>
                  <a:cubicBezTo>
                    <a:pt x="763" y="885"/>
                    <a:pt x="715" y="1028"/>
                    <a:pt x="715" y="1159"/>
                  </a:cubicBezTo>
                  <a:cubicBezTo>
                    <a:pt x="715" y="1266"/>
                    <a:pt x="632" y="1349"/>
                    <a:pt x="525" y="1349"/>
                  </a:cubicBezTo>
                  <a:cubicBezTo>
                    <a:pt x="418" y="1349"/>
                    <a:pt x="334" y="1266"/>
                    <a:pt x="334" y="1159"/>
                  </a:cubicBezTo>
                  <a:cubicBezTo>
                    <a:pt x="334" y="920"/>
                    <a:pt x="429" y="682"/>
                    <a:pt x="608" y="516"/>
                  </a:cubicBezTo>
                  <a:cubicBezTo>
                    <a:pt x="775" y="359"/>
                    <a:pt x="995" y="276"/>
                    <a:pt x="1218" y="276"/>
                  </a:cubicBezTo>
                  <a:close/>
                  <a:moveTo>
                    <a:pt x="1163" y="0"/>
                  </a:moveTo>
                  <a:cubicBezTo>
                    <a:pt x="872" y="0"/>
                    <a:pt x="586" y="108"/>
                    <a:pt x="370" y="313"/>
                  </a:cubicBezTo>
                  <a:cubicBezTo>
                    <a:pt x="132" y="539"/>
                    <a:pt x="1" y="849"/>
                    <a:pt x="1" y="1159"/>
                  </a:cubicBezTo>
                  <a:cubicBezTo>
                    <a:pt x="1" y="1432"/>
                    <a:pt x="227" y="1647"/>
                    <a:pt x="489" y="1647"/>
                  </a:cubicBezTo>
                  <a:cubicBezTo>
                    <a:pt x="763" y="1647"/>
                    <a:pt x="989" y="1432"/>
                    <a:pt x="989" y="1159"/>
                  </a:cubicBezTo>
                  <a:cubicBezTo>
                    <a:pt x="989" y="1099"/>
                    <a:pt x="1001" y="1051"/>
                    <a:pt x="1049" y="1028"/>
                  </a:cubicBezTo>
                  <a:cubicBezTo>
                    <a:pt x="1078" y="998"/>
                    <a:pt x="1115" y="977"/>
                    <a:pt x="1161" y="977"/>
                  </a:cubicBezTo>
                  <a:cubicBezTo>
                    <a:pt x="1171" y="977"/>
                    <a:pt x="1181" y="978"/>
                    <a:pt x="1191" y="980"/>
                  </a:cubicBezTo>
                  <a:cubicBezTo>
                    <a:pt x="1287" y="980"/>
                    <a:pt x="1358" y="1075"/>
                    <a:pt x="1370" y="1159"/>
                  </a:cubicBezTo>
                  <a:cubicBezTo>
                    <a:pt x="1370" y="1230"/>
                    <a:pt x="1322" y="1313"/>
                    <a:pt x="1263" y="1337"/>
                  </a:cubicBezTo>
                  <a:cubicBezTo>
                    <a:pt x="930" y="1504"/>
                    <a:pt x="703" y="1849"/>
                    <a:pt x="703" y="2230"/>
                  </a:cubicBezTo>
                  <a:cubicBezTo>
                    <a:pt x="703" y="2504"/>
                    <a:pt x="930" y="2718"/>
                    <a:pt x="1191" y="2718"/>
                  </a:cubicBezTo>
                  <a:cubicBezTo>
                    <a:pt x="1465" y="2718"/>
                    <a:pt x="1680" y="2504"/>
                    <a:pt x="1680" y="2230"/>
                  </a:cubicBezTo>
                  <a:lnTo>
                    <a:pt x="1680" y="2218"/>
                  </a:lnTo>
                  <a:cubicBezTo>
                    <a:pt x="2096" y="2004"/>
                    <a:pt x="2370" y="1563"/>
                    <a:pt x="2334" y="1087"/>
                  </a:cubicBezTo>
                  <a:cubicBezTo>
                    <a:pt x="2311" y="504"/>
                    <a:pt x="1834" y="27"/>
                    <a:pt x="1251" y="4"/>
                  </a:cubicBezTo>
                  <a:cubicBezTo>
                    <a:pt x="1222" y="1"/>
                    <a:pt x="1192" y="0"/>
                    <a:pt x="116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40"/>
            <p:cNvSpPr/>
            <p:nvPr/>
          </p:nvSpPr>
          <p:spPr>
            <a:xfrm>
              <a:off x="4755894" y="3048431"/>
              <a:ext cx="31098" cy="32244"/>
            </a:xfrm>
            <a:custGeom>
              <a:rect b="b" l="l" r="r" t="t"/>
              <a:pathLst>
                <a:path extrusionOk="0" h="1013" w="977">
                  <a:moveTo>
                    <a:pt x="489" y="298"/>
                  </a:moveTo>
                  <a:cubicBezTo>
                    <a:pt x="596" y="298"/>
                    <a:pt x="679" y="381"/>
                    <a:pt x="679" y="488"/>
                  </a:cubicBezTo>
                  <a:lnTo>
                    <a:pt x="679" y="500"/>
                  </a:lnTo>
                  <a:cubicBezTo>
                    <a:pt x="679" y="607"/>
                    <a:pt x="596" y="702"/>
                    <a:pt x="489" y="702"/>
                  </a:cubicBezTo>
                  <a:cubicBezTo>
                    <a:pt x="381" y="702"/>
                    <a:pt x="298" y="607"/>
                    <a:pt x="298" y="500"/>
                  </a:cubicBezTo>
                  <a:lnTo>
                    <a:pt x="298" y="488"/>
                  </a:lnTo>
                  <a:cubicBezTo>
                    <a:pt x="298" y="381"/>
                    <a:pt x="381" y="298"/>
                    <a:pt x="489" y="298"/>
                  </a:cubicBezTo>
                  <a:close/>
                  <a:moveTo>
                    <a:pt x="489" y="0"/>
                  </a:moveTo>
                  <a:cubicBezTo>
                    <a:pt x="215" y="0"/>
                    <a:pt x="0" y="226"/>
                    <a:pt x="0" y="488"/>
                  </a:cubicBezTo>
                  <a:lnTo>
                    <a:pt x="0" y="524"/>
                  </a:lnTo>
                  <a:cubicBezTo>
                    <a:pt x="0" y="786"/>
                    <a:pt x="215" y="1012"/>
                    <a:pt x="489" y="1012"/>
                  </a:cubicBezTo>
                  <a:cubicBezTo>
                    <a:pt x="751" y="1012"/>
                    <a:pt x="977" y="786"/>
                    <a:pt x="977" y="524"/>
                  </a:cubicBezTo>
                  <a:lnTo>
                    <a:pt x="977" y="488"/>
                  </a:lnTo>
                  <a:cubicBezTo>
                    <a:pt x="977" y="226"/>
                    <a:pt x="751" y="0"/>
                    <a:pt x="4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1" name="Google Shape;181;p40"/>
          <p:cNvGrpSpPr/>
          <p:nvPr/>
        </p:nvGrpSpPr>
        <p:grpSpPr>
          <a:xfrm>
            <a:off x="7129183" y="2821852"/>
            <a:ext cx="512737" cy="479950"/>
            <a:chOff x="6577238" y="2457221"/>
            <a:chExt cx="332019" cy="310788"/>
          </a:xfrm>
        </p:grpSpPr>
        <p:sp>
          <p:nvSpPr>
            <p:cNvPr id="182" name="Google Shape;182;p40"/>
            <p:cNvSpPr/>
            <p:nvPr/>
          </p:nvSpPr>
          <p:spPr>
            <a:xfrm>
              <a:off x="6577238" y="2457221"/>
              <a:ext cx="332019" cy="310788"/>
            </a:xfrm>
            <a:custGeom>
              <a:rect b="b" l="l" r="r" t="t"/>
              <a:pathLst>
                <a:path extrusionOk="0" h="9764" w="10431">
                  <a:moveTo>
                    <a:pt x="5478" y="346"/>
                  </a:moveTo>
                  <a:cubicBezTo>
                    <a:pt x="5823" y="346"/>
                    <a:pt x="6097" y="619"/>
                    <a:pt x="6097" y="965"/>
                  </a:cubicBezTo>
                  <a:lnTo>
                    <a:pt x="6097" y="1334"/>
                  </a:lnTo>
                  <a:cubicBezTo>
                    <a:pt x="6097" y="1620"/>
                    <a:pt x="6335" y="1858"/>
                    <a:pt x="6621" y="1858"/>
                  </a:cubicBezTo>
                  <a:lnTo>
                    <a:pt x="6776" y="1858"/>
                  </a:lnTo>
                  <a:cubicBezTo>
                    <a:pt x="6871" y="1858"/>
                    <a:pt x="6966" y="1953"/>
                    <a:pt x="6966" y="2048"/>
                  </a:cubicBezTo>
                  <a:lnTo>
                    <a:pt x="6966" y="3084"/>
                  </a:lnTo>
                  <a:cubicBezTo>
                    <a:pt x="6966" y="3179"/>
                    <a:pt x="6871" y="3275"/>
                    <a:pt x="6776" y="3275"/>
                  </a:cubicBezTo>
                  <a:lnTo>
                    <a:pt x="3537" y="3275"/>
                  </a:lnTo>
                  <a:cubicBezTo>
                    <a:pt x="3442" y="3275"/>
                    <a:pt x="3347" y="3179"/>
                    <a:pt x="3347" y="3084"/>
                  </a:cubicBezTo>
                  <a:lnTo>
                    <a:pt x="3394" y="2048"/>
                  </a:lnTo>
                  <a:cubicBezTo>
                    <a:pt x="3394" y="1953"/>
                    <a:pt x="3477" y="1858"/>
                    <a:pt x="3585" y="1858"/>
                  </a:cubicBezTo>
                  <a:lnTo>
                    <a:pt x="3739" y="1858"/>
                  </a:lnTo>
                  <a:cubicBezTo>
                    <a:pt x="4013" y="1858"/>
                    <a:pt x="4251" y="1620"/>
                    <a:pt x="4251" y="1334"/>
                  </a:cubicBezTo>
                  <a:lnTo>
                    <a:pt x="4251" y="965"/>
                  </a:lnTo>
                  <a:cubicBezTo>
                    <a:pt x="4251" y="619"/>
                    <a:pt x="4537" y="346"/>
                    <a:pt x="4882" y="346"/>
                  </a:cubicBezTo>
                  <a:close/>
                  <a:moveTo>
                    <a:pt x="9538" y="2286"/>
                  </a:moveTo>
                  <a:cubicBezTo>
                    <a:pt x="9871" y="2286"/>
                    <a:pt x="10121" y="2560"/>
                    <a:pt x="10121" y="2870"/>
                  </a:cubicBezTo>
                  <a:lnTo>
                    <a:pt x="10121" y="8823"/>
                  </a:lnTo>
                  <a:lnTo>
                    <a:pt x="10085" y="8823"/>
                  </a:lnTo>
                  <a:cubicBezTo>
                    <a:pt x="10085" y="9156"/>
                    <a:pt x="9824" y="9406"/>
                    <a:pt x="9514" y="9406"/>
                  </a:cubicBezTo>
                  <a:lnTo>
                    <a:pt x="918" y="9406"/>
                  </a:lnTo>
                  <a:cubicBezTo>
                    <a:pt x="596" y="9406"/>
                    <a:pt x="346" y="9132"/>
                    <a:pt x="346" y="8823"/>
                  </a:cubicBezTo>
                  <a:lnTo>
                    <a:pt x="346" y="2870"/>
                  </a:lnTo>
                  <a:cubicBezTo>
                    <a:pt x="346" y="2548"/>
                    <a:pt x="608" y="2286"/>
                    <a:pt x="918" y="2286"/>
                  </a:cubicBezTo>
                  <a:lnTo>
                    <a:pt x="3085" y="2286"/>
                  </a:lnTo>
                  <a:lnTo>
                    <a:pt x="3085" y="2846"/>
                  </a:lnTo>
                  <a:lnTo>
                    <a:pt x="1061" y="2846"/>
                  </a:lnTo>
                  <a:cubicBezTo>
                    <a:pt x="965" y="2846"/>
                    <a:pt x="894" y="2917"/>
                    <a:pt x="894" y="3001"/>
                  </a:cubicBezTo>
                  <a:lnTo>
                    <a:pt x="894" y="8704"/>
                  </a:lnTo>
                  <a:cubicBezTo>
                    <a:pt x="894" y="8799"/>
                    <a:pt x="965" y="8870"/>
                    <a:pt x="1061" y="8870"/>
                  </a:cubicBezTo>
                  <a:lnTo>
                    <a:pt x="6609" y="8870"/>
                  </a:lnTo>
                  <a:cubicBezTo>
                    <a:pt x="6692" y="8870"/>
                    <a:pt x="6776" y="8799"/>
                    <a:pt x="6776" y="8704"/>
                  </a:cubicBezTo>
                  <a:cubicBezTo>
                    <a:pt x="6776" y="8620"/>
                    <a:pt x="6692" y="8537"/>
                    <a:pt x="6609" y="8537"/>
                  </a:cubicBezTo>
                  <a:lnTo>
                    <a:pt x="1215" y="8537"/>
                  </a:lnTo>
                  <a:lnTo>
                    <a:pt x="1215" y="3167"/>
                  </a:lnTo>
                  <a:lnTo>
                    <a:pt x="3096" y="3167"/>
                  </a:lnTo>
                  <a:cubicBezTo>
                    <a:pt x="3132" y="3417"/>
                    <a:pt x="3347" y="3596"/>
                    <a:pt x="3620" y="3596"/>
                  </a:cubicBezTo>
                  <a:lnTo>
                    <a:pt x="6847" y="3596"/>
                  </a:lnTo>
                  <a:cubicBezTo>
                    <a:pt x="7097" y="3596"/>
                    <a:pt x="7323" y="3405"/>
                    <a:pt x="7371" y="3167"/>
                  </a:cubicBezTo>
                  <a:lnTo>
                    <a:pt x="9240" y="3167"/>
                  </a:lnTo>
                  <a:lnTo>
                    <a:pt x="9240" y="8537"/>
                  </a:lnTo>
                  <a:lnTo>
                    <a:pt x="7418" y="8537"/>
                  </a:lnTo>
                  <a:cubicBezTo>
                    <a:pt x="7335" y="8537"/>
                    <a:pt x="7264" y="8620"/>
                    <a:pt x="7264" y="8704"/>
                  </a:cubicBezTo>
                  <a:cubicBezTo>
                    <a:pt x="7264" y="8799"/>
                    <a:pt x="7335" y="8870"/>
                    <a:pt x="7418" y="8870"/>
                  </a:cubicBezTo>
                  <a:lnTo>
                    <a:pt x="9407" y="8870"/>
                  </a:lnTo>
                  <a:cubicBezTo>
                    <a:pt x="9490" y="8870"/>
                    <a:pt x="9562" y="8799"/>
                    <a:pt x="9562" y="8704"/>
                  </a:cubicBezTo>
                  <a:lnTo>
                    <a:pt x="9562" y="3001"/>
                  </a:lnTo>
                  <a:cubicBezTo>
                    <a:pt x="9562" y="2917"/>
                    <a:pt x="9490" y="2846"/>
                    <a:pt x="9407" y="2846"/>
                  </a:cubicBezTo>
                  <a:lnTo>
                    <a:pt x="7383" y="2846"/>
                  </a:lnTo>
                  <a:lnTo>
                    <a:pt x="7383" y="2286"/>
                  </a:lnTo>
                  <a:close/>
                  <a:moveTo>
                    <a:pt x="4906" y="0"/>
                  </a:moveTo>
                  <a:cubicBezTo>
                    <a:pt x="4370" y="0"/>
                    <a:pt x="3942" y="429"/>
                    <a:pt x="3942" y="965"/>
                  </a:cubicBezTo>
                  <a:lnTo>
                    <a:pt x="3942" y="1334"/>
                  </a:lnTo>
                  <a:cubicBezTo>
                    <a:pt x="3942" y="1441"/>
                    <a:pt x="3858" y="1536"/>
                    <a:pt x="3751" y="1536"/>
                  </a:cubicBezTo>
                  <a:lnTo>
                    <a:pt x="3597" y="1536"/>
                  </a:lnTo>
                  <a:cubicBezTo>
                    <a:pt x="3347" y="1536"/>
                    <a:pt x="3120" y="1727"/>
                    <a:pt x="3085" y="1965"/>
                  </a:cubicBezTo>
                  <a:lnTo>
                    <a:pt x="918" y="1965"/>
                  </a:lnTo>
                  <a:cubicBezTo>
                    <a:pt x="418" y="1965"/>
                    <a:pt x="1" y="2382"/>
                    <a:pt x="1" y="2882"/>
                  </a:cubicBezTo>
                  <a:lnTo>
                    <a:pt x="1" y="8835"/>
                  </a:lnTo>
                  <a:cubicBezTo>
                    <a:pt x="1" y="9347"/>
                    <a:pt x="418" y="9763"/>
                    <a:pt x="918" y="9763"/>
                  </a:cubicBezTo>
                  <a:lnTo>
                    <a:pt x="9514" y="9763"/>
                  </a:lnTo>
                  <a:cubicBezTo>
                    <a:pt x="10014" y="9763"/>
                    <a:pt x="10431" y="9347"/>
                    <a:pt x="10431" y="8835"/>
                  </a:cubicBezTo>
                  <a:lnTo>
                    <a:pt x="10431" y="2882"/>
                  </a:lnTo>
                  <a:cubicBezTo>
                    <a:pt x="10419" y="2370"/>
                    <a:pt x="10002" y="1965"/>
                    <a:pt x="9490" y="1965"/>
                  </a:cubicBezTo>
                  <a:lnTo>
                    <a:pt x="7335" y="1965"/>
                  </a:lnTo>
                  <a:cubicBezTo>
                    <a:pt x="7287" y="1715"/>
                    <a:pt x="7085" y="1536"/>
                    <a:pt x="6811" y="1536"/>
                  </a:cubicBezTo>
                  <a:lnTo>
                    <a:pt x="6668" y="1536"/>
                  </a:lnTo>
                  <a:cubicBezTo>
                    <a:pt x="6561" y="1536"/>
                    <a:pt x="6478" y="1441"/>
                    <a:pt x="6478" y="1334"/>
                  </a:cubicBezTo>
                  <a:lnTo>
                    <a:pt x="6478" y="965"/>
                  </a:lnTo>
                  <a:cubicBezTo>
                    <a:pt x="6478" y="429"/>
                    <a:pt x="6037" y="0"/>
                    <a:pt x="550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40"/>
            <p:cNvSpPr/>
            <p:nvPr/>
          </p:nvSpPr>
          <p:spPr>
            <a:xfrm>
              <a:off x="6723529" y="2512542"/>
              <a:ext cx="38705" cy="39055"/>
            </a:xfrm>
            <a:custGeom>
              <a:rect b="b" l="l" r="r" t="t"/>
              <a:pathLst>
                <a:path extrusionOk="0" h="1227" w="1216">
                  <a:moveTo>
                    <a:pt x="608" y="346"/>
                  </a:moveTo>
                  <a:cubicBezTo>
                    <a:pt x="763" y="346"/>
                    <a:pt x="882" y="465"/>
                    <a:pt x="882" y="608"/>
                  </a:cubicBezTo>
                  <a:cubicBezTo>
                    <a:pt x="882" y="763"/>
                    <a:pt x="763" y="882"/>
                    <a:pt x="608" y="882"/>
                  </a:cubicBezTo>
                  <a:cubicBezTo>
                    <a:pt x="465" y="882"/>
                    <a:pt x="346" y="763"/>
                    <a:pt x="346" y="608"/>
                  </a:cubicBezTo>
                  <a:cubicBezTo>
                    <a:pt x="346" y="465"/>
                    <a:pt x="465" y="346"/>
                    <a:pt x="608" y="346"/>
                  </a:cubicBezTo>
                  <a:close/>
                  <a:moveTo>
                    <a:pt x="608" y="1"/>
                  </a:moveTo>
                  <a:cubicBezTo>
                    <a:pt x="286" y="1"/>
                    <a:pt x="1" y="274"/>
                    <a:pt x="1" y="608"/>
                  </a:cubicBezTo>
                  <a:cubicBezTo>
                    <a:pt x="1" y="941"/>
                    <a:pt x="275" y="1227"/>
                    <a:pt x="608" y="1227"/>
                  </a:cubicBezTo>
                  <a:cubicBezTo>
                    <a:pt x="941" y="1227"/>
                    <a:pt x="1215" y="953"/>
                    <a:pt x="1215" y="608"/>
                  </a:cubicBezTo>
                  <a:cubicBezTo>
                    <a:pt x="1203" y="274"/>
                    <a:pt x="941" y="1"/>
                    <a:pt x="60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40"/>
            <p:cNvSpPr/>
            <p:nvPr/>
          </p:nvSpPr>
          <p:spPr>
            <a:xfrm>
              <a:off x="6662893" y="2597050"/>
              <a:ext cx="169813" cy="108031"/>
            </a:xfrm>
            <a:custGeom>
              <a:rect b="b" l="l" r="r" t="t"/>
              <a:pathLst>
                <a:path extrusionOk="0" h="3394" w="5335">
                  <a:moveTo>
                    <a:pt x="763" y="2060"/>
                  </a:moveTo>
                  <a:cubicBezTo>
                    <a:pt x="1025" y="2060"/>
                    <a:pt x="1251" y="2287"/>
                    <a:pt x="1251" y="2561"/>
                  </a:cubicBezTo>
                  <a:cubicBezTo>
                    <a:pt x="1251" y="2822"/>
                    <a:pt x="1025" y="3049"/>
                    <a:pt x="763" y="3049"/>
                  </a:cubicBezTo>
                  <a:cubicBezTo>
                    <a:pt x="489" y="3049"/>
                    <a:pt x="275" y="2822"/>
                    <a:pt x="275" y="2561"/>
                  </a:cubicBezTo>
                  <a:cubicBezTo>
                    <a:pt x="275" y="2287"/>
                    <a:pt x="489" y="2060"/>
                    <a:pt x="763" y="2060"/>
                  </a:cubicBezTo>
                  <a:close/>
                  <a:moveTo>
                    <a:pt x="4918" y="1"/>
                  </a:moveTo>
                  <a:cubicBezTo>
                    <a:pt x="4918" y="1"/>
                    <a:pt x="4894" y="1"/>
                    <a:pt x="4894" y="13"/>
                  </a:cubicBezTo>
                  <a:lnTo>
                    <a:pt x="4466" y="239"/>
                  </a:lnTo>
                  <a:cubicBezTo>
                    <a:pt x="4394" y="275"/>
                    <a:pt x="4346" y="370"/>
                    <a:pt x="4394" y="453"/>
                  </a:cubicBezTo>
                  <a:cubicBezTo>
                    <a:pt x="4429" y="515"/>
                    <a:pt x="4484" y="550"/>
                    <a:pt x="4548" y="550"/>
                  </a:cubicBezTo>
                  <a:cubicBezTo>
                    <a:pt x="4571" y="550"/>
                    <a:pt x="4595" y="546"/>
                    <a:pt x="4620" y="536"/>
                  </a:cubicBezTo>
                  <a:lnTo>
                    <a:pt x="4739" y="477"/>
                  </a:lnTo>
                  <a:lnTo>
                    <a:pt x="4739" y="477"/>
                  </a:lnTo>
                  <a:cubicBezTo>
                    <a:pt x="4525" y="1191"/>
                    <a:pt x="4144" y="1727"/>
                    <a:pt x="3620" y="2060"/>
                  </a:cubicBezTo>
                  <a:cubicBezTo>
                    <a:pt x="3098" y="2398"/>
                    <a:pt x="2516" y="2470"/>
                    <a:pt x="2094" y="2470"/>
                  </a:cubicBezTo>
                  <a:cubicBezTo>
                    <a:pt x="1891" y="2470"/>
                    <a:pt x="1724" y="2453"/>
                    <a:pt x="1620" y="2441"/>
                  </a:cubicBezTo>
                  <a:cubicBezTo>
                    <a:pt x="1560" y="2049"/>
                    <a:pt x="1227" y="1751"/>
                    <a:pt x="822" y="1751"/>
                  </a:cubicBezTo>
                  <a:cubicBezTo>
                    <a:pt x="370" y="1751"/>
                    <a:pt x="1" y="2120"/>
                    <a:pt x="1" y="2572"/>
                  </a:cubicBezTo>
                  <a:cubicBezTo>
                    <a:pt x="1" y="3013"/>
                    <a:pt x="370" y="3394"/>
                    <a:pt x="822" y="3394"/>
                  </a:cubicBezTo>
                  <a:cubicBezTo>
                    <a:pt x="1203" y="3394"/>
                    <a:pt x="1537" y="3120"/>
                    <a:pt x="1620" y="2763"/>
                  </a:cubicBezTo>
                  <a:cubicBezTo>
                    <a:pt x="1739" y="2775"/>
                    <a:pt x="1906" y="2799"/>
                    <a:pt x="2120" y="2799"/>
                  </a:cubicBezTo>
                  <a:cubicBezTo>
                    <a:pt x="2572" y="2799"/>
                    <a:pt x="3215" y="2703"/>
                    <a:pt x="3799" y="2334"/>
                  </a:cubicBezTo>
                  <a:cubicBezTo>
                    <a:pt x="4382" y="1965"/>
                    <a:pt x="4799" y="1394"/>
                    <a:pt x="5037" y="620"/>
                  </a:cubicBezTo>
                  <a:lnTo>
                    <a:pt x="5061" y="667"/>
                  </a:lnTo>
                  <a:cubicBezTo>
                    <a:pt x="5097" y="727"/>
                    <a:pt x="5156" y="751"/>
                    <a:pt x="5216" y="751"/>
                  </a:cubicBezTo>
                  <a:cubicBezTo>
                    <a:pt x="5239" y="751"/>
                    <a:pt x="5251" y="751"/>
                    <a:pt x="5287" y="739"/>
                  </a:cubicBezTo>
                  <a:cubicBezTo>
                    <a:pt x="5299" y="691"/>
                    <a:pt x="5335" y="596"/>
                    <a:pt x="5287" y="501"/>
                  </a:cubicBezTo>
                  <a:lnTo>
                    <a:pt x="5061" y="72"/>
                  </a:lnTo>
                  <a:cubicBezTo>
                    <a:pt x="5061" y="72"/>
                    <a:pt x="5061" y="60"/>
                    <a:pt x="5049" y="60"/>
                  </a:cubicBezTo>
                  <a:lnTo>
                    <a:pt x="5013" y="25"/>
                  </a:lnTo>
                  <a:lnTo>
                    <a:pt x="5001" y="13"/>
                  </a:lnTo>
                  <a:cubicBezTo>
                    <a:pt x="5001" y="13"/>
                    <a:pt x="4989" y="13"/>
                    <a:pt x="49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40"/>
            <p:cNvSpPr/>
            <p:nvPr/>
          </p:nvSpPr>
          <p:spPr>
            <a:xfrm>
              <a:off x="6639402" y="2589188"/>
              <a:ext cx="32244" cy="31384"/>
            </a:xfrm>
            <a:custGeom>
              <a:rect b="b" l="l" r="r" t="t"/>
              <a:pathLst>
                <a:path extrusionOk="0" h="986" w="1013">
                  <a:moveTo>
                    <a:pt x="184" y="1"/>
                  </a:moveTo>
                  <a:cubicBezTo>
                    <a:pt x="140" y="1"/>
                    <a:pt x="96" y="16"/>
                    <a:pt x="60" y="45"/>
                  </a:cubicBezTo>
                  <a:cubicBezTo>
                    <a:pt x="0" y="105"/>
                    <a:pt x="0" y="212"/>
                    <a:pt x="60" y="283"/>
                  </a:cubicBezTo>
                  <a:lnTo>
                    <a:pt x="262" y="498"/>
                  </a:lnTo>
                  <a:lnTo>
                    <a:pt x="60" y="700"/>
                  </a:lnTo>
                  <a:cubicBezTo>
                    <a:pt x="0" y="760"/>
                    <a:pt x="0" y="867"/>
                    <a:pt x="60" y="938"/>
                  </a:cubicBezTo>
                  <a:cubicBezTo>
                    <a:pt x="84" y="974"/>
                    <a:pt x="131" y="986"/>
                    <a:pt x="179" y="986"/>
                  </a:cubicBezTo>
                  <a:cubicBezTo>
                    <a:pt x="215" y="986"/>
                    <a:pt x="262" y="974"/>
                    <a:pt x="298" y="938"/>
                  </a:cubicBezTo>
                  <a:lnTo>
                    <a:pt x="501" y="736"/>
                  </a:lnTo>
                  <a:lnTo>
                    <a:pt x="715" y="938"/>
                  </a:lnTo>
                  <a:cubicBezTo>
                    <a:pt x="739" y="974"/>
                    <a:pt x="786" y="986"/>
                    <a:pt x="834" y="986"/>
                  </a:cubicBezTo>
                  <a:cubicBezTo>
                    <a:pt x="870" y="986"/>
                    <a:pt x="917" y="974"/>
                    <a:pt x="953" y="938"/>
                  </a:cubicBezTo>
                  <a:cubicBezTo>
                    <a:pt x="1013" y="879"/>
                    <a:pt x="1013" y="783"/>
                    <a:pt x="953" y="700"/>
                  </a:cubicBezTo>
                  <a:lnTo>
                    <a:pt x="739" y="498"/>
                  </a:lnTo>
                  <a:lnTo>
                    <a:pt x="953" y="283"/>
                  </a:lnTo>
                  <a:cubicBezTo>
                    <a:pt x="1013" y="224"/>
                    <a:pt x="1013" y="129"/>
                    <a:pt x="953" y="45"/>
                  </a:cubicBezTo>
                  <a:cubicBezTo>
                    <a:pt x="923" y="16"/>
                    <a:pt x="882" y="1"/>
                    <a:pt x="838" y="1"/>
                  </a:cubicBezTo>
                  <a:cubicBezTo>
                    <a:pt x="795" y="1"/>
                    <a:pt x="751" y="16"/>
                    <a:pt x="715" y="45"/>
                  </a:cubicBezTo>
                  <a:lnTo>
                    <a:pt x="501" y="260"/>
                  </a:lnTo>
                  <a:lnTo>
                    <a:pt x="298" y="45"/>
                  </a:lnTo>
                  <a:cubicBezTo>
                    <a:pt x="268" y="16"/>
                    <a:pt x="227" y="1"/>
                    <a:pt x="1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40"/>
            <p:cNvSpPr/>
            <p:nvPr/>
          </p:nvSpPr>
          <p:spPr>
            <a:xfrm>
              <a:off x="6820547" y="2673315"/>
              <a:ext cx="32244" cy="31034"/>
            </a:xfrm>
            <a:custGeom>
              <a:rect b="b" l="l" r="r" t="t"/>
              <a:pathLst>
                <a:path extrusionOk="0" h="975" w="1013">
                  <a:moveTo>
                    <a:pt x="188" y="1"/>
                  </a:moveTo>
                  <a:cubicBezTo>
                    <a:pt x="147" y="1"/>
                    <a:pt x="102" y="16"/>
                    <a:pt x="60" y="45"/>
                  </a:cubicBezTo>
                  <a:cubicBezTo>
                    <a:pt x="1" y="105"/>
                    <a:pt x="1" y="200"/>
                    <a:pt x="60" y="284"/>
                  </a:cubicBezTo>
                  <a:lnTo>
                    <a:pt x="275" y="486"/>
                  </a:lnTo>
                  <a:lnTo>
                    <a:pt x="60" y="700"/>
                  </a:lnTo>
                  <a:cubicBezTo>
                    <a:pt x="1" y="760"/>
                    <a:pt x="1" y="855"/>
                    <a:pt x="60" y="938"/>
                  </a:cubicBezTo>
                  <a:cubicBezTo>
                    <a:pt x="96" y="962"/>
                    <a:pt x="144" y="974"/>
                    <a:pt x="179" y="974"/>
                  </a:cubicBezTo>
                  <a:cubicBezTo>
                    <a:pt x="227" y="974"/>
                    <a:pt x="275" y="962"/>
                    <a:pt x="298" y="938"/>
                  </a:cubicBezTo>
                  <a:lnTo>
                    <a:pt x="513" y="724"/>
                  </a:lnTo>
                  <a:lnTo>
                    <a:pt x="715" y="938"/>
                  </a:lnTo>
                  <a:cubicBezTo>
                    <a:pt x="751" y="962"/>
                    <a:pt x="798" y="974"/>
                    <a:pt x="834" y="974"/>
                  </a:cubicBezTo>
                  <a:cubicBezTo>
                    <a:pt x="882" y="974"/>
                    <a:pt x="929" y="962"/>
                    <a:pt x="953" y="938"/>
                  </a:cubicBezTo>
                  <a:cubicBezTo>
                    <a:pt x="1013" y="879"/>
                    <a:pt x="1013" y="772"/>
                    <a:pt x="953" y="700"/>
                  </a:cubicBezTo>
                  <a:lnTo>
                    <a:pt x="751" y="486"/>
                  </a:lnTo>
                  <a:lnTo>
                    <a:pt x="953" y="284"/>
                  </a:lnTo>
                  <a:cubicBezTo>
                    <a:pt x="1013" y="224"/>
                    <a:pt x="1013" y="117"/>
                    <a:pt x="953" y="45"/>
                  </a:cubicBezTo>
                  <a:cubicBezTo>
                    <a:pt x="923" y="16"/>
                    <a:pt x="885" y="1"/>
                    <a:pt x="843" y="1"/>
                  </a:cubicBezTo>
                  <a:cubicBezTo>
                    <a:pt x="801" y="1"/>
                    <a:pt x="757" y="16"/>
                    <a:pt x="715" y="45"/>
                  </a:cubicBezTo>
                  <a:lnTo>
                    <a:pt x="513" y="248"/>
                  </a:lnTo>
                  <a:lnTo>
                    <a:pt x="298" y="45"/>
                  </a:lnTo>
                  <a:cubicBezTo>
                    <a:pt x="269" y="16"/>
                    <a:pt x="230" y="1"/>
                    <a:pt x="1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40"/>
            <p:cNvSpPr/>
            <p:nvPr/>
          </p:nvSpPr>
          <p:spPr>
            <a:xfrm>
              <a:off x="6730341" y="2603607"/>
              <a:ext cx="32244" cy="31384"/>
            </a:xfrm>
            <a:custGeom>
              <a:rect b="b" l="l" r="r" t="t"/>
              <a:pathLst>
                <a:path extrusionOk="0" h="986" w="1013">
                  <a:moveTo>
                    <a:pt x="184" y="0"/>
                  </a:moveTo>
                  <a:cubicBezTo>
                    <a:pt x="141" y="0"/>
                    <a:pt x="96" y="15"/>
                    <a:pt x="61" y="45"/>
                  </a:cubicBezTo>
                  <a:cubicBezTo>
                    <a:pt x="1" y="104"/>
                    <a:pt x="1" y="211"/>
                    <a:pt x="61" y="283"/>
                  </a:cubicBezTo>
                  <a:lnTo>
                    <a:pt x="263" y="485"/>
                  </a:lnTo>
                  <a:lnTo>
                    <a:pt x="61" y="700"/>
                  </a:lnTo>
                  <a:cubicBezTo>
                    <a:pt x="1" y="759"/>
                    <a:pt x="1" y="866"/>
                    <a:pt x="61" y="938"/>
                  </a:cubicBezTo>
                  <a:cubicBezTo>
                    <a:pt x="84" y="962"/>
                    <a:pt x="132" y="985"/>
                    <a:pt x="180" y="985"/>
                  </a:cubicBezTo>
                  <a:cubicBezTo>
                    <a:pt x="215" y="985"/>
                    <a:pt x="263" y="962"/>
                    <a:pt x="299" y="938"/>
                  </a:cubicBezTo>
                  <a:lnTo>
                    <a:pt x="501" y="723"/>
                  </a:lnTo>
                  <a:lnTo>
                    <a:pt x="715" y="938"/>
                  </a:lnTo>
                  <a:cubicBezTo>
                    <a:pt x="739" y="962"/>
                    <a:pt x="787" y="985"/>
                    <a:pt x="834" y="985"/>
                  </a:cubicBezTo>
                  <a:cubicBezTo>
                    <a:pt x="870" y="985"/>
                    <a:pt x="918" y="962"/>
                    <a:pt x="953" y="938"/>
                  </a:cubicBezTo>
                  <a:cubicBezTo>
                    <a:pt x="1013" y="878"/>
                    <a:pt x="1013" y="771"/>
                    <a:pt x="953" y="700"/>
                  </a:cubicBezTo>
                  <a:lnTo>
                    <a:pt x="739" y="485"/>
                  </a:lnTo>
                  <a:lnTo>
                    <a:pt x="953" y="283"/>
                  </a:lnTo>
                  <a:cubicBezTo>
                    <a:pt x="1013" y="223"/>
                    <a:pt x="1013" y="116"/>
                    <a:pt x="953" y="45"/>
                  </a:cubicBezTo>
                  <a:cubicBezTo>
                    <a:pt x="924" y="15"/>
                    <a:pt x="882" y="0"/>
                    <a:pt x="839" y="0"/>
                  </a:cubicBezTo>
                  <a:cubicBezTo>
                    <a:pt x="796" y="0"/>
                    <a:pt x="751" y="15"/>
                    <a:pt x="715" y="45"/>
                  </a:cubicBezTo>
                  <a:lnTo>
                    <a:pt x="501" y="247"/>
                  </a:lnTo>
                  <a:lnTo>
                    <a:pt x="299" y="45"/>
                  </a:lnTo>
                  <a:cubicBezTo>
                    <a:pt x="269" y="15"/>
                    <a:pt x="227" y="0"/>
                    <a:pt x="18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8" name="Google Shape;188;p40"/>
          <p:cNvGrpSpPr/>
          <p:nvPr/>
        </p:nvGrpSpPr>
        <p:grpSpPr>
          <a:xfrm>
            <a:off x="4316980" y="3540219"/>
            <a:ext cx="512740" cy="477072"/>
            <a:chOff x="6099375" y="2456075"/>
            <a:chExt cx="337684" cy="314194"/>
          </a:xfrm>
        </p:grpSpPr>
        <p:sp>
          <p:nvSpPr>
            <p:cNvPr id="189" name="Google Shape;189;p40"/>
            <p:cNvSpPr/>
            <p:nvPr/>
          </p:nvSpPr>
          <p:spPr>
            <a:xfrm>
              <a:off x="6099375" y="2456075"/>
              <a:ext cx="337684" cy="314194"/>
            </a:xfrm>
            <a:custGeom>
              <a:rect b="b" l="l" r="r" t="t"/>
              <a:pathLst>
                <a:path extrusionOk="0" h="9871" w="10609">
                  <a:moveTo>
                    <a:pt x="322" y="5025"/>
                  </a:moveTo>
                  <a:cubicBezTo>
                    <a:pt x="536" y="5227"/>
                    <a:pt x="857" y="5418"/>
                    <a:pt x="1274" y="5585"/>
                  </a:cubicBezTo>
                  <a:cubicBezTo>
                    <a:pt x="2048" y="5882"/>
                    <a:pt x="3060" y="6049"/>
                    <a:pt x="4143" y="6049"/>
                  </a:cubicBezTo>
                  <a:lnTo>
                    <a:pt x="4417" y="6049"/>
                  </a:lnTo>
                  <a:cubicBezTo>
                    <a:pt x="4429" y="6061"/>
                    <a:pt x="4465" y="6073"/>
                    <a:pt x="4477" y="6097"/>
                  </a:cubicBezTo>
                  <a:lnTo>
                    <a:pt x="4905" y="6347"/>
                  </a:lnTo>
                  <a:cubicBezTo>
                    <a:pt x="4894" y="6466"/>
                    <a:pt x="4882" y="6585"/>
                    <a:pt x="4882" y="6692"/>
                  </a:cubicBezTo>
                  <a:cubicBezTo>
                    <a:pt x="4882" y="6811"/>
                    <a:pt x="4894" y="6930"/>
                    <a:pt x="4905" y="7025"/>
                  </a:cubicBezTo>
                  <a:lnTo>
                    <a:pt x="4477" y="7287"/>
                  </a:lnTo>
                  <a:cubicBezTo>
                    <a:pt x="4405" y="7323"/>
                    <a:pt x="4358" y="7382"/>
                    <a:pt x="4346" y="7466"/>
                  </a:cubicBezTo>
                  <a:cubicBezTo>
                    <a:pt x="4322" y="7537"/>
                    <a:pt x="4322" y="7609"/>
                    <a:pt x="4370" y="7680"/>
                  </a:cubicBezTo>
                  <a:lnTo>
                    <a:pt x="4608" y="8085"/>
                  </a:lnTo>
                  <a:cubicBezTo>
                    <a:pt x="4564" y="8081"/>
                    <a:pt x="4517" y="8080"/>
                    <a:pt x="4467" y="8080"/>
                  </a:cubicBezTo>
                  <a:cubicBezTo>
                    <a:pt x="4368" y="8080"/>
                    <a:pt x="4263" y="8085"/>
                    <a:pt x="4167" y="8085"/>
                  </a:cubicBezTo>
                  <a:cubicBezTo>
                    <a:pt x="3120" y="8085"/>
                    <a:pt x="2143" y="7942"/>
                    <a:pt x="1393" y="7656"/>
                  </a:cubicBezTo>
                  <a:cubicBezTo>
                    <a:pt x="714" y="7406"/>
                    <a:pt x="322" y="7061"/>
                    <a:pt x="322" y="6728"/>
                  </a:cubicBezTo>
                  <a:lnTo>
                    <a:pt x="322" y="5025"/>
                  </a:lnTo>
                  <a:close/>
                  <a:moveTo>
                    <a:pt x="4132" y="1"/>
                  </a:moveTo>
                  <a:cubicBezTo>
                    <a:pt x="3048" y="1"/>
                    <a:pt x="2036" y="167"/>
                    <a:pt x="1262" y="465"/>
                  </a:cubicBezTo>
                  <a:cubicBezTo>
                    <a:pt x="441" y="774"/>
                    <a:pt x="0" y="1215"/>
                    <a:pt x="0" y="1691"/>
                  </a:cubicBezTo>
                  <a:lnTo>
                    <a:pt x="0" y="6751"/>
                  </a:lnTo>
                  <a:cubicBezTo>
                    <a:pt x="0" y="7228"/>
                    <a:pt x="441" y="7656"/>
                    <a:pt x="1262" y="7966"/>
                  </a:cubicBezTo>
                  <a:cubicBezTo>
                    <a:pt x="2036" y="8264"/>
                    <a:pt x="3048" y="8430"/>
                    <a:pt x="4132" y="8430"/>
                  </a:cubicBezTo>
                  <a:cubicBezTo>
                    <a:pt x="4346" y="8430"/>
                    <a:pt x="4548" y="8430"/>
                    <a:pt x="4763" y="8418"/>
                  </a:cubicBezTo>
                  <a:lnTo>
                    <a:pt x="5025" y="8871"/>
                  </a:lnTo>
                  <a:cubicBezTo>
                    <a:pt x="5072" y="8954"/>
                    <a:pt x="5132" y="8990"/>
                    <a:pt x="5203" y="9014"/>
                  </a:cubicBezTo>
                  <a:cubicBezTo>
                    <a:pt x="5227" y="9018"/>
                    <a:pt x="5252" y="9020"/>
                    <a:pt x="5278" y="9020"/>
                  </a:cubicBezTo>
                  <a:cubicBezTo>
                    <a:pt x="5329" y="9020"/>
                    <a:pt x="5382" y="9010"/>
                    <a:pt x="5429" y="8978"/>
                  </a:cubicBezTo>
                  <a:lnTo>
                    <a:pt x="5858" y="8728"/>
                  </a:lnTo>
                  <a:cubicBezTo>
                    <a:pt x="6037" y="8871"/>
                    <a:pt x="6251" y="8990"/>
                    <a:pt x="6465" y="9085"/>
                  </a:cubicBezTo>
                  <a:lnTo>
                    <a:pt x="6465" y="9573"/>
                  </a:lnTo>
                  <a:cubicBezTo>
                    <a:pt x="6465" y="9740"/>
                    <a:pt x="6608" y="9871"/>
                    <a:pt x="6763" y="9871"/>
                  </a:cubicBezTo>
                  <a:lnTo>
                    <a:pt x="8108" y="9871"/>
                  </a:lnTo>
                  <a:cubicBezTo>
                    <a:pt x="8275" y="9871"/>
                    <a:pt x="8406" y="9740"/>
                    <a:pt x="8406" y="9573"/>
                  </a:cubicBezTo>
                  <a:lnTo>
                    <a:pt x="8406" y="9085"/>
                  </a:lnTo>
                  <a:cubicBezTo>
                    <a:pt x="8632" y="8990"/>
                    <a:pt x="8823" y="8871"/>
                    <a:pt x="9013" y="8728"/>
                  </a:cubicBezTo>
                  <a:lnTo>
                    <a:pt x="9442" y="8978"/>
                  </a:lnTo>
                  <a:cubicBezTo>
                    <a:pt x="9497" y="9010"/>
                    <a:pt x="9548" y="9020"/>
                    <a:pt x="9596" y="9020"/>
                  </a:cubicBezTo>
                  <a:cubicBezTo>
                    <a:pt x="9620" y="9020"/>
                    <a:pt x="9644" y="9018"/>
                    <a:pt x="9668" y="9014"/>
                  </a:cubicBezTo>
                  <a:cubicBezTo>
                    <a:pt x="9739" y="8990"/>
                    <a:pt x="9799" y="8930"/>
                    <a:pt x="9847" y="8871"/>
                  </a:cubicBezTo>
                  <a:lnTo>
                    <a:pt x="10513" y="7716"/>
                  </a:lnTo>
                  <a:cubicBezTo>
                    <a:pt x="10561" y="7597"/>
                    <a:pt x="10561" y="7525"/>
                    <a:pt x="10549" y="7442"/>
                  </a:cubicBezTo>
                  <a:cubicBezTo>
                    <a:pt x="10537" y="7371"/>
                    <a:pt x="10478" y="7311"/>
                    <a:pt x="10406" y="7263"/>
                  </a:cubicBezTo>
                  <a:lnTo>
                    <a:pt x="9978" y="7013"/>
                  </a:lnTo>
                  <a:cubicBezTo>
                    <a:pt x="9989" y="6894"/>
                    <a:pt x="10013" y="6775"/>
                    <a:pt x="10013" y="6668"/>
                  </a:cubicBezTo>
                  <a:cubicBezTo>
                    <a:pt x="10013" y="6549"/>
                    <a:pt x="10001" y="6430"/>
                    <a:pt x="9978" y="6335"/>
                  </a:cubicBezTo>
                  <a:lnTo>
                    <a:pt x="10406" y="6073"/>
                  </a:lnTo>
                  <a:cubicBezTo>
                    <a:pt x="10549" y="6001"/>
                    <a:pt x="10609" y="5823"/>
                    <a:pt x="10513" y="5680"/>
                  </a:cubicBezTo>
                  <a:lnTo>
                    <a:pt x="10311" y="5323"/>
                  </a:lnTo>
                  <a:cubicBezTo>
                    <a:pt x="10280" y="5268"/>
                    <a:pt x="10228" y="5239"/>
                    <a:pt x="10176" y="5239"/>
                  </a:cubicBezTo>
                  <a:cubicBezTo>
                    <a:pt x="10148" y="5239"/>
                    <a:pt x="10121" y="5247"/>
                    <a:pt x="10097" y="5263"/>
                  </a:cubicBezTo>
                  <a:cubicBezTo>
                    <a:pt x="10025" y="5299"/>
                    <a:pt x="9989" y="5394"/>
                    <a:pt x="10037" y="5466"/>
                  </a:cubicBezTo>
                  <a:lnTo>
                    <a:pt x="10228" y="5811"/>
                  </a:lnTo>
                  <a:lnTo>
                    <a:pt x="9727" y="6108"/>
                  </a:lnTo>
                  <a:cubicBezTo>
                    <a:pt x="9668" y="6132"/>
                    <a:pt x="9632" y="6216"/>
                    <a:pt x="9656" y="6275"/>
                  </a:cubicBezTo>
                  <a:cubicBezTo>
                    <a:pt x="9680" y="6406"/>
                    <a:pt x="9680" y="6537"/>
                    <a:pt x="9680" y="6668"/>
                  </a:cubicBezTo>
                  <a:cubicBezTo>
                    <a:pt x="9680" y="6811"/>
                    <a:pt x="9668" y="6942"/>
                    <a:pt x="9656" y="7073"/>
                  </a:cubicBezTo>
                  <a:cubicBezTo>
                    <a:pt x="9632" y="7132"/>
                    <a:pt x="9668" y="7204"/>
                    <a:pt x="9727" y="7240"/>
                  </a:cubicBezTo>
                  <a:lnTo>
                    <a:pt x="10228" y="7537"/>
                  </a:lnTo>
                  <a:lnTo>
                    <a:pt x="9573" y="8668"/>
                  </a:lnTo>
                  <a:lnTo>
                    <a:pt x="9073" y="8371"/>
                  </a:lnTo>
                  <a:cubicBezTo>
                    <a:pt x="9045" y="8354"/>
                    <a:pt x="9015" y="8345"/>
                    <a:pt x="8986" y="8345"/>
                  </a:cubicBezTo>
                  <a:cubicBezTo>
                    <a:pt x="8952" y="8345"/>
                    <a:pt x="8920" y="8357"/>
                    <a:pt x="8894" y="8383"/>
                  </a:cubicBezTo>
                  <a:cubicBezTo>
                    <a:pt x="8680" y="8561"/>
                    <a:pt x="8442" y="8692"/>
                    <a:pt x="8192" y="8787"/>
                  </a:cubicBezTo>
                  <a:cubicBezTo>
                    <a:pt x="8132" y="8799"/>
                    <a:pt x="8084" y="8859"/>
                    <a:pt x="8084" y="8930"/>
                  </a:cubicBezTo>
                  <a:lnTo>
                    <a:pt x="8084" y="9514"/>
                  </a:lnTo>
                  <a:lnTo>
                    <a:pt x="6775" y="9514"/>
                  </a:lnTo>
                  <a:lnTo>
                    <a:pt x="6775" y="8930"/>
                  </a:lnTo>
                  <a:cubicBezTo>
                    <a:pt x="6775" y="8871"/>
                    <a:pt x="6739" y="8811"/>
                    <a:pt x="6679" y="8787"/>
                  </a:cubicBezTo>
                  <a:cubicBezTo>
                    <a:pt x="6418" y="8692"/>
                    <a:pt x="6179" y="8561"/>
                    <a:pt x="5977" y="8383"/>
                  </a:cubicBezTo>
                  <a:cubicBezTo>
                    <a:pt x="5951" y="8357"/>
                    <a:pt x="5919" y="8345"/>
                    <a:pt x="5885" y="8345"/>
                  </a:cubicBezTo>
                  <a:cubicBezTo>
                    <a:pt x="5856" y="8345"/>
                    <a:pt x="5826" y="8354"/>
                    <a:pt x="5798" y="8371"/>
                  </a:cubicBezTo>
                  <a:lnTo>
                    <a:pt x="5286" y="8668"/>
                  </a:lnTo>
                  <a:lnTo>
                    <a:pt x="4632" y="7537"/>
                  </a:lnTo>
                  <a:lnTo>
                    <a:pt x="5144" y="7240"/>
                  </a:lnTo>
                  <a:cubicBezTo>
                    <a:pt x="5203" y="7204"/>
                    <a:pt x="5227" y="7132"/>
                    <a:pt x="5215" y="7073"/>
                  </a:cubicBezTo>
                  <a:cubicBezTo>
                    <a:pt x="5191" y="6942"/>
                    <a:pt x="5191" y="6811"/>
                    <a:pt x="5191" y="6668"/>
                  </a:cubicBezTo>
                  <a:cubicBezTo>
                    <a:pt x="5191" y="6537"/>
                    <a:pt x="5203" y="6406"/>
                    <a:pt x="5215" y="6275"/>
                  </a:cubicBezTo>
                  <a:cubicBezTo>
                    <a:pt x="5227" y="6216"/>
                    <a:pt x="5203" y="6132"/>
                    <a:pt x="5144" y="6108"/>
                  </a:cubicBezTo>
                  <a:lnTo>
                    <a:pt x="4632" y="5811"/>
                  </a:lnTo>
                  <a:lnTo>
                    <a:pt x="5286" y="4680"/>
                  </a:lnTo>
                  <a:lnTo>
                    <a:pt x="5798" y="4977"/>
                  </a:lnTo>
                  <a:cubicBezTo>
                    <a:pt x="5825" y="4988"/>
                    <a:pt x="5854" y="4994"/>
                    <a:pt x="5883" y="4994"/>
                  </a:cubicBezTo>
                  <a:cubicBezTo>
                    <a:pt x="5917" y="4994"/>
                    <a:pt x="5951" y="4985"/>
                    <a:pt x="5977" y="4965"/>
                  </a:cubicBezTo>
                  <a:cubicBezTo>
                    <a:pt x="6179" y="4787"/>
                    <a:pt x="6418" y="4644"/>
                    <a:pt x="6679" y="4561"/>
                  </a:cubicBezTo>
                  <a:cubicBezTo>
                    <a:pt x="6739" y="4549"/>
                    <a:pt x="6775" y="4489"/>
                    <a:pt x="6775" y="4406"/>
                  </a:cubicBezTo>
                  <a:lnTo>
                    <a:pt x="6775" y="3834"/>
                  </a:lnTo>
                  <a:lnTo>
                    <a:pt x="8084" y="3834"/>
                  </a:lnTo>
                  <a:lnTo>
                    <a:pt x="8084" y="4406"/>
                  </a:lnTo>
                  <a:cubicBezTo>
                    <a:pt x="8084" y="4465"/>
                    <a:pt x="8132" y="4525"/>
                    <a:pt x="8192" y="4561"/>
                  </a:cubicBezTo>
                  <a:cubicBezTo>
                    <a:pt x="8442" y="4644"/>
                    <a:pt x="8680" y="4787"/>
                    <a:pt x="8894" y="4965"/>
                  </a:cubicBezTo>
                  <a:cubicBezTo>
                    <a:pt x="8920" y="4985"/>
                    <a:pt x="8954" y="4994"/>
                    <a:pt x="8988" y="4994"/>
                  </a:cubicBezTo>
                  <a:cubicBezTo>
                    <a:pt x="9017" y="4994"/>
                    <a:pt x="9046" y="4988"/>
                    <a:pt x="9073" y="4977"/>
                  </a:cubicBezTo>
                  <a:lnTo>
                    <a:pt x="9573" y="4680"/>
                  </a:lnTo>
                  <a:lnTo>
                    <a:pt x="9716" y="4906"/>
                  </a:lnTo>
                  <a:cubicBezTo>
                    <a:pt x="9740" y="4955"/>
                    <a:pt x="9793" y="4982"/>
                    <a:pt x="9847" y="4982"/>
                  </a:cubicBezTo>
                  <a:cubicBezTo>
                    <a:pt x="9871" y="4982"/>
                    <a:pt x="9896" y="4977"/>
                    <a:pt x="9918" y="4965"/>
                  </a:cubicBezTo>
                  <a:cubicBezTo>
                    <a:pt x="9989" y="4918"/>
                    <a:pt x="10025" y="4823"/>
                    <a:pt x="9978" y="4751"/>
                  </a:cubicBezTo>
                  <a:lnTo>
                    <a:pt x="9847" y="4513"/>
                  </a:lnTo>
                  <a:cubicBezTo>
                    <a:pt x="9798" y="4424"/>
                    <a:pt x="9699" y="4367"/>
                    <a:pt x="9592" y="4367"/>
                  </a:cubicBezTo>
                  <a:cubicBezTo>
                    <a:pt x="9542" y="4367"/>
                    <a:pt x="9491" y="4379"/>
                    <a:pt x="9442" y="4406"/>
                  </a:cubicBezTo>
                  <a:lnTo>
                    <a:pt x="9013" y="4668"/>
                  </a:lnTo>
                  <a:cubicBezTo>
                    <a:pt x="8835" y="4513"/>
                    <a:pt x="8620" y="4394"/>
                    <a:pt x="8406" y="4311"/>
                  </a:cubicBezTo>
                  <a:lnTo>
                    <a:pt x="8406" y="3811"/>
                  </a:lnTo>
                  <a:cubicBezTo>
                    <a:pt x="8406" y="3727"/>
                    <a:pt x="8358" y="3632"/>
                    <a:pt x="8299" y="3596"/>
                  </a:cubicBezTo>
                  <a:lnTo>
                    <a:pt x="8299" y="1656"/>
                  </a:lnTo>
                  <a:cubicBezTo>
                    <a:pt x="8299" y="1060"/>
                    <a:pt x="7596" y="536"/>
                    <a:pt x="6394" y="239"/>
                  </a:cubicBezTo>
                  <a:cubicBezTo>
                    <a:pt x="6384" y="237"/>
                    <a:pt x="6375" y="237"/>
                    <a:pt x="6365" y="237"/>
                  </a:cubicBezTo>
                  <a:cubicBezTo>
                    <a:pt x="6284" y="237"/>
                    <a:pt x="6225" y="283"/>
                    <a:pt x="6203" y="358"/>
                  </a:cubicBezTo>
                  <a:cubicBezTo>
                    <a:pt x="6179" y="453"/>
                    <a:pt x="6227" y="524"/>
                    <a:pt x="6322" y="560"/>
                  </a:cubicBezTo>
                  <a:cubicBezTo>
                    <a:pt x="7346" y="810"/>
                    <a:pt x="7989" y="1239"/>
                    <a:pt x="7989" y="1667"/>
                  </a:cubicBezTo>
                  <a:cubicBezTo>
                    <a:pt x="7989" y="2001"/>
                    <a:pt x="7596" y="2346"/>
                    <a:pt x="6918" y="2596"/>
                  </a:cubicBezTo>
                  <a:cubicBezTo>
                    <a:pt x="6179" y="2882"/>
                    <a:pt x="5203" y="3025"/>
                    <a:pt x="4143" y="3025"/>
                  </a:cubicBezTo>
                  <a:cubicBezTo>
                    <a:pt x="3703" y="3025"/>
                    <a:pt x="3262" y="3001"/>
                    <a:pt x="2846" y="2941"/>
                  </a:cubicBezTo>
                  <a:cubicBezTo>
                    <a:pt x="2833" y="2938"/>
                    <a:pt x="2821" y="2936"/>
                    <a:pt x="2809" y="2936"/>
                  </a:cubicBezTo>
                  <a:cubicBezTo>
                    <a:pt x="2742" y="2936"/>
                    <a:pt x="2687" y="2991"/>
                    <a:pt x="2667" y="3072"/>
                  </a:cubicBezTo>
                  <a:cubicBezTo>
                    <a:pt x="2655" y="3156"/>
                    <a:pt x="2715" y="3239"/>
                    <a:pt x="2810" y="3251"/>
                  </a:cubicBezTo>
                  <a:cubicBezTo>
                    <a:pt x="3239" y="3311"/>
                    <a:pt x="3679" y="3334"/>
                    <a:pt x="4143" y="3334"/>
                  </a:cubicBezTo>
                  <a:cubicBezTo>
                    <a:pt x="5227" y="3334"/>
                    <a:pt x="6239" y="3168"/>
                    <a:pt x="7013" y="2870"/>
                  </a:cubicBezTo>
                  <a:cubicBezTo>
                    <a:pt x="7430" y="2715"/>
                    <a:pt x="7763" y="2525"/>
                    <a:pt x="7965" y="2310"/>
                  </a:cubicBezTo>
                  <a:lnTo>
                    <a:pt x="7965" y="3525"/>
                  </a:lnTo>
                  <a:lnTo>
                    <a:pt x="6751" y="3525"/>
                  </a:lnTo>
                  <a:cubicBezTo>
                    <a:pt x="6584" y="3525"/>
                    <a:pt x="6453" y="3668"/>
                    <a:pt x="6453" y="3822"/>
                  </a:cubicBezTo>
                  <a:lnTo>
                    <a:pt x="6453" y="4323"/>
                  </a:lnTo>
                  <a:cubicBezTo>
                    <a:pt x="6227" y="4406"/>
                    <a:pt x="6037" y="4525"/>
                    <a:pt x="5846" y="4680"/>
                  </a:cubicBezTo>
                  <a:lnTo>
                    <a:pt x="5406" y="4418"/>
                  </a:lnTo>
                  <a:cubicBezTo>
                    <a:pt x="5360" y="4395"/>
                    <a:pt x="5315" y="4387"/>
                    <a:pt x="5270" y="4387"/>
                  </a:cubicBezTo>
                  <a:cubicBezTo>
                    <a:pt x="5243" y="4387"/>
                    <a:pt x="5217" y="4390"/>
                    <a:pt x="5191" y="4394"/>
                  </a:cubicBezTo>
                  <a:cubicBezTo>
                    <a:pt x="5108" y="4406"/>
                    <a:pt x="5048" y="4465"/>
                    <a:pt x="5013" y="4525"/>
                  </a:cubicBezTo>
                  <a:lnTo>
                    <a:pt x="4334" y="5692"/>
                  </a:lnTo>
                  <a:cubicBezTo>
                    <a:pt x="4322" y="5704"/>
                    <a:pt x="4322" y="5716"/>
                    <a:pt x="4322" y="5727"/>
                  </a:cubicBezTo>
                  <a:lnTo>
                    <a:pt x="4132" y="5727"/>
                  </a:lnTo>
                  <a:cubicBezTo>
                    <a:pt x="3084" y="5727"/>
                    <a:pt x="2107" y="5585"/>
                    <a:pt x="1357" y="5299"/>
                  </a:cubicBezTo>
                  <a:cubicBezTo>
                    <a:pt x="679" y="5049"/>
                    <a:pt x="286" y="4704"/>
                    <a:pt x="286" y="4382"/>
                  </a:cubicBezTo>
                  <a:lnTo>
                    <a:pt x="286" y="2322"/>
                  </a:lnTo>
                  <a:cubicBezTo>
                    <a:pt x="643" y="2668"/>
                    <a:pt x="1274" y="2965"/>
                    <a:pt x="2131" y="3144"/>
                  </a:cubicBezTo>
                  <a:lnTo>
                    <a:pt x="2167" y="3144"/>
                  </a:lnTo>
                  <a:cubicBezTo>
                    <a:pt x="2238" y="3144"/>
                    <a:pt x="2298" y="3096"/>
                    <a:pt x="2322" y="3025"/>
                  </a:cubicBezTo>
                  <a:cubicBezTo>
                    <a:pt x="2334" y="2930"/>
                    <a:pt x="2286" y="2858"/>
                    <a:pt x="2203" y="2846"/>
                  </a:cubicBezTo>
                  <a:cubicBezTo>
                    <a:pt x="1036" y="2596"/>
                    <a:pt x="298" y="2132"/>
                    <a:pt x="298" y="1667"/>
                  </a:cubicBezTo>
                  <a:cubicBezTo>
                    <a:pt x="298" y="1346"/>
                    <a:pt x="679" y="1001"/>
                    <a:pt x="1369" y="751"/>
                  </a:cubicBezTo>
                  <a:cubicBezTo>
                    <a:pt x="2096" y="465"/>
                    <a:pt x="3072" y="322"/>
                    <a:pt x="4132" y="322"/>
                  </a:cubicBezTo>
                  <a:cubicBezTo>
                    <a:pt x="4667" y="322"/>
                    <a:pt x="5191" y="358"/>
                    <a:pt x="5679" y="441"/>
                  </a:cubicBezTo>
                  <a:cubicBezTo>
                    <a:pt x="5687" y="442"/>
                    <a:pt x="5695" y="443"/>
                    <a:pt x="5703" y="443"/>
                  </a:cubicBezTo>
                  <a:cubicBezTo>
                    <a:pt x="5786" y="443"/>
                    <a:pt x="5847" y="385"/>
                    <a:pt x="5858" y="298"/>
                  </a:cubicBezTo>
                  <a:cubicBezTo>
                    <a:pt x="5870" y="215"/>
                    <a:pt x="5810" y="143"/>
                    <a:pt x="5727" y="120"/>
                  </a:cubicBezTo>
                  <a:cubicBezTo>
                    <a:pt x="5215" y="36"/>
                    <a:pt x="4679" y="1"/>
                    <a:pt x="413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40"/>
            <p:cNvSpPr/>
            <p:nvPr/>
          </p:nvSpPr>
          <p:spPr>
            <a:xfrm>
              <a:off x="6306652" y="2638748"/>
              <a:ext cx="59904" cy="59522"/>
            </a:xfrm>
            <a:custGeom>
              <a:rect b="b" l="l" r="r" t="t"/>
              <a:pathLst>
                <a:path extrusionOk="0" h="1870" w="1882">
                  <a:moveTo>
                    <a:pt x="941" y="310"/>
                  </a:moveTo>
                  <a:cubicBezTo>
                    <a:pt x="1287" y="310"/>
                    <a:pt x="1561" y="596"/>
                    <a:pt x="1561" y="929"/>
                  </a:cubicBezTo>
                  <a:cubicBezTo>
                    <a:pt x="1561" y="1274"/>
                    <a:pt x="1287" y="1560"/>
                    <a:pt x="941" y="1560"/>
                  </a:cubicBezTo>
                  <a:cubicBezTo>
                    <a:pt x="596" y="1560"/>
                    <a:pt x="310" y="1274"/>
                    <a:pt x="310" y="929"/>
                  </a:cubicBezTo>
                  <a:cubicBezTo>
                    <a:pt x="310" y="596"/>
                    <a:pt x="596" y="310"/>
                    <a:pt x="941" y="310"/>
                  </a:cubicBezTo>
                  <a:close/>
                  <a:moveTo>
                    <a:pt x="941" y="0"/>
                  </a:moveTo>
                  <a:cubicBezTo>
                    <a:pt x="418" y="0"/>
                    <a:pt x="1" y="417"/>
                    <a:pt x="1" y="929"/>
                  </a:cubicBezTo>
                  <a:cubicBezTo>
                    <a:pt x="1" y="1453"/>
                    <a:pt x="418" y="1870"/>
                    <a:pt x="941" y="1870"/>
                  </a:cubicBezTo>
                  <a:cubicBezTo>
                    <a:pt x="1465" y="1870"/>
                    <a:pt x="1882" y="1453"/>
                    <a:pt x="1882" y="929"/>
                  </a:cubicBezTo>
                  <a:cubicBezTo>
                    <a:pt x="1882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41"/>
          <p:cNvSpPr txBox="1"/>
          <p:nvPr>
            <p:ph type="title"/>
          </p:nvPr>
        </p:nvSpPr>
        <p:spPr>
          <a:xfrm>
            <a:off x="720100" y="310050"/>
            <a:ext cx="7704000" cy="80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/>
              <a:t>Introduction to the Paper</a:t>
            </a:r>
            <a:endParaRPr/>
          </a:p>
        </p:txBody>
      </p:sp>
      <p:grpSp>
        <p:nvGrpSpPr>
          <p:cNvPr id="196" name="Google Shape;196;p41"/>
          <p:cNvGrpSpPr/>
          <p:nvPr/>
        </p:nvGrpSpPr>
        <p:grpSpPr>
          <a:xfrm>
            <a:off x="6190777" y="1435850"/>
            <a:ext cx="2771401" cy="802150"/>
            <a:chOff x="5699127" y="1672628"/>
            <a:chExt cx="2771401" cy="802150"/>
          </a:xfrm>
        </p:grpSpPr>
        <p:sp>
          <p:nvSpPr>
            <p:cNvPr id="197" name="Google Shape;197;p41"/>
            <p:cNvSpPr txBox="1"/>
            <p:nvPr/>
          </p:nvSpPr>
          <p:spPr>
            <a:xfrm>
              <a:off x="5699128" y="1672628"/>
              <a:ext cx="2771400" cy="453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400">
                  <a:solidFill>
                    <a:schemeClr val="lt2"/>
                  </a:solidFill>
                  <a:latin typeface="Rajdhani"/>
                  <a:ea typeface="Rajdhani"/>
                  <a:cs typeface="Rajdhani"/>
                  <a:sym typeface="Rajdhani"/>
                </a:rPr>
                <a:t>Proposed Solution</a:t>
              </a:r>
              <a:endParaRPr b="1" sz="2400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endParaRPr>
            </a:p>
          </p:txBody>
        </p:sp>
        <p:sp>
          <p:nvSpPr>
            <p:cNvPr id="198" name="Google Shape;198;p41"/>
            <p:cNvSpPr txBox="1"/>
            <p:nvPr/>
          </p:nvSpPr>
          <p:spPr>
            <a:xfrm>
              <a:off x="5699127" y="1930578"/>
              <a:ext cx="2771400" cy="54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2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Combine PCA for dimensionality reduction with k-means clustering, supported by machine learning predictors.</a:t>
              </a:r>
              <a:endParaRPr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</p:grpSp>
      <p:grpSp>
        <p:nvGrpSpPr>
          <p:cNvPr id="199" name="Google Shape;199;p41"/>
          <p:cNvGrpSpPr/>
          <p:nvPr/>
        </p:nvGrpSpPr>
        <p:grpSpPr>
          <a:xfrm>
            <a:off x="3564388" y="3297350"/>
            <a:ext cx="3039300" cy="802375"/>
            <a:chOff x="2313758" y="3396993"/>
            <a:chExt cx="3039300" cy="802375"/>
          </a:xfrm>
        </p:grpSpPr>
        <p:sp>
          <p:nvSpPr>
            <p:cNvPr id="200" name="Google Shape;200;p41"/>
            <p:cNvSpPr txBox="1"/>
            <p:nvPr/>
          </p:nvSpPr>
          <p:spPr>
            <a:xfrm>
              <a:off x="2313760" y="3396993"/>
              <a:ext cx="2771400" cy="45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400">
                  <a:solidFill>
                    <a:schemeClr val="lt2"/>
                  </a:solidFill>
                  <a:latin typeface="Rajdhani"/>
                  <a:ea typeface="Rajdhani"/>
                  <a:cs typeface="Rajdhani"/>
                  <a:sym typeface="Rajdhani"/>
                </a:rPr>
                <a:t>Comparative Study</a:t>
              </a:r>
              <a:endParaRPr b="1" sz="2400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endParaRPr>
            </a:p>
          </p:txBody>
        </p:sp>
        <p:sp>
          <p:nvSpPr>
            <p:cNvPr id="201" name="Google Shape;201;p41"/>
            <p:cNvSpPr txBox="1"/>
            <p:nvPr/>
          </p:nvSpPr>
          <p:spPr>
            <a:xfrm>
              <a:off x="2313758" y="3650668"/>
              <a:ext cx="3039300" cy="54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2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Tested on three datasets (Oregon Graph, PHY Dataset, CIFAR-10), showing PCA reduces costs, improves stability, and enhances interpretability.</a:t>
              </a:r>
              <a:endParaRPr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</p:grpSp>
      <p:grpSp>
        <p:nvGrpSpPr>
          <p:cNvPr id="202" name="Google Shape;202;p41"/>
          <p:cNvGrpSpPr/>
          <p:nvPr/>
        </p:nvGrpSpPr>
        <p:grpSpPr>
          <a:xfrm>
            <a:off x="1872523" y="1448600"/>
            <a:ext cx="2828402" cy="804050"/>
            <a:chOff x="2313748" y="1566331"/>
            <a:chExt cx="2828402" cy="804050"/>
          </a:xfrm>
        </p:grpSpPr>
        <p:sp>
          <p:nvSpPr>
            <p:cNvPr id="203" name="Google Shape;203;p41"/>
            <p:cNvSpPr txBox="1"/>
            <p:nvPr/>
          </p:nvSpPr>
          <p:spPr>
            <a:xfrm>
              <a:off x="2313750" y="1566331"/>
              <a:ext cx="2828400" cy="453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400">
                  <a:solidFill>
                    <a:schemeClr val="lt2"/>
                  </a:solidFill>
                  <a:latin typeface="Rajdhani"/>
                  <a:ea typeface="Rajdhani"/>
                  <a:cs typeface="Rajdhani"/>
                  <a:sym typeface="Rajdhani"/>
                </a:rPr>
                <a:t>Problem Statement</a:t>
              </a:r>
              <a:endParaRPr b="1" sz="2400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endParaRPr>
            </a:p>
          </p:txBody>
        </p:sp>
        <p:sp>
          <p:nvSpPr>
            <p:cNvPr id="204" name="Google Shape;204;p41"/>
            <p:cNvSpPr txBox="1"/>
            <p:nvPr/>
          </p:nvSpPr>
          <p:spPr>
            <a:xfrm>
              <a:off x="2313748" y="1826181"/>
              <a:ext cx="2828400" cy="54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2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K-means faces challenges with high-dimensional data: inefficiency, local minima, and poor interpretability.</a:t>
              </a:r>
              <a:endParaRPr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</p:grpSp>
      <p:sp>
        <p:nvSpPr>
          <p:cNvPr id="205" name="Google Shape;205;p41"/>
          <p:cNvSpPr/>
          <p:nvPr/>
        </p:nvSpPr>
        <p:spPr>
          <a:xfrm>
            <a:off x="848452" y="1425436"/>
            <a:ext cx="877800" cy="877800"/>
          </a:xfrm>
          <a:prstGeom prst="roundRect">
            <a:avLst>
              <a:gd fmla="val 0" name="adj"/>
            </a:avLst>
          </a:prstGeom>
          <a:solidFill>
            <a:srgbClr val="F3F3F3">
              <a:alpha val="23720"/>
            </a:srgbClr>
          </a:solidFill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rPr>
              <a:t>1</a:t>
            </a:r>
            <a:endParaRPr b="1" sz="4000">
              <a:solidFill>
                <a:schemeClr val="lt2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06" name="Google Shape;206;p41"/>
          <p:cNvSpPr/>
          <p:nvPr/>
        </p:nvSpPr>
        <p:spPr>
          <a:xfrm>
            <a:off x="5163996" y="1411736"/>
            <a:ext cx="877800" cy="877800"/>
          </a:xfrm>
          <a:prstGeom prst="roundRect">
            <a:avLst>
              <a:gd fmla="val 0" name="adj"/>
            </a:avLst>
          </a:prstGeom>
          <a:solidFill>
            <a:srgbClr val="F3F3F3">
              <a:alpha val="23720"/>
            </a:srgbClr>
          </a:solidFill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rPr>
              <a:t>2</a:t>
            </a:r>
            <a:endParaRPr b="1" sz="4000">
              <a:solidFill>
                <a:schemeClr val="lt2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07" name="Google Shape;207;p41"/>
          <p:cNvSpPr/>
          <p:nvPr/>
        </p:nvSpPr>
        <p:spPr>
          <a:xfrm>
            <a:off x="2540300" y="3273350"/>
            <a:ext cx="877800" cy="877800"/>
          </a:xfrm>
          <a:prstGeom prst="roundRect">
            <a:avLst>
              <a:gd fmla="val 0" name="adj"/>
            </a:avLst>
          </a:prstGeom>
          <a:solidFill>
            <a:srgbClr val="F3F3F3">
              <a:alpha val="23720"/>
            </a:srgbClr>
          </a:solidFill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rPr>
              <a:t>3</a:t>
            </a:r>
            <a:endParaRPr b="1" sz="4000">
              <a:solidFill>
                <a:schemeClr val="lt2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42"/>
          <p:cNvSpPr txBox="1"/>
          <p:nvPr>
            <p:ph type="title"/>
          </p:nvPr>
        </p:nvSpPr>
        <p:spPr>
          <a:xfrm>
            <a:off x="7201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PROBLEM</a:t>
            </a:r>
            <a:endParaRPr/>
          </a:p>
        </p:txBody>
      </p:sp>
      <p:sp>
        <p:nvSpPr>
          <p:cNvPr id="213" name="Google Shape;213;p42"/>
          <p:cNvSpPr txBox="1"/>
          <p:nvPr/>
        </p:nvSpPr>
        <p:spPr>
          <a:xfrm>
            <a:off x="1750500" y="1194338"/>
            <a:ext cx="5643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K-means struggles with </a:t>
            </a:r>
            <a:r>
              <a:rPr b="1" lang="en"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high-dimensional </a:t>
            </a:r>
            <a:r>
              <a:rPr lang="en"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data due to:</a:t>
            </a:r>
            <a:endParaRPr>
              <a:solidFill>
                <a:schemeClr val="lt2"/>
              </a:solidFill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sp>
        <p:nvSpPr>
          <p:cNvPr id="214" name="Google Shape;214;p42"/>
          <p:cNvSpPr/>
          <p:nvPr/>
        </p:nvSpPr>
        <p:spPr>
          <a:xfrm>
            <a:off x="1612131" y="2877445"/>
            <a:ext cx="354363" cy="324093"/>
          </a:xfrm>
          <a:custGeom>
            <a:rect b="b" l="l" r="r" t="t"/>
            <a:pathLst>
              <a:path extrusionOk="0" h="10182" w="11133">
                <a:moveTo>
                  <a:pt x="4132" y="3622"/>
                </a:moveTo>
                <a:cubicBezTo>
                  <a:pt x="4299" y="3622"/>
                  <a:pt x="4430" y="3753"/>
                  <a:pt x="4430" y="3919"/>
                </a:cubicBezTo>
                <a:cubicBezTo>
                  <a:pt x="4430" y="4074"/>
                  <a:pt x="4299" y="4217"/>
                  <a:pt x="4132" y="4217"/>
                </a:cubicBezTo>
                <a:cubicBezTo>
                  <a:pt x="3965" y="4217"/>
                  <a:pt x="3834" y="4074"/>
                  <a:pt x="3834" y="3919"/>
                </a:cubicBezTo>
                <a:cubicBezTo>
                  <a:pt x="3846" y="3753"/>
                  <a:pt x="3965" y="3622"/>
                  <a:pt x="4132" y="3622"/>
                </a:cubicBezTo>
                <a:close/>
                <a:moveTo>
                  <a:pt x="5334" y="1252"/>
                </a:moveTo>
                <a:lnTo>
                  <a:pt x="5334" y="1776"/>
                </a:lnTo>
                <a:lnTo>
                  <a:pt x="5358" y="3645"/>
                </a:lnTo>
                <a:lnTo>
                  <a:pt x="5370" y="5300"/>
                </a:lnTo>
                <a:lnTo>
                  <a:pt x="1405" y="4419"/>
                </a:lnTo>
                <a:cubicBezTo>
                  <a:pt x="1679" y="3455"/>
                  <a:pt x="2322" y="2574"/>
                  <a:pt x="3156" y="2014"/>
                </a:cubicBezTo>
                <a:lnTo>
                  <a:pt x="3870" y="3324"/>
                </a:lnTo>
                <a:cubicBezTo>
                  <a:pt x="3644" y="3419"/>
                  <a:pt x="3489" y="3645"/>
                  <a:pt x="3489" y="3895"/>
                </a:cubicBezTo>
                <a:cubicBezTo>
                  <a:pt x="3489" y="4253"/>
                  <a:pt x="3775" y="4538"/>
                  <a:pt x="4132" y="4538"/>
                </a:cubicBezTo>
                <a:cubicBezTo>
                  <a:pt x="4489" y="4538"/>
                  <a:pt x="4775" y="4253"/>
                  <a:pt x="4775" y="3895"/>
                </a:cubicBezTo>
                <a:cubicBezTo>
                  <a:pt x="4775" y="3586"/>
                  <a:pt x="4537" y="3324"/>
                  <a:pt x="4239" y="3264"/>
                </a:cubicBezTo>
                <a:lnTo>
                  <a:pt x="3453" y="1800"/>
                </a:lnTo>
                <a:cubicBezTo>
                  <a:pt x="4013" y="1490"/>
                  <a:pt x="4656" y="1300"/>
                  <a:pt x="5334" y="1252"/>
                </a:cubicBezTo>
                <a:close/>
                <a:moveTo>
                  <a:pt x="5715" y="3860"/>
                </a:moveTo>
                <a:cubicBezTo>
                  <a:pt x="6573" y="3943"/>
                  <a:pt x="7239" y="4657"/>
                  <a:pt x="7239" y="5550"/>
                </a:cubicBezTo>
                <a:cubicBezTo>
                  <a:pt x="7239" y="5896"/>
                  <a:pt x="7144" y="6217"/>
                  <a:pt x="6942" y="6503"/>
                </a:cubicBezTo>
                <a:lnTo>
                  <a:pt x="5715" y="5455"/>
                </a:lnTo>
                <a:lnTo>
                  <a:pt x="5715" y="3860"/>
                </a:lnTo>
                <a:close/>
                <a:moveTo>
                  <a:pt x="5846" y="347"/>
                </a:moveTo>
                <a:cubicBezTo>
                  <a:pt x="8597" y="502"/>
                  <a:pt x="10752" y="2776"/>
                  <a:pt x="10752" y="5550"/>
                </a:cubicBezTo>
                <a:cubicBezTo>
                  <a:pt x="10752" y="6682"/>
                  <a:pt x="10395" y="7741"/>
                  <a:pt x="9728" y="8646"/>
                </a:cubicBezTo>
                <a:cubicBezTo>
                  <a:pt x="9704" y="8682"/>
                  <a:pt x="9656" y="8706"/>
                  <a:pt x="9609" y="8706"/>
                </a:cubicBezTo>
                <a:cubicBezTo>
                  <a:pt x="9561" y="8706"/>
                  <a:pt x="9537" y="8694"/>
                  <a:pt x="9502" y="8658"/>
                </a:cubicBezTo>
                <a:lnTo>
                  <a:pt x="8644" y="7932"/>
                </a:lnTo>
                <a:cubicBezTo>
                  <a:pt x="9073" y="7372"/>
                  <a:pt x="9347" y="6717"/>
                  <a:pt x="9430" y="6015"/>
                </a:cubicBezTo>
                <a:cubicBezTo>
                  <a:pt x="9442" y="5908"/>
                  <a:pt x="9359" y="5824"/>
                  <a:pt x="9252" y="5824"/>
                </a:cubicBezTo>
                <a:cubicBezTo>
                  <a:pt x="9168" y="5824"/>
                  <a:pt x="9085" y="5884"/>
                  <a:pt x="9073" y="5967"/>
                </a:cubicBezTo>
                <a:cubicBezTo>
                  <a:pt x="9002" y="6562"/>
                  <a:pt x="8775" y="7146"/>
                  <a:pt x="8418" y="7634"/>
                </a:cubicBezTo>
                <a:cubicBezTo>
                  <a:pt x="8406" y="7646"/>
                  <a:pt x="8394" y="7682"/>
                  <a:pt x="8371" y="7694"/>
                </a:cubicBezTo>
                <a:cubicBezTo>
                  <a:pt x="8371" y="7694"/>
                  <a:pt x="8371" y="7705"/>
                  <a:pt x="8359" y="7705"/>
                </a:cubicBezTo>
                <a:lnTo>
                  <a:pt x="7204" y="6729"/>
                </a:lnTo>
                <a:cubicBezTo>
                  <a:pt x="7442" y="6384"/>
                  <a:pt x="7573" y="5967"/>
                  <a:pt x="7573" y="5550"/>
                </a:cubicBezTo>
                <a:cubicBezTo>
                  <a:pt x="7573" y="4479"/>
                  <a:pt x="6739" y="3586"/>
                  <a:pt x="5680" y="3514"/>
                </a:cubicBezTo>
                <a:lnTo>
                  <a:pt x="5680" y="1979"/>
                </a:lnTo>
                <a:lnTo>
                  <a:pt x="5787" y="1979"/>
                </a:lnTo>
                <a:cubicBezTo>
                  <a:pt x="5811" y="1979"/>
                  <a:pt x="5846" y="1979"/>
                  <a:pt x="5894" y="1990"/>
                </a:cubicBezTo>
                <a:cubicBezTo>
                  <a:pt x="7561" y="2169"/>
                  <a:pt x="8894" y="3503"/>
                  <a:pt x="9073" y="5169"/>
                </a:cubicBezTo>
                <a:cubicBezTo>
                  <a:pt x="9085" y="5253"/>
                  <a:pt x="9168" y="5312"/>
                  <a:pt x="9252" y="5312"/>
                </a:cubicBezTo>
                <a:cubicBezTo>
                  <a:pt x="9359" y="5312"/>
                  <a:pt x="9430" y="5229"/>
                  <a:pt x="9430" y="5122"/>
                </a:cubicBezTo>
                <a:cubicBezTo>
                  <a:pt x="9228" y="3205"/>
                  <a:pt x="7632" y="1693"/>
                  <a:pt x="5680" y="1621"/>
                </a:cubicBezTo>
                <a:lnTo>
                  <a:pt x="5680" y="490"/>
                </a:lnTo>
                <a:cubicBezTo>
                  <a:pt x="5680" y="443"/>
                  <a:pt x="5692" y="419"/>
                  <a:pt x="5727" y="383"/>
                </a:cubicBezTo>
                <a:cubicBezTo>
                  <a:pt x="5751" y="359"/>
                  <a:pt x="5799" y="347"/>
                  <a:pt x="5846" y="347"/>
                </a:cubicBezTo>
                <a:close/>
                <a:moveTo>
                  <a:pt x="1334" y="4788"/>
                </a:moveTo>
                <a:lnTo>
                  <a:pt x="5323" y="5681"/>
                </a:lnTo>
                <a:lnTo>
                  <a:pt x="4239" y="9622"/>
                </a:lnTo>
                <a:cubicBezTo>
                  <a:pt x="2513" y="9063"/>
                  <a:pt x="1262" y="7455"/>
                  <a:pt x="1262" y="5550"/>
                </a:cubicBezTo>
                <a:cubicBezTo>
                  <a:pt x="1262" y="5300"/>
                  <a:pt x="1286" y="5050"/>
                  <a:pt x="1334" y="4788"/>
                </a:cubicBezTo>
                <a:close/>
                <a:moveTo>
                  <a:pt x="5656" y="5848"/>
                </a:moveTo>
                <a:lnTo>
                  <a:pt x="6870" y="6872"/>
                </a:lnTo>
                <a:lnTo>
                  <a:pt x="8299" y="8086"/>
                </a:lnTo>
                <a:lnTo>
                  <a:pt x="8704" y="8420"/>
                </a:lnTo>
                <a:cubicBezTo>
                  <a:pt x="7882" y="9313"/>
                  <a:pt x="6751" y="9825"/>
                  <a:pt x="5549" y="9825"/>
                </a:cubicBezTo>
                <a:cubicBezTo>
                  <a:pt x="5203" y="9825"/>
                  <a:pt x="4894" y="9777"/>
                  <a:pt x="4584" y="9706"/>
                </a:cubicBezTo>
                <a:lnTo>
                  <a:pt x="5656" y="5848"/>
                </a:lnTo>
                <a:close/>
                <a:moveTo>
                  <a:pt x="5837" y="1"/>
                </a:moveTo>
                <a:cubicBezTo>
                  <a:pt x="5717" y="1"/>
                  <a:pt x="5599" y="57"/>
                  <a:pt x="5501" y="133"/>
                </a:cubicBezTo>
                <a:cubicBezTo>
                  <a:pt x="5394" y="228"/>
                  <a:pt x="5334" y="359"/>
                  <a:pt x="5358" y="502"/>
                </a:cubicBezTo>
                <a:lnTo>
                  <a:pt x="5358" y="943"/>
                </a:lnTo>
                <a:cubicBezTo>
                  <a:pt x="4620" y="967"/>
                  <a:pt x="3929" y="1181"/>
                  <a:pt x="3298" y="1514"/>
                </a:cubicBezTo>
                <a:lnTo>
                  <a:pt x="2894" y="788"/>
                </a:lnTo>
                <a:cubicBezTo>
                  <a:pt x="2870" y="728"/>
                  <a:pt x="2810" y="693"/>
                  <a:pt x="2751" y="693"/>
                </a:cubicBezTo>
                <a:lnTo>
                  <a:pt x="358" y="693"/>
                </a:lnTo>
                <a:lnTo>
                  <a:pt x="358" y="395"/>
                </a:lnTo>
                <a:cubicBezTo>
                  <a:pt x="358" y="300"/>
                  <a:pt x="274" y="228"/>
                  <a:pt x="179" y="228"/>
                </a:cubicBezTo>
                <a:cubicBezTo>
                  <a:pt x="72" y="228"/>
                  <a:pt x="0" y="300"/>
                  <a:pt x="0" y="395"/>
                </a:cubicBezTo>
                <a:lnTo>
                  <a:pt x="0" y="1336"/>
                </a:lnTo>
                <a:cubicBezTo>
                  <a:pt x="0" y="1443"/>
                  <a:pt x="72" y="1514"/>
                  <a:pt x="179" y="1514"/>
                </a:cubicBezTo>
                <a:cubicBezTo>
                  <a:pt x="274" y="1514"/>
                  <a:pt x="358" y="1443"/>
                  <a:pt x="358" y="1336"/>
                </a:cubicBezTo>
                <a:lnTo>
                  <a:pt x="358" y="1038"/>
                </a:lnTo>
                <a:lnTo>
                  <a:pt x="2644" y="1038"/>
                </a:lnTo>
                <a:lnTo>
                  <a:pt x="3001" y="1693"/>
                </a:lnTo>
                <a:cubicBezTo>
                  <a:pt x="2751" y="1871"/>
                  <a:pt x="2501" y="2062"/>
                  <a:pt x="2275" y="2288"/>
                </a:cubicBezTo>
                <a:cubicBezTo>
                  <a:pt x="1405" y="3169"/>
                  <a:pt x="929" y="4312"/>
                  <a:pt x="929" y="5550"/>
                </a:cubicBezTo>
                <a:cubicBezTo>
                  <a:pt x="929" y="8098"/>
                  <a:pt x="3001" y="10182"/>
                  <a:pt x="5561" y="10182"/>
                </a:cubicBezTo>
                <a:cubicBezTo>
                  <a:pt x="6870" y="10182"/>
                  <a:pt x="8109" y="9622"/>
                  <a:pt x="8990" y="8658"/>
                </a:cubicBezTo>
                <a:lnTo>
                  <a:pt x="9311" y="8944"/>
                </a:lnTo>
                <a:cubicBezTo>
                  <a:pt x="9406" y="9015"/>
                  <a:pt x="9525" y="9063"/>
                  <a:pt x="9644" y="9063"/>
                </a:cubicBezTo>
                <a:lnTo>
                  <a:pt x="9704" y="9063"/>
                </a:lnTo>
                <a:cubicBezTo>
                  <a:pt x="9835" y="9051"/>
                  <a:pt x="9966" y="8967"/>
                  <a:pt x="10037" y="8872"/>
                </a:cubicBezTo>
                <a:cubicBezTo>
                  <a:pt x="10752" y="7896"/>
                  <a:pt x="11133" y="6765"/>
                  <a:pt x="11133" y="5562"/>
                </a:cubicBezTo>
                <a:cubicBezTo>
                  <a:pt x="11109" y="2610"/>
                  <a:pt x="8811" y="169"/>
                  <a:pt x="5870" y="2"/>
                </a:cubicBezTo>
                <a:cubicBezTo>
                  <a:pt x="5859" y="1"/>
                  <a:pt x="5848" y="1"/>
                  <a:pt x="583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5" name="Google Shape;215;p42"/>
          <p:cNvGrpSpPr/>
          <p:nvPr/>
        </p:nvGrpSpPr>
        <p:grpSpPr>
          <a:xfrm>
            <a:off x="1663091" y="1914509"/>
            <a:ext cx="252444" cy="351722"/>
            <a:chOff x="1394741" y="1512061"/>
            <a:chExt cx="252444" cy="351722"/>
          </a:xfrm>
        </p:grpSpPr>
        <p:sp>
          <p:nvSpPr>
            <p:cNvPr id="216" name="Google Shape;216;p42"/>
            <p:cNvSpPr/>
            <p:nvPr/>
          </p:nvSpPr>
          <p:spPr>
            <a:xfrm>
              <a:off x="1394741" y="1512061"/>
              <a:ext cx="252444" cy="351722"/>
            </a:xfrm>
            <a:custGeom>
              <a:rect b="b" l="l" r="r" t="t"/>
              <a:pathLst>
                <a:path extrusionOk="0" h="11050" w="7931">
                  <a:moveTo>
                    <a:pt x="3942" y="334"/>
                  </a:moveTo>
                  <a:cubicBezTo>
                    <a:pt x="4132" y="334"/>
                    <a:pt x="4299" y="429"/>
                    <a:pt x="4406" y="595"/>
                  </a:cubicBezTo>
                  <a:cubicBezTo>
                    <a:pt x="4430" y="643"/>
                    <a:pt x="4490" y="667"/>
                    <a:pt x="4537" y="667"/>
                  </a:cubicBezTo>
                  <a:lnTo>
                    <a:pt x="5144" y="667"/>
                  </a:lnTo>
                  <a:cubicBezTo>
                    <a:pt x="5252" y="667"/>
                    <a:pt x="5323" y="762"/>
                    <a:pt x="5323" y="846"/>
                  </a:cubicBezTo>
                  <a:lnTo>
                    <a:pt x="5323" y="1381"/>
                  </a:lnTo>
                  <a:lnTo>
                    <a:pt x="2549" y="1381"/>
                  </a:lnTo>
                  <a:lnTo>
                    <a:pt x="2549" y="846"/>
                  </a:lnTo>
                  <a:lnTo>
                    <a:pt x="2561" y="846"/>
                  </a:lnTo>
                  <a:cubicBezTo>
                    <a:pt x="2561" y="750"/>
                    <a:pt x="2644" y="667"/>
                    <a:pt x="2739" y="667"/>
                  </a:cubicBezTo>
                  <a:lnTo>
                    <a:pt x="3347" y="667"/>
                  </a:lnTo>
                  <a:cubicBezTo>
                    <a:pt x="3406" y="667"/>
                    <a:pt x="3454" y="643"/>
                    <a:pt x="3478" y="595"/>
                  </a:cubicBezTo>
                  <a:cubicBezTo>
                    <a:pt x="3573" y="429"/>
                    <a:pt x="3751" y="334"/>
                    <a:pt x="3942" y="334"/>
                  </a:cubicBezTo>
                  <a:close/>
                  <a:moveTo>
                    <a:pt x="7228" y="1000"/>
                  </a:moveTo>
                  <a:cubicBezTo>
                    <a:pt x="7430" y="1000"/>
                    <a:pt x="7585" y="1167"/>
                    <a:pt x="7585" y="1357"/>
                  </a:cubicBezTo>
                  <a:lnTo>
                    <a:pt x="7585" y="10347"/>
                  </a:lnTo>
                  <a:cubicBezTo>
                    <a:pt x="7585" y="10537"/>
                    <a:pt x="7430" y="10704"/>
                    <a:pt x="7228" y="10704"/>
                  </a:cubicBezTo>
                  <a:lnTo>
                    <a:pt x="668" y="10704"/>
                  </a:lnTo>
                  <a:cubicBezTo>
                    <a:pt x="477" y="10704"/>
                    <a:pt x="310" y="10537"/>
                    <a:pt x="310" y="10347"/>
                  </a:cubicBezTo>
                  <a:lnTo>
                    <a:pt x="310" y="1357"/>
                  </a:lnTo>
                  <a:cubicBezTo>
                    <a:pt x="310" y="1155"/>
                    <a:pt x="477" y="1000"/>
                    <a:pt x="668" y="1000"/>
                  </a:cubicBezTo>
                  <a:lnTo>
                    <a:pt x="2227" y="1000"/>
                  </a:lnTo>
                  <a:lnTo>
                    <a:pt x="2227" y="1536"/>
                  </a:lnTo>
                  <a:cubicBezTo>
                    <a:pt x="2227" y="1619"/>
                    <a:pt x="2311" y="1703"/>
                    <a:pt x="2394" y="1703"/>
                  </a:cubicBezTo>
                  <a:lnTo>
                    <a:pt x="5502" y="1703"/>
                  </a:lnTo>
                  <a:cubicBezTo>
                    <a:pt x="5597" y="1703"/>
                    <a:pt x="5668" y="1619"/>
                    <a:pt x="5668" y="1536"/>
                  </a:cubicBezTo>
                  <a:lnTo>
                    <a:pt x="5668" y="1000"/>
                  </a:lnTo>
                  <a:close/>
                  <a:moveTo>
                    <a:pt x="3954" y="0"/>
                  </a:moveTo>
                  <a:cubicBezTo>
                    <a:pt x="3692" y="0"/>
                    <a:pt x="3442" y="131"/>
                    <a:pt x="3275" y="345"/>
                  </a:cubicBezTo>
                  <a:lnTo>
                    <a:pt x="2751" y="345"/>
                  </a:lnTo>
                  <a:cubicBezTo>
                    <a:pt x="2525" y="345"/>
                    <a:pt x="2335" y="488"/>
                    <a:pt x="2275" y="691"/>
                  </a:cubicBezTo>
                  <a:lnTo>
                    <a:pt x="680" y="691"/>
                  </a:lnTo>
                  <a:cubicBezTo>
                    <a:pt x="310" y="691"/>
                    <a:pt x="1" y="988"/>
                    <a:pt x="1" y="1369"/>
                  </a:cubicBezTo>
                  <a:lnTo>
                    <a:pt x="1" y="10359"/>
                  </a:lnTo>
                  <a:cubicBezTo>
                    <a:pt x="1" y="10728"/>
                    <a:pt x="299" y="11049"/>
                    <a:pt x="680" y="11049"/>
                  </a:cubicBezTo>
                  <a:lnTo>
                    <a:pt x="7252" y="11049"/>
                  </a:lnTo>
                  <a:cubicBezTo>
                    <a:pt x="7621" y="11049"/>
                    <a:pt x="7930" y="10751"/>
                    <a:pt x="7930" y="10359"/>
                  </a:cubicBezTo>
                  <a:lnTo>
                    <a:pt x="7930" y="1369"/>
                  </a:lnTo>
                  <a:cubicBezTo>
                    <a:pt x="7919" y="1000"/>
                    <a:pt x="7609" y="691"/>
                    <a:pt x="7228" y="691"/>
                  </a:cubicBezTo>
                  <a:lnTo>
                    <a:pt x="5644" y="691"/>
                  </a:lnTo>
                  <a:cubicBezTo>
                    <a:pt x="5561" y="488"/>
                    <a:pt x="5383" y="345"/>
                    <a:pt x="5168" y="345"/>
                  </a:cubicBezTo>
                  <a:lnTo>
                    <a:pt x="4644" y="345"/>
                  </a:lnTo>
                  <a:cubicBezTo>
                    <a:pt x="4478" y="131"/>
                    <a:pt x="4228" y="0"/>
                    <a:pt x="39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42"/>
            <p:cNvSpPr/>
            <p:nvPr/>
          </p:nvSpPr>
          <p:spPr>
            <a:xfrm>
              <a:off x="1515282" y="1534024"/>
              <a:ext cx="10631" cy="10281"/>
            </a:xfrm>
            <a:custGeom>
              <a:rect b="b" l="l" r="r" t="t"/>
              <a:pathLst>
                <a:path extrusionOk="0" h="323" w="334">
                  <a:moveTo>
                    <a:pt x="167" y="1"/>
                  </a:moveTo>
                  <a:cubicBezTo>
                    <a:pt x="83" y="1"/>
                    <a:pt x="0" y="72"/>
                    <a:pt x="0" y="156"/>
                  </a:cubicBezTo>
                  <a:cubicBezTo>
                    <a:pt x="0" y="251"/>
                    <a:pt x="83" y="322"/>
                    <a:pt x="167" y="322"/>
                  </a:cubicBezTo>
                  <a:cubicBezTo>
                    <a:pt x="262" y="322"/>
                    <a:pt x="333" y="251"/>
                    <a:pt x="333" y="156"/>
                  </a:cubicBezTo>
                  <a:cubicBezTo>
                    <a:pt x="322" y="72"/>
                    <a:pt x="262" y="1"/>
                    <a:pt x="1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42"/>
            <p:cNvSpPr/>
            <p:nvPr/>
          </p:nvSpPr>
          <p:spPr>
            <a:xfrm>
              <a:off x="1415972" y="1556018"/>
              <a:ext cx="208486" cy="274406"/>
            </a:xfrm>
            <a:custGeom>
              <a:rect b="b" l="l" r="r" t="t"/>
              <a:pathLst>
                <a:path extrusionOk="0" h="8621" w="6550">
                  <a:moveTo>
                    <a:pt x="167" y="0"/>
                  </a:moveTo>
                  <a:cubicBezTo>
                    <a:pt x="72" y="0"/>
                    <a:pt x="1" y="84"/>
                    <a:pt x="1" y="167"/>
                  </a:cubicBezTo>
                  <a:lnTo>
                    <a:pt x="1" y="8454"/>
                  </a:lnTo>
                  <a:cubicBezTo>
                    <a:pt x="1" y="8549"/>
                    <a:pt x="72" y="8620"/>
                    <a:pt x="167" y="8620"/>
                  </a:cubicBezTo>
                  <a:lnTo>
                    <a:pt x="6382" y="8620"/>
                  </a:lnTo>
                  <a:cubicBezTo>
                    <a:pt x="6478" y="8620"/>
                    <a:pt x="6549" y="8549"/>
                    <a:pt x="6549" y="8454"/>
                  </a:cubicBezTo>
                  <a:lnTo>
                    <a:pt x="6549" y="167"/>
                  </a:lnTo>
                  <a:cubicBezTo>
                    <a:pt x="6549" y="60"/>
                    <a:pt x="6478" y="0"/>
                    <a:pt x="6382" y="0"/>
                  </a:cubicBezTo>
                  <a:lnTo>
                    <a:pt x="5525" y="0"/>
                  </a:lnTo>
                  <a:cubicBezTo>
                    <a:pt x="5430" y="0"/>
                    <a:pt x="5358" y="84"/>
                    <a:pt x="5358" y="167"/>
                  </a:cubicBezTo>
                  <a:cubicBezTo>
                    <a:pt x="5358" y="262"/>
                    <a:pt x="5430" y="334"/>
                    <a:pt x="5525" y="334"/>
                  </a:cubicBezTo>
                  <a:lnTo>
                    <a:pt x="6228" y="334"/>
                  </a:lnTo>
                  <a:lnTo>
                    <a:pt x="6228" y="8311"/>
                  </a:lnTo>
                  <a:lnTo>
                    <a:pt x="322" y="8311"/>
                  </a:lnTo>
                  <a:lnTo>
                    <a:pt x="322" y="334"/>
                  </a:lnTo>
                  <a:lnTo>
                    <a:pt x="1025" y="334"/>
                  </a:lnTo>
                  <a:cubicBezTo>
                    <a:pt x="1120" y="334"/>
                    <a:pt x="1191" y="262"/>
                    <a:pt x="1191" y="167"/>
                  </a:cubicBezTo>
                  <a:cubicBezTo>
                    <a:pt x="1191" y="84"/>
                    <a:pt x="1120" y="0"/>
                    <a:pt x="102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42"/>
            <p:cNvSpPr/>
            <p:nvPr/>
          </p:nvSpPr>
          <p:spPr>
            <a:xfrm>
              <a:off x="1449330" y="1665927"/>
              <a:ext cx="31862" cy="32244"/>
            </a:xfrm>
            <a:custGeom>
              <a:rect b="b" l="l" r="r" t="t"/>
              <a:pathLst>
                <a:path extrusionOk="0" h="1013" w="1001">
                  <a:moveTo>
                    <a:pt x="500" y="333"/>
                  </a:moveTo>
                  <a:cubicBezTo>
                    <a:pt x="608" y="333"/>
                    <a:pt x="679" y="417"/>
                    <a:pt x="679" y="512"/>
                  </a:cubicBezTo>
                  <a:cubicBezTo>
                    <a:pt x="679" y="595"/>
                    <a:pt x="608" y="691"/>
                    <a:pt x="500" y="691"/>
                  </a:cubicBezTo>
                  <a:cubicBezTo>
                    <a:pt x="393" y="691"/>
                    <a:pt x="322" y="595"/>
                    <a:pt x="322" y="512"/>
                  </a:cubicBezTo>
                  <a:cubicBezTo>
                    <a:pt x="322" y="417"/>
                    <a:pt x="417" y="333"/>
                    <a:pt x="500" y="333"/>
                  </a:cubicBezTo>
                  <a:close/>
                  <a:moveTo>
                    <a:pt x="500" y="0"/>
                  </a:moveTo>
                  <a:cubicBezTo>
                    <a:pt x="215" y="0"/>
                    <a:pt x="0" y="226"/>
                    <a:pt x="0" y="512"/>
                  </a:cubicBezTo>
                  <a:cubicBezTo>
                    <a:pt x="0" y="786"/>
                    <a:pt x="215" y="1012"/>
                    <a:pt x="500" y="1012"/>
                  </a:cubicBezTo>
                  <a:cubicBezTo>
                    <a:pt x="786" y="1012"/>
                    <a:pt x="1001" y="786"/>
                    <a:pt x="1001" y="512"/>
                  </a:cubicBezTo>
                  <a:cubicBezTo>
                    <a:pt x="1001" y="226"/>
                    <a:pt x="786" y="0"/>
                    <a:pt x="5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42"/>
            <p:cNvSpPr/>
            <p:nvPr/>
          </p:nvSpPr>
          <p:spPr>
            <a:xfrm>
              <a:off x="1449330" y="1715168"/>
              <a:ext cx="31862" cy="32244"/>
            </a:xfrm>
            <a:custGeom>
              <a:rect b="b" l="l" r="r" t="t"/>
              <a:pathLst>
                <a:path extrusionOk="0" h="1013" w="1001">
                  <a:moveTo>
                    <a:pt x="500" y="346"/>
                  </a:moveTo>
                  <a:cubicBezTo>
                    <a:pt x="608" y="346"/>
                    <a:pt x="679" y="441"/>
                    <a:pt x="679" y="525"/>
                  </a:cubicBezTo>
                  <a:cubicBezTo>
                    <a:pt x="679" y="608"/>
                    <a:pt x="608" y="703"/>
                    <a:pt x="500" y="703"/>
                  </a:cubicBezTo>
                  <a:cubicBezTo>
                    <a:pt x="393" y="703"/>
                    <a:pt x="322" y="608"/>
                    <a:pt x="322" y="525"/>
                  </a:cubicBezTo>
                  <a:cubicBezTo>
                    <a:pt x="322" y="441"/>
                    <a:pt x="417" y="346"/>
                    <a:pt x="500" y="346"/>
                  </a:cubicBezTo>
                  <a:close/>
                  <a:moveTo>
                    <a:pt x="500" y="1"/>
                  </a:moveTo>
                  <a:cubicBezTo>
                    <a:pt x="215" y="1"/>
                    <a:pt x="0" y="227"/>
                    <a:pt x="0" y="513"/>
                  </a:cubicBezTo>
                  <a:cubicBezTo>
                    <a:pt x="0" y="787"/>
                    <a:pt x="215" y="1013"/>
                    <a:pt x="500" y="1013"/>
                  </a:cubicBezTo>
                  <a:cubicBezTo>
                    <a:pt x="786" y="1013"/>
                    <a:pt x="1001" y="787"/>
                    <a:pt x="1001" y="513"/>
                  </a:cubicBezTo>
                  <a:cubicBezTo>
                    <a:pt x="1001" y="227"/>
                    <a:pt x="786" y="1"/>
                    <a:pt x="50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42"/>
            <p:cNvSpPr/>
            <p:nvPr/>
          </p:nvSpPr>
          <p:spPr>
            <a:xfrm>
              <a:off x="1449330" y="1765205"/>
              <a:ext cx="31862" cy="31862"/>
            </a:xfrm>
            <a:custGeom>
              <a:rect b="b" l="l" r="r" t="t"/>
              <a:pathLst>
                <a:path extrusionOk="0" h="1001" w="1001">
                  <a:moveTo>
                    <a:pt x="500" y="322"/>
                  </a:moveTo>
                  <a:cubicBezTo>
                    <a:pt x="608" y="322"/>
                    <a:pt x="679" y="417"/>
                    <a:pt x="679" y="501"/>
                  </a:cubicBezTo>
                  <a:cubicBezTo>
                    <a:pt x="691" y="608"/>
                    <a:pt x="608" y="679"/>
                    <a:pt x="500" y="679"/>
                  </a:cubicBezTo>
                  <a:cubicBezTo>
                    <a:pt x="393" y="679"/>
                    <a:pt x="322" y="584"/>
                    <a:pt x="322" y="501"/>
                  </a:cubicBezTo>
                  <a:cubicBezTo>
                    <a:pt x="322" y="393"/>
                    <a:pt x="417" y="322"/>
                    <a:pt x="500" y="322"/>
                  </a:cubicBezTo>
                  <a:close/>
                  <a:moveTo>
                    <a:pt x="500" y="1"/>
                  </a:moveTo>
                  <a:cubicBezTo>
                    <a:pt x="215" y="1"/>
                    <a:pt x="0" y="215"/>
                    <a:pt x="0" y="501"/>
                  </a:cubicBezTo>
                  <a:cubicBezTo>
                    <a:pt x="0" y="786"/>
                    <a:pt x="215" y="1001"/>
                    <a:pt x="500" y="1001"/>
                  </a:cubicBezTo>
                  <a:cubicBezTo>
                    <a:pt x="786" y="1001"/>
                    <a:pt x="1001" y="786"/>
                    <a:pt x="1001" y="501"/>
                  </a:cubicBezTo>
                  <a:cubicBezTo>
                    <a:pt x="1001" y="215"/>
                    <a:pt x="786" y="1"/>
                    <a:pt x="50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42"/>
            <p:cNvSpPr/>
            <p:nvPr/>
          </p:nvSpPr>
          <p:spPr>
            <a:xfrm>
              <a:off x="1493287" y="1665927"/>
              <a:ext cx="59522" cy="10631"/>
            </a:xfrm>
            <a:custGeom>
              <a:rect b="b" l="l" r="r" t="t"/>
              <a:pathLst>
                <a:path extrusionOk="0" h="334" w="1870">
                  <a:moveTo>
                    <a:pt x="167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62"/>
                    <a:pt x="72" y="333"/>
                    <a:pt x="167" y="333"/>
                  </a:cubicBezTo>
                  <a:lnTo>
                    <a:pt x="1703" y="333"/>
                  </a:lnTo>
                  <a:cubicBezTo>
                    <a:pt x="1798" y="333"/>
                    <a:pt x="1870" y="262"/>
                    <a:pt x="1870" y="167"/>
                  </a:cubicBezTo>
                  <a:cubicBezTo>
                    <a:pt x="1870" y="72"/>
                    <a:pt x="1798" y="0"/>
                    <a:pt x="17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42"/>
            <p:cNvSpPr/>
            <p:nvPr/>
          </p:nvSpPr>
          <p:spPr>
            <a:xfrm>
              <a:off x="1493287" y="1687890"/>
              <a:ext cx="98578" cy="10281"/>
            </a:xfrm>
            <a:custGeom>
              <a:rect b="b" l="l" r="r" t="t"/>
              <a:pathLst>
                <a:path extrusionOk="0" h="323" w="3097">
                  <a:moveTo>
                    <a:pt x="167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22"/>
                    <a:pt x="167" y="322"/>
                  </a:cubicBezTo>
                  <a:lnTo>
                    <a:pt x="2929" y="322"/>
                  </a:lnTo>
                  <a:cubicBezTo>
                    <a:pt x="3025" y="322"/>
                    <a:pt x="3096" y="251"/>
                    <a:pt x="3096" y="167"/>
                  </a:cubicBezTo>
                  <a:cubicBezTo>
                    <a:pt x="3096" y="72"/>
                    <a:pt x="3025" y="1"/>
                    <a:pt x="29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42"/>
            <p:cNvSpPr/>
            <p:nvPr/>
          </p:nvSpPr>
          <p:spPr>
            <a:xfrm>
              <a:off x="1493287" y="1715168"/>
              <a:ext cx="59522" cy="10663"/>
            </a:xfrm>
            <a:custGeom>
              <a:rect b="b" l="l" r="r" t="t"/>
              <a:pathLst>
                <a:path extrusionOk="0" h="335" w="1870">
                  <a:moveTo>
                    <a:pt x="167" y="1"/>
                  </a:moveTo>
                  <a:cubicBezTo>
                    <a:pt x="72" y="1"/>
                    <a:pt x="1" y="84"/>
                    <a:pt x="1" y="168"/>
                  </a:cubicBezTo>
                  <a:cubicBezTo>
                    <a:pt x="1" y="263"/>
                    <a:pt x="72" y="334"/>
                    <a:pt x="167" y="334"/>
                  </a:cubicBezTo>
                  <a:lnTo>
                    <a:pt x="1703" y="334"/>
                  </a:lnTo>
                  <a:cubicBezTo>
                    <a:pt x="1798" y="334"/>
                    <a:pt x="1870" y="263"/>
                    <a:pt x="1870" y="168"/>
                  </a:cubicBezTo>
                  <a:cubicBezTo>
                    <a:pt x="1870" y="84"/>
                    <a:pt x="1798" y="1"/>
                    <a:pt x="17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42"/>
            <p:cNvSpPr/>
            <p:nvPr/>
          </p:nvSpPr>
          <p:spPr>
            <a:xfrm>
              <a:off x="1493287" y="1737545"/>
              <a:ext cx="98578" cy="10631"/>
            </a:xfrm>
            <a:custGeom>
              <a:rect b="b" l="l" r="r" t="t"/>
              <a:pathLst>
                <a:path extrusionOk="0" h="334" w="3097">
                  <a:moveTo>
                    <a:pt x="167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34"/>
                    <a:pt x="167" y="334"/>
                  </a:cubicBezTo>
                  <a:lnTo>
                    <a:pt x="2929" y="334"/>
                  </a:lnTo>
                  <a:cubicBezTo>
                    <a:pt x="3025" y="334"/>
                    <a:pt x="3096" y="250"/>
                    <a:pt x="3096" y="167"/>
                  </a:cubicBezTo>
                  <a:cubicBezTo>
                    <a:pt x="3096" y="72"/>
                    <a:pt x="3025" y="0"/>
                    <a:pt x="292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42"/>
            <p:cNvSpPr/>
            <p:nvPr/>
          </p:nvSpPr>
          <p:spPr>
            <a:xfrm>
              <a:off x="1493287" y="1765205"/>
              <a:ext cx="59522" cy="10249"/>
            </a:xfrm>
            <a:custGeom>
              <a:rect b="b" l="l" r="r" t="t"/>
              <a:pathLst>
                <a:path extrusionOk="0" h="322" w="1870">
                  <a:moveTo>
                    <a:pt x="167" y="1"/>
                  </a:moveTo>
                  <a:cubicBezTo>
                    <a:pt x="72" y="1"/>
                    <a:pt x="1" y="72"/>
                    <a:pt x="1" y="155"/>
                  </a:cubicBezTo>
                  <a:cubicBezTo>
                    <a:pt x="1" y="251"/>
                    <a:pt x="72" y="322"/>
                    <a:pt x="167" y="322"/>
                  </a:cubicBezTo>
                  <a:lnTo>
                    <a:pt x="1703" y="322"/>
                  </a:lnTo>
                  <a:cubicBezTo>
                    <a:pt x="1798" y="322"/>
                    <a:pt x="1870" y="251"/>
                    <a:pt x="1870" y="155"/>
                  </a:cubicBezTo>
                  <a:cubicBezTo>
                    <a:pt x="1870" y="72"/>
                    <a:pt x="1798" y="1"/>
                    <a:pt x="17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42"/>
            <p:cNvSpPr/>
            <p:nvPr/>
          </p:nvSpPr>
          <p:spPr>
            <a:xfrm>
              <a:off x="1493287" y="1786818"/>
              <a:ext cx="98578" cy="10631"/>
            </a:xfrm>
            <a:custGeom>
              <a:rect b="b" l="l" r="r" t="t"/>
              <a:pathLst>
                <a:path extrusionOk="0" h="334" w="3097">
                  <a:moveTo>
                    <a:pt x="167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34"/>
                    <a:pt x="167" y="334"/>
                  </a:cubicBezTo>
                  <a:lnTo>
                    <a:pt x="2929" y="334"/>
                  </a:lnTo>
                  <a:cubicBezTo>
                    <a:pt x="3025" y="334"/>
                    <a:pt x="3096" y="250"/>
                    <a:pt x="3096" y="167"/>
                  </a:cubicBezTo>
                  <a:cubicBezTo>
                    <a:pt x="3096" y="72"/>
                    <a:pt x="3025" y="0"/>
                    <a:pt x="292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42"/>
            <p:cNvSpPr/>
            <p:nvPr/>
          </p:nvSpPr>
          <p:spPr>
            <a:xfrm>
              <a:off x="1493287" y="1583679"/>
              <a:ext cx="98578" cy="10249"/>
            </a:xfrm>
            <a:custGeom>
              <a:rect b="b" l="l" r="r" t="t"/>
              <a:pathLst>
                <a:path extrusionOk="0" h="322" w="3097">
                  <a:moveTo>
                    <a:pt x="167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22"/>
                    <a:pt x="167" y="322"/>
                  </a:cubicBezTo>
                  <a:lnTo>
                    <a:pt x="2929" y="322"/>
                  </a:lnTo>
                  <a:cubicBezTo>
                    <a:pt x="3025" y="322"/>
                    <a:pt x="3096" y="250"/>
                    <a:pt x="3096" y="167"/>
                  </a:cubicBezTo>
                  <a:cubicBezTo>
                    <a:pt x="3096" y="72"/>
                    <a:pt x="3025" y="0"/>
                    <a:pt x="292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42"/>
            <p:cNvSpPr/>
            <p:nvPr/>
          </p:nvSpPr>
          <p:spPr>
            <a:xfrm>
              <a:off x="1449330" y="1632951"/>
              <a:ext cx="142535" cy="10249"/>
            </a:xfrm>
            <a:custGeom>
              <a:rect b="b" l="l" r="r" t="t"/>
              <a:pathLst>
                <a:path extrusionOk="0" h="322" w="4478">
                  <a:moveTo>
                    <a:pt x="155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22"/>
                    <a:pt x="155" y="322"/>
                  </a:cubicBezTo>
                  <a:lnTo>
                    <a:pt x="4310" y="322"/>
                  </a:lnTo>
                  <a:cubicBezTo>
                    <a:pt x="4406" y="322"/>
                    <a:pt x="4477" y="250"/>
                    <a:pt x="4477" y="167"/>
                  </a:cubicBezTo>
                  <a:cubicBezTo>
                    <a:pt x="4477" y="72"/>
                    <a:pt x="4406" y="0"/>
                    <a:pt x="43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42"/>
            <p:cNvSpPr/>
            <p:nvPr/>
          </p:nvSpPr>
          <p:spPr>
            <a:xfrm>
              <a:off x="1493287" y="1605291"/>
              <a:ext cx="26928" cy="10631"/>
            </a:xfrm>
            <a:custGeom>
              <a:rect b="b" l="l" r="r" t="t"/>
              <a:pathLst>
                <a:path extrusionOk="0" h="334" w="846">
                  <a:moveTo>
                    <a:pt x="167" y="0"/>
                  </a:moveTo>
                  <a:cubicBezTo>
                    <a:pt x="72" y="0"/>
                    <a:pt x="1" y="83"/>
                    <a:pt x="1" y="167"/>
                  </a:cubicBezTo>
                  <a:cubicBezTo>
                    <a:pt x="1" y="262"/>
                    <a:pt x="72" y="333"/>
                    <a:pt x="167" y="333"/>
                  </a:cubicBezTo>
                  <a:lnTo>
                    <a:pt x="679" y="333"/>
                  </a:lnTo>
                  <a:cubicBezTo>
                    <a:pt x="774" y="333"/>
                    <a:pt x="846" y="262"/>
                    <a:pt x="846" y="167"/>
                  </a:cubicBezTo>
                  <a:cubicBezTo>
                    <a:pt x="846" y="83"/>
                    <a:pt x="774" y="0"/>
                    <a:pt x="6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42"/>
            <p:cNvSpPr/>
            <p:nvPr/>
          </p:nvSpPr>
          <p:spPr>
            <a:xfrm>
              <a:off x="1531579" y="1605291"/>
              <a:ext cx="26928" cy="10631"/>
            </a:xfrm>
            <a:custGeom>
              <a:rect b="b" l="l" r="r" t="t"/>
              <a:pathLst>
                <a:path extrusionOk="0" h="334" w="846">
                  <a:moveTo>
                    <a:pt x="167" y="0"/>
                  </a:moveTo>
                  <a:cubicBezTo>
                    <a:pt x="71" y="0"/>
                    <a:pt x="0" y="83"/>
                    <a:pt x="0" y="167"/>
                  </a:cubicBezTo>
                  <a:cubicBezTo>
                    <a:pt x="0" y="262"/>
                    <a:pt x="71" y="333"/>
                    <a:pt x="167" y="333"/>
                  </a:cubicBezTo>
                  <a:lnTo>
                    <a:pt x="691" y="333"/>
                  </a:lnTo>
                  <a:cubicBezTo>
                    <a:pt x="774" y="333"/>
                    <a:pt x="845" y="262"/>
                    <a:pt x="845" y="167"/>
                  </a:cubicBezTo>
                  <a:cubicBezTo>
                    <a:pt x="845" y="83"/>
                    <a:pt x="774" y="0"/>
                    <a:pt x="69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42"/>
            <p:cNvSpPr/>
            <p:nvPr/>
          </p:nvSpPr>
          <p:spPr>
            <a:xfrm>
              <a:off x="1449712" y="1583679"/>
              <a:ext cx="32244" cy="32244"/>
            </a:xfrm>
            <a:custGeom>
              <a:rect b="b" l="l" r="r" t="t"/>
              <a:pathLst>
                <a:path extrusionOk="0" h="1013" w="1013">
                  <a:moveTo>
                    <a:pt x="679" y="310"/>
                  </a:moveTo>
                  <a:lnTo>
                    <a:pt x="679" y="679"/>
                  </a:lnTo>
                  <a:lnTo>
                    <a:pt x="310" y="679"/>
                  </a:lnTo>
                  <a:lnTo>
                    <a:pt x="310" y="310"/>
                  </a:lnTo>
                  <a:close/>
                  <a:moveTo>
                    <a:pt x="155" y="0"/>
                  </a:moveTo>
                  <a:cubicBezTo>
                    <a:pt x="72" y="0"/>
                    <a:pt x="0" y="72"/>
                    <a:pt x="0" y="167"/>
                  </a:cubicBezTo>
                  <a:lnTo>
                    <a:pt x="0" y="846"/>
                  </a:lnTo>
                  <a:cubicBezTo>
                    <a:pt x="0" y="941"/>
                    <a:pt x="72" y="1012"/>
                    <a:pt x="155" y="1012"/>
                  </a:cubicBezTo>
                  <a:lnTo>
                    <a:pt x="846" y="1012"/>
                  </a:lnTo>
                  <a:cubicBezTo>
                    <a:pt x="941" y="1012"/>
                    <a:pt x="1012" y="941"/>
                    <a:pt x="1012" y="846"/>
                  </a:cubicBezTo>
                  <a:lnTo>
                    <a:pt x="1012" y="167"/>
                  </a:lnTo>
                  <a:cubicBezTo>
                    <a:pt x="989" y="60"/>
                    <a:pt x="941" y="0"/>
                    <a:pt x="84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3" name="Google Shape;233;p42"/>
          <p:cNvGrpSpPr/>
          <p:nvPr/>
        </p:nvGrpSpPr>
        <p:grpSpPr>
          <a:xfrm>
            <a:off x="1609473" y="3812753"/>
            <a:ext cx="359679" cy="321833"/>
            <a:chOff x="4670239" y="1541599"/>
            <a:chExt cx="359679" cy="321833"/>
          </a:xfrm>
        </p:grpSpPr>
        <p:sp>
          <p:nvSpPr>
            <p:cNvPr id="234" name="Google Shape;234;p42"/>
            <p:cNvSpPr/>
            <p:nvPr/>
          </p:nvSpPr>
          <p:spPr>
            <a:xfrm>
              <a:off x="4818790" y="1606787"/>
              <a:ext cx="28838" cy="49687"/>
            </a:xfrm>
            <a:custGeom>
              <a:rect b="b" l="l" r="r" t="t"/>
              <a:pathLst>
                <a:path extrusionOk="0" h="1561" w="906">
                  <a:moveTo>
                    <a:pt x="429" y="298"/>
                  </a:moveTo>
                  <a:lnTo>
                    <a:pt x="429" y="584"/>
                  </a:lnTo>
                  <a:cubicBezTo>
                    <a:pt x="310" y="537"/>
                    <a:pt x="287" y="489"/>
                    <a:pt x="287" y="429"/>
                  </a:cubicBezTo>
                  <a:cubicBezTo>
                    <a:pt x="287" y="346"/>
                    <a:pt x="358" y="310"/>
                    <a:pt x="429" y="298"/>
                  </a:cubicBezTo>
                  <a:close/>
                  <a:moveTo>
                    <a:pt x="537" y="882"/>
                  </a:moveTo>
                  <a:cubicBezTo>
                    <a:pt x="656" y="929"/>
                    <a:pt x="680" y="989"/>
                    <a:pt x="680" y="1060"/>
                  </a:cubicBezTo>
                  <a:cubicBezTo>
                    <a:pt x="680" y="1132"/>
                    <a:pt x="620" y="1191"/>
                    <a:pt x="537" y="1203"/>
                  </a:cubicBezTo>
                  <a:lnTo>
                    <a:pt x="537" y="882"/>
                  </a:lnTo>
                  <a:close/>
                  <a:moveTo>
                    <a:pt x="477" y="1"/>
                  </a:moveTo>
                  <a:cubicBezTo>
                    <a:pt x="441" y="1"/>
                    <a:pt x="418" y="13"/>
                    <a:pt x="418" y="48"/>
                  </a:cubicBezTo>
                  <a:lnTo>
                    <a:pt x="418" y="108"/>
                  </a:lnTo>
                  <a:cubicBezTo>
                    <a:pt x="191" y="132"/>
                    <a:pt x="48" y="251"/>
                    <a:pt x="48" y="477"/>
                  </a:cubicBezTo>
                  <a:cubicBezTo>
                    <a:pt x="48" y="715"/>
                    <a:pt x="227" y="787"/>
                    <a:pt x="418" y="870"/>
                  </a:cubicBezTo>
                  <a:lnTo>
                    <a:pt x="418" y="1239"/>
                  </a:lnTo>
                  <a:cubicBezTo>
                    <a:pt x="310" y="1215"/>
                    <a:pt x="263" y="1191"/>
                    <a:pt x="179" y="1120"/>
                  </a:cubicBezTo>
                  <a:cubicBezTo>
                    <a:pt x="159" y="1104"/>
                    <a:pt x="138" y="1096"/>
                    <a:pt x="118" y="1096"/>
                  </a:cubicBezTo>
                  <a:cubicBezTo>
                    <a:pt x="93" y="1096"/>
                    <a:pt x="69" y="1110"/>
                    <a:pt x="48" y="1144"/>
                  </a:cubicBezTo>
                  <a:cubicBezTo>
                    <a:pt x="1" y="1203"/>
                    <a:pt x="1" y="1263"/>
                    <a:pt x="48" y="1310"/>
                  </a:cubicBezTo>
                  <a:cubicBezTo>
                    <a:pt x="120" y="1418"/>
                    <a:pt x="287" y="1465"/>
                    <a:pt x="418" y="1465"/>
                  </a:cubicBezTo>
                  <a:lnTo>
                    <a:pt x="418" y="1513"/>
                  </a:lnTo>
                  <a:cubicBezTo>
                    <a:pt x="418" y="1549"/>
                    <a:pt x="441" y="1560"/>
                    <a:pt x="477" y="1560"/>
                  </a:cubicBezTo>
                  <a:cubicBezTo>
                    <a:pt x="501" y="1560"/>
                    <a:pt x="537" y="1549"/>
                    <a:pt x="537" y="1513"/>
                  </a:cubicBezTo>
                  <a:lnTo>
                    <a:pt x="537" y="1429"/>
                  </a:lnTo>
                  <a:cubicBezTo>
                    <a:pt x="727" y="1406"/>
                    <a:pt x="894" y="1263"/>
                    <a:pt x="894" y="1025"/>
                  </a:cubicBezTo>
                  <a:cubicBezTo>
                    <a:pt x="906" y="787"/>
                    <a:pt x="763" y="703"/>
                    <a:pt x="549" y="632"/>
                  </a:cubicBezTo>
                  <a:lnTo>
                    <a:pt x="549" y="286"/>
                  </a:lnTo>
                  <a:cubicBezTo>
                    <a:pt x="596" y="286"/>
                    <a:pt x="644" y="298"/>
                    <a:pt x="680" y="334"/>
                  </a:cubicBezTo>
                  <a:cubicBezTo>
                    <a:pt x="707" y="341"/>
                    <a:pt x="738" y="363"/>
                    <a:pt x="771" y="363"/>
                  </a:cubicBezTo>
                  <a:cubicBezTo>
                    <a:pt x="795" y="363"/>
                    <a:pt x="821" y="351"/>
                    <a:pt x="846" y="310"/>
                  </a:cubicBezTo>
                  <a:cubicBezTo>
                    <a:pt x="882" y="275"/>
                    <a:pt x="894" y="215"/>
                    <a:pt x="834" y="167"/>
                  </a:cubicBezTo>
                  <a:cubicBezTo>
                    <a:pt x="763" y="108"/>
                    <a:pt x="644" y="96"/>
                    <a:pt x="537" y="96"/>
                  </a:cubicBezTo>
                  <a:lnTo>
                    <a:pt x="537" y="48"/>
                  </a:lnTo>
                  <a:cubicBezTo>
                    <a:pt x="537" y="13"/>
                    <a:pt x="501" y="1"/>
                    <a:pt x="4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42"/>
            <p:cNvSpPr/>
            <p:nvPr/>
          </p:nvSpPr>
          <p:spPr>
            <a:xfrm>
              <a:off x="4875256" y="1557896"/>
              <a:ext cx="82281" cy="82663"/>
            </a:xfrm>
            <a:custGeom>
              <a:rect b="b" l="l" r="r" t="t"/>
              <a:pathLst>
                <a:path extrusionOk="0" h="2597" w="2585">
                  <a:moveTo>
                    <a:pt x="1287" y="310"/>
                  </a:moveTo>
                  <a:cubicBezTo>
                    <a:pt x="1823" y="310"/>
                    <a:pt x="2275" y="751"/>
                    <a:pt x="2275" y="1299"/>
                  </a:cubicBezTo>
                  <a:cubicBezTo>
                    <a:pt x="2263" y="1834"/>
                    <a:pt x="1823" y="2275"/>
                    <a:pt x="1287" y="2275"/>
                  </a:cubicBezTo>
                  <a:cubicBezTo>
                    <a:pt x="751" y="2275"/>
                    <a:pt x="310" y="1846"/>
                    <a:pt x="310" y="1299"/>
                  </a:cubicBezTo>
                  <a:cubicBezTo>
                    <a:pt x="310" y="763"/>
                    <a:pt x="739" y="310"/>
                    <a:pt x="1287" y="310"/>
                  </a:cubicBezTo>
                  <a:close/>
                  <a:moveTo>
                    <a:pt x="1287" y="1"/>
                  </a:moveTo>
                  <a:cubicBezTo>
                    <a:pt x="572" y="1"/>
                    <a:pt x="1" y="584"/>
                    <a:pt x="1" y="1299"/>
                  </a:cubicBezTo>
                  <a:cubicBezTo>
                    <a:pt x="1" y="2013"/>
                    <a:pt x="572" y="2596"/>
                    <a:pt x="1287" y="2596"/>
                  </a:cubicBezTo>
                  <a:cubicBezTo>
                    <a:pt x="2001" y="2596"/>
                    <a:pt x="2585" y="2013"/>
                    <a:pt x="2585" y="1299"/>
                  </a:cubicBezTo>
                  <a:cubicBezTo>
                    <a:pt x="2585" y="584"/>
                    <a:pt x="2001" y="1"/>
                    <a:pt x="12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42"/>
            <p:cNvSpPr/>
            <p:nvPr/>
          </p:nvSpPr>
          <p:spPr>
            <a:xfrm>
              <a:off x="4775215" y="1541599"/>
              <a:ext cx="199001" cy="147850"/>
            </a:xfrm>
            <a:custGeom>
              <a:rect b="b" l="l" r="r" t="t"/>
              <a:pathLst>
                <a:path extrusionOk="0" h="4645" w="6252">
                  <a:moveTo>
                    <a:pt x="1834" y="1811"/>
                  </a:moveTo>
                  <a:cubicBezTo>
                    <a:pt x="2168" y="1811"/>
                    <a:pt x="2465" y="1989"/>
                    <a:pt x="2644" y="2239"/>
                  </a:cubicBezTo>
                  <a:cubicBezTo>
                    <a:pt x="2680" y="2394"/>
                    <a:pt x="2739" y="2525"/>
                    <a:pt x="2799" y="2656"/>
                  </a:cubicBezTo>
                  <a:cubicBezTo>
                    <a:pt x="2799" y="2704"/>
                    <a:pt x="2811" y="2751"/>
                    <a:pt x="2811" y="2787"/>
                  </a:cubicBezTo>
                  <a:cubicBezTo>
                    <a:pt x="2811" y="3335"/>
                    <a:pt x="2382" y="3775"/>
                    <a:pt x="1834" y="3775"/>
                  </a:cubicBezTo>
                  <a:cubicBezTo>
                    <a:pt x="1298" y="3775"/>
                    <a:pt x="846" y="3347"/>
                    <a:pt x="846" y="2787"/>
                  </a:cubicBezTo>
                  <a:cubicBezTo>
                    <a:pt x="846" y="2251"/>
                    <a:pt x="1275" y="1811"/>
                    <a:pt x="1834" y="1811"/>
                  </a:cubicBezTo>
                  <a:close/>
                  <a:moveTo>
                    <a:pt x="1834" y="1263"/>
                  </a:moveTo>
                  <a:cubicBezTo>
                    <a:pt x="2108" y="1263"/>
                    <a:pt x="2382" y="1334"/>
                    <a:pt x="2620" y="1489"/>
                  </a:cubicBezTo>
                  <a:cubicBezTo>
                    <a:pt x="2608" y="1561"/>
                    <a:pt x="2608" y="1644"/>
                    <a:pt x="2584" y="1727"/>
                  </a:cubicBezTo>
                  <a:cubicBezTo>
                    <a:pt x="2382" y="1572"/>
                    <a:pt x="2108" y="1465"/>
                    <a:pt x="1822" y="1465"/>
                  </a:cubicBezTo>
                  <a:cubicBezTo>
                    <a:pt x="1120" y="1465"/>
                    <a:pt x="536" y="2049"/>
                    <a:pt x="536" y="2763"/>
                  </a:cubicBezTo>
                  <a:cubicBezTo>
                    <a:pt x="536" y="3477"/>
                    <a:pt x="1108" y="4061"/>
                    <a:pt x="1822" y="4061"/>
                  </a:cubicBezTo>
                  <a:cubicBezTo>
                    <a:pt x="2453" y="4061"/>
                    <a:pt x="2953" y="3632"/>
                    <a:pt x="3096" y="3049"/>
                  </a:cubicBezTo>
                  <a:cubicBezTo>
                    <a:pt x="3156" y="3108"/>
                    <a:pt x="3215" y="3156"/>
                    <a:pt x="3275" y="3216"/>
                  </a:cubicBezTo>
                  <a:cubicBezTo>
                    <a:pt x="3084" y="3870"/>
                    <a:pt x="2501" y="4299"/>
                    <a:pt x="1834" y="4299"/>
                  </a:cubicBezTo>
                  <a:cubicBezTo>
                    <a:pt x="1001" y="4299"/>
                    <a:pt x="310" y="3608"/>
                    <a:pt x="310" y="2775"/>
                  </a:cubicBezTo>
                  <a:cubicBezTo>
                    <a:pt x="310" y="1942"/>
                    <a:pt x="1001" y="1263"/>
                    <a:pt x="1834" y="1263"/>
                  </a:cubicBezTo>
                  <a:close/>
                  <a:moveTo>
                    <a:pt x="4430" y="1"/>
                  </a:moveTo>
                  <a:cubicBezTo>
                    <a:pt x="3644" y="1"/>
                    <a:pt x="2977" y="501"/>
                    <a:pt x="2703" y="1203"/>
                  </a:cubicBezTo>
                  <a:cubicBezTo>
                    <a:pt x="2441" y="1049"/>
                    <a:pt x="2144" y="977"/>
                    <a:pt x="1834" y="977"/>
                  </a:cubicBezTo>
                  <a:cubicBezTo>
                    <a:pt x="822" y="977"/>
                    <a:pt x="1" y="1799"/>
                    <a:pt x="1" y="2811"/>
                  </a:cubicBezTo>
                  <a:cubicBezTo>
                    <a:pt x="1" y="3823"/>
                    <a:pt x="822" y="4644"/>
                    <a:pt x="1834" y="4644"/>
                  </a:cubicBezTo>
                  <a:cubicBezTo>
                    <a:pt x="2608" y="4644"/>
                    <a:pt x="3287" y="4168"/>
                    <a:pt x="3561" y="3430"/>
                  </a:cubicBezTo>
                  <a:cubicBezTo>
                    <a:pt x="3811" y="3573"/>
                    <a:pt x="4108" y="3656"/>
                    <a:pt x="4430" y="3656"/>
                  </a:cubicBezTo>
                  <a:cubicBezTo>
                    <a:pt x="4846" y="3656"/>
                    <a:pt x="5251" y="3513"/>
                    <a:pt x="5585" y="3251"/>
                  </a:cubicBezTo>
                  <a:cubicBezTo>
                    <a:pt x="5894" y="3001"/>
                    <a:pt x="6132" y="2632"/>
                    <a:pt x="6216" y="2239"/>
                  </a:cubicBezTo>
                  <a:cubicBezTo>
                    <a:pt x="6228" y="2144"/>
                    <a:pt x="6192" y="2049"/>
                    <a:pt x="6097" y="2037"/>
                  </a:cubicBezTo>
                  <a:cubicBezTo>
                    <a:pt x="6086" y="2035"/>
                    <a:pt x="6076" y="2035"/>
                    <a:pt x="6065" y="2035"/>
                  </a:cubicBezTo>
                  <a:cubicBezTo>
                    <a:pt x="5991" y="2035"/>
                    <a:pt x="5917" y="2072"/>
                    <a:pt x="5906" y="2156"/>
                  </a:cubicBezTo>
                  <a:cubicBezTo>
                    <a:pt x="5739" y="2835"/>
                    <a:pt x="5144" y="3335"/>
                    <a:pt x="4430" y="3335"/>
                  </a:cubicBezTo>
                  <a:cubicBezTo>
                    <a:pt x="3882" y="3335"/>
                    <a:pt x="3394" y="3037"/>
                    <a:pt x="3120" y="2561"/>
                  </a:cubicBezTo>
                  <a:cubicBezTo>
                    <a:pt x="3096" y="2406"/>
                    <a:pt x="3037" y="2263"/>
                    <a:pt x="2965" y="2120"/>
                  </a:cubicBezTo>
                  <a:cubicBezTo>
                    <a:pt x="2763" y="1191"/>
                    <a:pt x="3477" y="310"/>
                    <a:pt x="4430" y="310"/>
                  </a:cubicBezTo>
                  <a:cubicBezTo>
                    <a:pt x="5144" y="310"/>
                    <a:pt x="5739" y="787"/>
                    <a:pt x="5906" y="1489"/>
                  </a:cubicBezTo>
                  <a:cubicBezTo>
                    <a:pt x="5916" y="1560"/>
                    <a:pt x="5986" y="1613"/>
                    <a:pt x="6058" y="1613"/>
                  </a:cubicBezTo>
                  <a:cubicBezTo>
                    <a:pt x="6071" y="1613"/>
                    <a:pt x="6084" y="1612"/>
                    <a:pt x="6097" y="1608"/>
                  </a:cubicBezTo>
                  <a:cubicBezTo>
                    <a:pt x="6192" y="1584"/>
                    <a:pt x="6251" y="1501"/>
                    <a:pt x="6216" y="1406"/>
                  </a:cubicBezTo>
                  <a:cubicBezTo>
                    <a:pt x="6132" y="1013"/>
                    <a:pt x="5906" y="656"/>
                    <a:pt x="5585" y="394"/>
                  </a:cubicBezTo>
                  <a:cubicBezTo>
                    <a:pt x="5251" y="132"/>
                    <a:pt x="4846" y="1"/>
                    <a:pt x="44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42"/>
            <p:cNvSpPr/>
            <p:nvPr/>
          </p:nvSpPr>
          <p:spPr>
            <a:xfrm>
              <a:off x="4901803" y="1574957"/>
              <a:ext cx="28838" cy="50069"/>
            </a:xfrm>
            <a:custGeom>
              <a:rect b="b" l="l" r="r" t="t"/>
              <a:pathLst>
                <a:path extrusionOk="0" h="1573" w="906">
                  <a:moveTo>
                    <a:pt x="429" y="322"/>
                  </a:moveTo>
                  <a:lnTo>
                    <a:pt x="429" y="596"/>
                  </a:lnTo>
                  <a:cubicBezTo>
                    <a:pt x="310" y="548"/>
                    <a:pt x="274" y="513"/>
                    <a:pt x="274" y="453"/>
                  </a:cubicBezTo>
                  <a:cubicBezTo>
                    <a:pt x="274" y="358"/>
                    <a:pt x="358" y="334"/>
                    <a:pt x="429" y="322"/>
                  </a:cubicBezTo>
                  <a:close/>
                  <a:moveTo>
                    <a:pt x="512" y="894"/>
                  </a:moveTo>
                  <a:cubicBezTo>
                    <a:pt x="631" y="941"/>
                    <a:pt x="667" y="1001"/>
                    <a:pt x="667" y="1072"/>
                  </a:cubicBezTo>
                  <a:cubicBezTo>
                    <a:pt x="667" y="1167"/>
                    <a:pt x="608" y="1215"/>
                    <a:pt x="512" y="1227"/>
                  </a:cubicBezTo>
                  <a:lnTo>
                    <a:pt x="512" y="894"/>
                  </a:lnTo>
                  <a:close/>
                  <a:moveTo>
                    <a:pt x="453" y="1"/>
                  </a:moveTo>
                  <a:cubicBezTo>
                    <a:pt x="429" y="1"/>
                    <a:pt x="393" y="24"/>
                    <a:pt x="393" y="48"/>
                  </a:cubicBezTo>
                  <a:lnTo>
                    <a:pt x="393" y="108"/>
                  </a:lnTo>
                  <a:cubicBezTo>
                    <a:pt x="167" y="132"/>
                    <a:pt x="24" y="251"/>
                    <a:pt x="24" y="477"/>
                  </a:cubicBezTo>
                  <a:cubicBezTo>
                    <a:pt x="24" y="715"/>
                    <a:pt x="203" y="798"/>
                    <a:pt x="393" y="870"/>
                  </a:cubicBezTo>
                  <a:lnTo>
                    <a:pt x="393" y="1239"/>
                  </a:lnTo>
                  <a:cubicBezTo>
                    <a:pt x="286" y="1227"/>
                    <a:pt x="250" y="1179"/>
                    <a:pt x="155" y="1120"/>
                  </a:cubicBezTo>
                  <a:cubicBezTo>
                    <a:pt x="138" y="1108"/>
                    <a:pt x="122" y="1102"/>
                    <a:pt x="106" y="1102"/>
                  </a:cubicBezTo>
                  <a:cubicBezTo>
                    <a:pt x="46" y="1102"/>
                    <a:pt x="0" y="1182"/>
                    <a:pt x="0" y="1239"/>
                  </a:cubicBezTo>
                  <a:cubicBezTo>
                    <a:pt x="0" y="1275"/>
                    <a:pt x="12" y="1298"/>
                    <a:pt x="24" y="1310"/>
                  </a:cubicBezTo>
                  <a:cubicBezTo>
                    <a:pt x="96" y="1417"/>
                    <a:pt x="262" y="1465"/>
                    <a:pt x="393" y="1465"/>
                  </a:cubicBezTo>
                  <a:lnTo>
                    <a:pt x="393" y="1525"/>
                  </a:lnTo>
                  <a:cubicBezTo>
                    <a:pt x="393" y="1548"/>
                    <a:pt x="429" y="1572"/>
                    <a:pt x="453" y="1572"/>
                  </a:cubicBezTo>
                  <a:cubicBezTo>
                    <a:pt x="488" y="1572"/>
                    <a:pt x="512" y="1548"/>
                    <a:pt x="512" y="1525"/>
                  </a:cubicBezTo>
                  <a:lnTo>
                    <a:pt x="512" y="1465"/>
                  </a:lnTo>
                  <a:cubicBezTo>
                    <a:pt x="715" y="1429"/>
                    <a:pt x="869" y="1298"/>
                    <a:pt x="869" y="1060"/>
                  </a:cubicBezTo>
                  <a:cubicBezTo>
                    <a:pt x="905" y="810"/>
                    <a:pt x="739" y="715"/>
                    <a:pt x="536" y="644"/>
                  </a:cubicBezTo>
                  <a:lnTo>
                    <a:pt x="536" y="298"/>
                  </a:lnTo>
                  <a:cubicBezTo>
                    <a:pt x="608" y="298"/>
                    <a:pt x="631" y="322"/>
                    <a:pt x="715" y="358"/>
                  </a:cubicBezTo>
                  <a:cubicBezTo>
                    <a:pt x="728" y="367"/>
                    <a:pt x="742" y="372"/>
                    <a:pt x="758" y="372"/>
                  </a:cubicBezTo>
                  <a:cubicBezTo>
                    <a:pt x="784" y="372"/>
                    <a:pt x="811" y="355"/>
                    <a:pt x="834" y="310"/>
                  </a:cubicBezTo>
                  <a:cubicBezTo>
                    <a:pt x="858" y="274"/>
                    <a:pt x="869" y="215"/>
                    <a:pt x="810" y="167"/>
                  </a:cubicBezTo>
                  <a:cubicBezTo>
                    <a:pt x="739" y="108"/>
                    <a:pt x="619" y="96"/>
                    <a:pt x="512" y="96"/>
                  </a:cubicBezTo>
                  <a:lnTo>
                    <a:pt x="512" y="48"/>
                  </a:lnTo>
                  <a:cubicBezTo>
                    <a:pt x="512" y="24"/>
                    <a:pt x="488" y="1"/>
                    <a:pt x="4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42"/>
            <p:cNvSpPr/>
            <p:nvPr/>
          </p:nvSpPr>
          <p:spPr>
            <a:xfrm>
              <a:off x="4670239" y="1657269"/>
              <a:ext cx="359679" cy="206163"/>
            </a:xfrm>
            <a:custGeom>
              <a:rect b="b" l="l" r="r" t="t"/>
              <a:pathLst>
                <a:path extrusionOk="0" h="6477" w="11300">
                  <a:moveTo>
                    <a:pt x="3590" y="1935"/>
                  </a:moveTo>
                  <a:cubicBezTo>
                    <a:pt x="3607" y="1935"/>
                    <a:pt x="3623" y="1948"/>
                    <a:pt x="3632" y="1975"/>
                  </a:cubicBezTo>
                  <a:cubicBezTo>
                    <a:pt x="3715" y="2129"/>
                    <a:pt x="4727" y="4832"/>
                    <a:pt x="4751" y="4939"/>
                  </a:cubicBezTo>
                  <a:cubicBezTo>
                    <a:pt x="4775" y="4951"/>
                    <a:pt x="4751" y="4975"/>
                    <a:pt x="4727" y="4987"/>
                  </a:cubicBezTo>
                  <a:lnTo>
                    <a:pt x="4013" y="5261"/>
                  </a:lnTo>
                  <a:cubicBezTo>
                    <a:pt x="3965" y="5130"/>
                    <a:pt x="2941" y="2403"/>
                    <a:pt x="2870" y="2213"/>
                  </a:cubicBezTo>
                  <a:lnTo>
                    <a:pt x="3572" y="1939"/>
                  </a:lnTo>
                  <a:cubicBezTo>
                    <a:pt x="3578" y="1936"/>
                    <a:pt x="3584" y="1935"/>
                    <a:pt x="3590" y="1935"/>
                  </a:cubicBezTo>
                  <a:close/>
                  <a:moveTo>
                    <a:pt x="2584" y="2308"/>
                  </a:moveTo>
                  <a:lnTo>
                    <a:pt x="3727" y="5368"/>
                  </a:lnTo>
                  <a:cubicBezTo>
                    <a:pt x="3180" y="5570"/>
                    <a:pt x="1810" y="6082"/>
                    <a:pt x="1584" y="6166"/>
                  </a:cubicBezTo>
                  <a:cubicBezTo>
                    <a:pt x="1577" y="6172"/>
                    <a:pt x="1569" y="6175"/>
                    <a:pt x="1560" y="6175"/>
                  </a:cubicBezTo>
                  <a:cubicBezTo>
                    <a:pt x="1537" y="6175"/>
                    <a:pt x="1509" y="6156"/>
                    <a:pt x="1501" y="6130"/>
                  </a:cubicBezTo>
                  <a:lnTo>
                    <a:pt x="394" y="3201"/>
                  </a:lnTo>
                  <a:cubicBezTo>
                    <a:pt x="382" y="3177"/>
                    <a:pt x="394" y="3130"/>
                    <a:pt x="441" y="3118"/>
                  </a:cubicBezTo>
                  <a:cubicBezTo>
                    <a:pt x="1144" y="2844"/>
                    <a:pt x="2096" y="2487"/>
                    <a:pt x="2584" y="2308"/>
                  </a:cubicBezTo>
                  <a:close/>
                  <a:moveTo>
                    <a:pt x="10358" y="1"/>
                  </a:moveTo>
                  <a:cubicBezTo>
                    <a:pt x="10108" y="1"/>
                    <a:pt x="9869" y="131"/>
                    <a:pt x="9692" y="308"/>
                  </a:cubicBezTo>
                  <a:lnTo>
                    <a:pt x="7966" y="1737"/>
                  </a:lnTo>
                  <a:cubicBezTo>
                    <a:pt x="7883" y="1522"/>
                    <a:pt x="7668" y="1308"/>
                    <a:pt x="7263" y="1308"/>
                  </a:cubicBezTo>
                  <a:cubicBezTo>
                    <a:pt x="6756" y="1308"/>
                    <a:pt x="6387" y="1304"/>
                    <a:pt x="6108" y="1304"/>
                  </a:cubicBezTo>
                  <a:cubicBezTo>
                    <a:pt x="5503" y="1304"/>
                    <a:pt x="5318" y="1321"/>
                    <a:pt x="5049" y="1427"/>
                  </a:cubicBezTo>
                  <a:lnTo>
                    <a:pt x="3953" y="1868"/>
                  </a:lnTo>
                  <a:lnTo>
                    <a:pt x="3930" y="1820"/>
                  </a:lnTo>
                  <a:cubicBezTo>
                    <a:pt x="3875" y="1675"/>
                    <a:pt x="3745" y="1592"/>
                    <a:pt x="3597" y="1592"/>
                  </a:cubicBezTo>
                  <a:cubicBezTo>
                    <a:pt x="3550" y="1592"/>
                    <a:pt x="3502" y="1600"/>
                    <a:pt x="3453" y="1618"/>
                  </a:cubicBezTo>
                  <a:lnTo>
                    <a:pt x="2620" y="1927"/>
                  </a:lnTo>
                  <a:cubicBezTo>
                    <a:pt x="2251" y="2058"/>
                    <a:pt x="1108" y="2510"/>
                    <a:pt x="298" y="2808"/>
                  </a:cubicBezTo>
                  <a:cubicBezTo>
                    <a:pt x="96" y="2880"/>
                    <a:pt x="1" y="3106"/>
                    <a:pt x="84" y="3308"/>
                  </a:cubicBezTo>
                  <a:lnTo>
                    <a:pt x="1179" y="6225"/>
                  </a:lnTo>
                  <a:cubicBezTo>
                    <a:pt x="1234" y="6389"/>
                    <a:pt x="1379" y="6476"/>
                    <a:pt x="1540" y="6476"/>
                  </a:cubicBezTo>
                  <a:cubicBezTo>
                    <a:pt x="1590" y="6476"/>
                    <a:pt x="1641" y="6468"/>
                    <a:pt x="1691" y="6451"/>
                  </a:cubicBezTo>
                  <a:cubicBezTo>
                    <a:pt x="1941" y="6368"/>
                    <a:pt x="3608" y="5725"/>
                    <a:pt x="3977" y="5594"/>
                  </a:cubicBezTo>
                  <a:lnTo>
                    <a:pt x="4858" y="5261"/>
                  </a:lnTo>
                  <a:cubicBezTo>
                    <a:pt x="5049" y="5189"/>
                    <a:pt x="5144" y="4975"/>
                    <a:pt x="5061" y="4785"/>
                  </a:cubicBezTo>
                  <a:lnTo>
                    <a:pt x="5049" y="4737"/>
                  </a:lnTo>
                  <a:cubicBezTo>
                    <a:pt x="5620" y="4499"/>
                    <a:pt x="5632" y="4475"/>
                    <a:pt x="6228" y="4475"/>
                  </a:cubicBezTo>
                  <a:cubicBezTo>
                    <a:pt x="6311" y="4475"/>
                    <a:pt x="6394" y="4404"/>
                    <a:pt x="6394" y="4308"/>
                  </a:cubicBezTo>
                  <a:cubicBezTo>
                    <a:pt x="6394" y="4225"/>
                    <a:pt x="6311" y="4142"/>
                    <a:pt x="6228" y="4142"/>
                  </a:cubicBezTo>
                  <a:cubicBezTo>
                    <a:pt x="5585" y="4142"/>
                    <a:pt x="5525" y="4189"/>
                    <a:pt x="4930" y="4439"/>
                  </a:cubicBezTo>
                  <a:lnTo>
                    <a:pt x="4073" y="2153"/>
                  </a:lnTo>
                  <a:lnTo>
                    <a:pt x="5168" y="1689"/>
                  </a:lnTo>
                  <a:cubicBezTo>
                    <a:pt x="5361" y="1615"/>
                    <a:pt x="5513" y="1601"/>
                    <a:pt x="5986" y="1601"/>
                  </a:cubicBezTo>
                  <a:cubicBezTo>
                    <a:pt x="6270" y="1601"/>
                    <a:pt x="6670" y="1606"/>
                    <a:pt x="7263" y="1606"/>
                  </a:cubicBezTo>
                  <a:cubicBezTo>
                    <a:pt x="7442" y="1606"/>
                    <a:pt x="7561" y="1665"/>
                    <a:pt x="7644" y="1784"/>
                  </a:cubicBezTo>
                  <a:cubicBezTo>
                    <a:pt x="7704" y="1868"/>
                    <a:pt x="7704" y="1963"/>
                    <a:pt x="7716" y="1987"/>
                  </a:cubicBezTo>
                  <a:cubicBezTo>
                    <a:pt x="7716" y="2046"/>
                    <a:pt x="7668" y="2344"/>
                    <a:pt x="7382" y="2391"/>
                  </a:cubicBezTo>
                  <a:cubicBezTo>
                    <a:pt x="6942" y="2463"/>
                    <a:pt x="5989" y="2594"/>
                    <a:pt x="5978" y="2594"/>
                  </a:cubicBezTo>
                  <a:cubicBezTo>
                    <a:pt x="5882" y="2606"/>
                    <a:pt x="5823" y="2689"/>
                    <a:pt x="5835" y="2772"/>
                  </a:cubicBezTo>
                  <a:cubicBezTo>
                    <a:pt x="5858" y="2844"/>
                    <a:pt x="5918" y="2903"/>
                    <a:pt x="6001" y="2903"/>
                  </a:cubicBezTo>
                  <a:lnTo>
                    <a:pt x="6037" y="2903"/>
                  </a:lnTo>
                  <a:cubicBezTo>
                    <a:pt x="6049" y="2903"/>
                    <a:pt x="7001" y="2772"/>
                    <a:pt x="7442" y="2701"/>
                  </a:cubicBezTo>
                  <a:cubicBezTo>
                    <a:pt x="7859" y="2630"/>
                    <a:pt x="8014" y="2284"/>
                    <a:pt x="8037" y="2046"/>
                  </a:cubicBezTo>
                  <a:lnTo>
                    <a:pt x="9919" y="498"/>
                  </a:lnTo>
                  <a:cubicBezTo>
                    <a:pt x="10039" y="385"/>
                    <a:pt x="10193" y="287"/>
                    <a:pt x="10356" y="287"/>
                  </a:cubicBezTo>
                  <a:cubicBezTo>
                    <a:pt x="10451" y="287"/>
                    <a:pt x="10549" y="320"/>
                    <a:pt x="10645" y="403"/>
                  </a:cubicBezTo>
                  <a:cubicBezTo>
                    <a:pt x="10942" y="701"/>
                    <a:pt x="10681" y="1058"/>
                    <a:pt x="10597" y="1141"/>
                  </a:cubicBezTo>
                  <a:cubicBezTo>
                    <a:pt x="10526" y="1213"/>
                    <a:pt x="8240" y="3677"/>
                    <a:pt x="8240" y="3677"/>
                  </a:cubicBezTo>
                  <a:cubicBezTo>
                    <a:pt x="7906" y="4070"/>
                    <a:pt x="7466" y="4130"/>
                    <a:pt x="7263" y="4130"/>
                  </a:cubicBezTo>
                  <a:lnTo>
                    <a:pt x="6966" y="4130"/>
                  </a:lnTo>
                  <a:cubicBezTo>
                    <a:pt x="6882" y="4130"/>
                    <a:pt x="6811" y="4201"/>
                    <a:pt x="6811" y="4296"/>
                  </a:cubicBezTo>
                  <a:cubicBezTo>
                    <a:pt x="6811" y="4380"/>
                    <a:pt x="6882" y="4463"/>
                    <a:pt x="6966" y="4463"/>
                  </a:cubicBezTo>
                  <a:lnTo>
                    <a:pt x="7287" y="4463"/>
                  </a:lnTo>
                  <a:cubicBezTo>
                    <a:pt x="7502" y="4439"/>
                    <a:pt x="8061" y="4368"/>
                    <a:pt x="8478" y="3892"/>
                  </a:cubicBezTo>
                  <a:lnTo>
                    <a:pt x="10835" y="1344"/>
                  </a:lnTo>
                  <a:cubicBezTo>
                    <a:pt x="11062" y="1153"/>
                    <a:pt x="11300" y="629"/>
                    <a:pt x="10871" y="213"/>
                  </a:cubicBezTo>
                  <a:cubicBezTo>
                    <a:pt x="10706" y="62"/>
                    <a:pt x="10530" y="1"/>
                    <a:pt x="103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9" name="Google Shape;239;p42"/>
          <p:cNvGrpSpPr/>
          <p:nvPr/>
        </p:nvGrpSpPr>
        <p:grpSpPr>
          <a:xfrm>
            <a:off x="2137076" y="1733670"/>
            <a:ext cx="5397462" cy="713400"/>
            <a:chOff x="2137076" y="1651470"/>
            <a:chExt cx="5397462" cy="713400"/>
          </a:xfrm>
        </p:grpSpPr>
        <p:sp>
          <p:nvSpPr>
            <p:cNvPr id="240" name="Google Shape;240;p42"/>
            <p:cNvSpPr/>
            <p:nvPr/>
          </p:nvSpPr>
          <p:spPr>
            <a:xfrm>
              <a:off x="2137076" y="1651470"/>
              <a:ext cx="2385000" cy="713400"/>
            </a:xfrm>
            <a:prstGeom prst="hexagon">
              <a:avLst>
                <a:gd fmla="val 34374" name="adj"/>
                <a:gd fmla="val 115470" name="vf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06999"/>
                </a:lnSpc>
                <a:spcBef>
                  <a:spcPts val="1100"/>
                </a:spcBef>
                <a:spcAft>
                  <a:spcPts val="800"/>
                </a:spcAft>
                <a:buNone/>
              </a:pPr>
              <a:r>
                <a:rPr b="1" lang="en" sz="1500">
                  <a:solidFill>
                    <a:schemeClr val="lt2"/>
                  </a:solidFill>
                  <a:latin typeface="Rajdhani"/>
                  <a:ea typeface="Rajdhani"/>
                  <a:cs typeface="Rajdhani"/>
                  <a:sym typeface="Rajdhani"/>
                </a:rPr>
                <a:t>Computational Cost</a:t>
              </a:r>
              <a:endParaRPr b="1" sz="1500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endParaRPr>
            </a:p>
          </p:txBody>
        </p:sp>
        <p:sp>
          <p:nvSpPr>
            <p:cNvPr id="241" name="Google Shape;241;p42"/>
            <p:cNvSpPr txBox="1"/>
            <p:nvPr/>
          </p:nvSpPr>
          <p:spPr>
            <a:xfrm>
              <a:off x="4662557" y="1765920"/>
              <a:ext cx="2018100" cy="48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lt2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Distance calculations scale poorly with more features.</a:t>
              </a:r>
              <a:endParaRPr sz="1300"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  <p:sp>
          <p:nvSpPr>
            <p:cNvPr id="242" name="Google Shape;242;p42"/>
            <p:cNvSpPr/>
            <p:nvPr/>
          </p:nvSpPr>
          <p:spPr>
            <a:xfrm>
              <a:off x="6821138" y="1651470"/>
              <a:ext cx="713400" cy="7134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400">
                  <a:solidFill>
                    <a:schemeClr val="lt2"/>
                  </a:solidFill>
                  <a:latin typeface="Rajdhani"/>
                  <a:ea typeface="Rajdhani"/>
                  <a:cs typeface="Rajdhani"/>
                  <a:sym typeface="Rajdhani"/>
                </a:rPr>
                <a:t>01</a:t>
              </a:r>
              <a:endParaRPr b="1" sz="2400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endParaRPr>
            </a:p>
          </p:txBody>
        </p:sp>
      </p:grpSp>
      <p:sp>
        <p:nvSpPr>
          <p:cNvPr id="243" name="Google Shape;243;p42"/>
          <p:cNvSpPr/>
          <p:nvPr/>
        </p:nvSpPr>
        <p:spPr>
          <a:xfrm>
            <a:off x="2137076" y="2675320"/>
            <a:ext cx="2385000" cy="713400"/>
          </a:xfrm>
          <a:prstGeom prst="hexagon">
            <a:avLst>
              <a:gd fmla="val 34374" name="adj"/>
              <a:gd fmla="val 115470" name="vf"/>
            </a:avLst>
          </a:prstGeom>
          <a:solidFill>
            <a:srgbClr val="F3F3F3">
              <a:alpha val="23720"/>
            </a:srgbClr>
          </a:solidFill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6999"/>
              </a:lnSpc>
              <a:spcBef>
                <a:spcPts val="1100"/>
              </a:spcBef>
              <a:spcAft>
                <a:spcPts val="800"/>
              </a:spcAft>
              <a:buNone/>
            </a:pPr>
            <a:r>
              <a:rPr b="1" lang="en" sz="1500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rPr>
              <a:t>Local Minima</a:t>
            </a:r>
            <a:endParaRPr b="1" sz="1500">
              <a:solidFill>
                <a:schemeClr val="lt2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grpSp>
        <p:nvGrpSpPr>
          <p:cNvPr id="244" name="Google Shape;244;p42"/>
          <p:cNvGrpSpPr/>
          <p:nvPr/>
        </p:nvGrpSpPr>
        <p:grpSpPr>
          <a:xfrm>
            <a:off x="2137076" y="3616970"/>
            <a:ext cx="5397462" cy="713400"/>
            <a:chOff x="2137076" y="3534770"/>
            <a:chExt cx="5397462" cy="713400"/>
          </a:xfrm>
        </p:grpSpPr>
        <p:sp>
          <p:nvSpPr>
            <p:cNvPr id="245" name="Google Shape;245;p42"/>
            <p:cNvSpPr/>
            <p:nvPr/>
          </p:nvSpPr>
          <p:spPr>
            <a:xfrm>
              <a:off x="2137076" y="3534770"/>
              <a:ext cx="2385000" cy="713400"/>
            </a:xfrm>
            <a:prstGeom prst="hexagon">
              <a:avLst>
                <a:gd fmla="val 34374" name="adj"/>
                <a:gd fmla="val 115470" name="vf"/>
              </a:avLst>
            </a:prstGeom>
            <a:solidFill>
              <a:srgbClr val="F3F3F3">
                <a:alpha val="23720"/>
              </a:srgbClr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06999"/>
                </a:lnSpc>
                <a:spcBef>
                  <a:spcPts val="1100"/>
                </a:spcBef>
                <a:spcAft>
                  <a:spcPts val="800"/>
                </a:spcAft>
                <a:buNone/>
              </a:pPr>
              <a:r>
                <a:rPr b="1" lang="en" sz="1500">
                  <a:solidFill>
                    <a:schemeClr val="lt2"/>
                  </a:solidFill>
                  <a:latin typeface="Rajdhani"/>
                  <a:ea typeface="Rajdhani"/>
                  <a:cs typeface="Rajdhani"/>
                  <a:sym typeface="Rajdhani"/>
                </a:rPr>
                <a:t>Poor Interpretability</a:t>
              </a:r>
              <a:endParaRPr b="1" sz="2400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endParaRPr>
            </a:p>
          </p:txBody>
        </p:sp>
        <p:sp>
          <p:nvSpPr>
            <p:cNvPr id="246" name="Google Shape;246;p42"/>
            <p:cNvSpPr txBox="1"/>
            <p:nvPr/>
          </p:nvSpPr>
          <p:spPr>
            <a:xfrm>
              <a:off x="4662557" y="3649220"/>
              <a:ext cx="2018100" cy="48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lt2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High-dimensional clusters are hard to analyze.</a:t>
              </a:r>
              <a:endParaRPr sz="1300"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  <p:sp>
          <p:nvSpPr>
            <p:cNvPr id="247" name="Google Shape;247;p42"/>
            <p:cNvSpPr/>
            <p:nvPr/>
          </p:nvSpPr>
          <p:spPr>
            <a:xfrm>
              <a:off x="6821138" y="3534770"/>
              <a:ext cx="713400" cy="713400"/>
            </a:xfrm>
            <a:prstGeom prst="ellipse">
              <a:avLst/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400">
                  <a:solidFill>
                    <a:schemeClr val="lt2"/>
                  </a:solidFill>
                  <a:latin typeface="Rajdhani"/>
                  <a:ea typeface="Rajdhani"/>
                  <a:cs typeface="Rajdhani"/>
                  <a:sym typeface="Rajdhani"/>
                </a:rPr>
                <a:t>03</a:t>
              </a:r>
              <a:endParaRPr b="1" sz="2400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endParaRPr>
            </a:p>
          </p:txBody>
        </p:sp>
      </p:grpSp>
      <p:sp>
        <p:nvSpPr>
          <p:cNvPr id="248" name="Google Shape;248;p42"/>
          <p:cNvSpPr txBox="1"/>
          <p:nvPr/>
        </p:nvSpPr>
        <p:spPr>
          <a:xfrm>
            <a:off x="4692657" y="2893357"/>
            <a:ext cx="20181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Algorithm may converge to suboptimal solutions.</a:t>
            </a:r>
            <a:endParaRPr sz="1300">
              <a:solidFill>
                <a:schemeClr val="lt2"/>
              </a:solidFill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sp>
        <p:nvSpPr>
          <p:cNvPr id="249" name="Google Shape;249;p42"/>
          <p:cNvSpPr/>
          <p:nvPr/>
        </p:nvSpPr>
        <p:spPr>
          <a:xfrm>
            <a:off x="2137076" y="1733695"/>
            <a:ext cx="2385000" cy="713400"/>
          </a:xfrm>
          <a:prstGeom prst="hexagon">
            <a:avLst>
              <a:gd fmla="val 34374" name="adj"/>
              <a:gd fmla="val 115470" name="vf"/>
            </a:avLst>
          </a:prstGeom>
          <a:solidFill>
            <a:srgbClr val="F3F3F3">
              <a:alpha val="23720"/>
            </a:srgbClr>
          </a:solidFill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6999"/>
              </a:lnSpc>
              <a:spcBef>
                <a:spcPts val="1100"/>
              </a:spcBef>
              <a:spcAft>
                <a:spcPts val="800"/>
              </a:spcAft>
              <a:buNone/>
            </a:pPr>
            <a:r>
              <a:t/>
            </a:r>
            <a:endParaRPr b="1" sz="1500">
              <a:solidFill>
                <a:schemeClr val="lt2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50" name="Google Shape;250;p42"/>
          <p:cNvSpPr/>
          <p:nvPr/>
        </p:nvSpPr>
        <p:spPr>
          <a:xfrm>
            <a:off x="6821150" y="1733700"/>
            <a:ext cx="713400" cy="713400"/>
          </a:xfrm>
          <a:prstGeom prst="ellipse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lt2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51" name="Google Shape;251;p42"/>
          <p:cNvSpPr/>
          <p:nvPr/>
        </p:nvSpPr>
        <p:spPr>
          <a:xfrm>
            <a:off x="6826375" y="2675338"/>
            <a:ext cx="713400" cy="713400"/>
          </a:xfrm>
          <a:prstGeom prst="ellipse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rPr>
              <a:t>02</a:t>
            </a:r>
            <a:endParaRPr b="1" sz="2400">
              <a:solidFill>
                <a:schemeClr val="lt2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3"/>
          <p:cNvSpPr txBox="1"/>
          <p:nvPr>
            <p:ph type="title"/>
          </p:nvPr>
        </p:nvSpPr>
        <p:spPr>
          <a:xfrm>
            <a:off x="7201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SOLUTION</a:t>
            </a:r>
            <a:endParaRPr/>
          </a:p>
        </p:txBody>
      </p:sp>
      <p:sp>
        <p:nvSpPr>
          <p:cNvPr id="257" name="Google Shape;257;p43"/>
          <p:cNvSpPr txBox="1"/>
          <p:nvPr/>
        </p:nvSpPr>
        <p:spPr>
          <a:xfrm>
            <a:off x="2844250" y="1178275"/>
            <a:ext cx="35127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rPr>
              <a:t>Using PCA with K-Means:</a:t>
            </a:r>
            <a:endParaRPr b="1" sz="2400">
              <a:solidFill>
                <a:schemeClr val="lt2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58" name="Google Shape;258;p43"/>
          <p:cNvSpPr txBox="1"/>
          <p:nvPr/>
        </p:nvSpPr>
        <p:spPr>
          <a:xfrm>
            <a:off x="1880925" y="3358825"/>
            <a:ext cx="5721300" cy="9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06999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en" sz="1000"/>
              <a:t>· </a:t>
            </a:r>
            <a:r>
              <a:rPr lang="en"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The paper proposes </a:t>
            </a:r>
            <a:r>
              <a:rPr b="1" lang="en"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PredictorClustering</a:t>
            </a:r>
            <a:r>
              <a:rPr lang="en"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, combining PCA and machine learning predictors with k-means for enhanced clustering.</a:t>
            </a:r>
            <a:endParaRPr>
              <a:solidFill>
                <a:schemeClr val="lt2"/>
              </a:solidFill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sp>
        <p:nvSpPr>
          <p:cNvPr id="259" name="Google Shape;259;p43"/>
          <p:cNvSpPr txBox="1"/>
          <p:nvPr/>
        </p:nvSpPr>
        <p:spPr>
          <a:xfrm>
            <a:off x="1823875" y="1827400"/>
            <a:ext cx="2565000" cy="49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6999"/>
              </a:lnSpc>
              <a:spcBef>
                <a:spcPts val="1100"/>
              </a:spcBef>
              <a:spcAft>
                <a:spcPts val="800"/>
              </a:spcAft>
              <a:buNone/>
            </a:pPr>
            <a:r>
              <a:rPr lang="en"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PCA reduces dimensionality, retaining only the most significant information</a:t>
            </a: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>
              <a:solidFill>
                <a:schemeClr val="lt2"/>
              </a:solidFill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grpSp>
        <p:nvGrpSpPr>
          <p:cNvPr id="260" name="Google Shape;260;p43"/>
          <p:cNvGrpSpPr/>
          <p:nvPr/>
        </p:nvGrpSpPr>
        <p:grpSpPr>
          <a:xfrm>
            <a:off x="1168620" y="2213626"/>
            <a:ext cx="376699" cy="375143"/>
            <a:chOff x="3372132" y="2767939"/>
            <a:chExt cx="408434" cy="406747"/>
          </a:xfrm>
        </p:grpSpPr>
        <p:sp>
          <p:nvSpPr>
            <p:cNvPr id="261" name="Google Shape;261;p43"/>
            <p:cNvSpPr/>
            <p:nvPr/>
          </p:nvSpPr>
          <p:spPr>
            <a:xfrm>
              <a:off x="3372132" y="2807457"/>
              <a:ext cx="408434" cy="367229"/>
            </a:xfrm>
            <a:custGeom>
              <a:rect b="b" l="l" r="r" t="t"/>
              <a:pathLst>
                <a:path extrusionOk="0" h="10622" w="11813">
                  <a:moveTo>
                    <a:pt x="8097" y="9788"/>
                  </a:moveTo>
                  <a:cubicBezTo>
                    <a:pt x="8193" y="9788"/>
                    <a:pt x="8264" y="9860"/>
                    <a:pt x="8264" y="9955"/>
                  </a:cubicBezTo>
                  <a:lnTo>
                    <a:pt x="8264" y="10122"/>
                  </a:lnTo>
                  <a:cubicBezTo>
                    <a:pt x="8264" y="10217"/>
                    <a:pt x="8193" y="10289"/>
                    <a:pt x="8097" y="10289"/>
                  </a:cubicBezTo>
                  <a:lnTo>
                    <a:pt x="3715" y="10289"/>
                  </a:lnTo>
                  <a:cubicBezTo>
                    <a:pt x="3644" y="10289"/>
                    <a:pt x="3573" y="10217"/>
                    <a:pt x="3573" y="10122"/>
                  </a:cubicBezTo>
                  <a:lnTo>
                    <a:pt x="3573" y="9955"/>
                  </a:lnTo>
                  <a:cubicBezTo>
                    <a:pt x="3573" y="9860"/>
                    <a:pt x="3644" y="9788"/>
                    <a:pt x="3715" y="9788"/>
                  </a:cubicBezTo>
                  <a:close/>
                  <a:moveTo>
                    <a:pt x="1310" y="1"/>
                  </a:moveTo>
                  <a:cubicBezTo>
                    <a:pt x="596" y="1"/>
                    <a:pt x="0" y="572"/>
                    <a:pt x="0" y="1287"/>
                  </a:cubicBezTo>
                  <a:lnTo>
                    <a:pt x="0" y="6883"/>
                  </a:lnTo>
                  <a:cubicBezTo>
                    <a:pt x="0" y="7598"/>
                    <a:pt x="596" y="8169"/>
                    <a:pt x="1310" y="8169"/>
                  </a:cubicBezTo>
                  <a:lnTo>
                    <a:pt x="4525" y="8169"/>
                  </a:lnTo>
                  <a:lnTo>
                    <a:pt x="4525" y="8788"/>
                  </a:lnTo>
                  <a:lnTo>
                    <a:pt x="3954" y="9455"/>
                  </a:lnTo>
                  <a:lnTo>
                    <a:pt x="3715" y="9455"/>
                  </a:lnTo>
                  <a:cubicBezTo>
                    <a:pt x="3453" y="9455"/>
                    <a:pt x="3215" y="9669"/>
                    <a:pt x="3215" y="9955"/>
                  </a:cubicBezTo>
                  <a:lnTo>
                    <a:pt x="3215" y="10122"/>
                  </a:lnTo>
                  <a:cubicBezTo>
                    <a:pt x="3215" y="10408"/>
                    <a:pt x="3453" y="10622"/>
                    <a:pt x="3715" y="10622"/>
                  </a:cubicBezTo>
                  <a:lnTo>
                    <a:pt x="8097" y="10622"/>
                  </a:lnTo>
                  <a:cubicBezTo>
                    <a:pt x="8383" y="10622"/>
                    <a:pt x="8597" y="10408"/>
                    <a:pt x="8597" y="10122"/>
                  </a:cubicBezTo>
                  <a:lnTo>
                    <a:pt x="8597" y="9955"/>
                  </a:lnTo>
                  <a:cubicBezTo>
                    <a:pt x="8597" y="9669"/>
                    <a:pt x="8383" y="9455"/>
                    <a:pt x="8097" y="9455"/>
                  </a:cubicBezTo>
                  <a:lnTo>
                    <a:pt x="7883" y="9455"/>
                  </a:lnTo>
                  <a:lnTo>
                    <a:pt x="7335" y="8788"/>
                  </a:lnTo>
                  <a:lnTo>
                    <a:pt x="7335" y="8169"/>
                  </a:lnTo>
                  <a:lnTo>
                    <a:pt x="10526" y="8169"/>
                  </a:lnTo>
                  <a:cubicBezTo>
                    <a:pt x="11241" y="8169"/>
                    <a:pt x="11812" y="7598"/>
                    <a:pt x="11812" y="6883"/>
                  </a:cubicBezTo>
                  <a:lnTo>
                    <a:pt x="11812" y="1287"/>
                  </a:lnTo>
                  <a:cubicBezTo>
                    <a:pt x="11812" y="572"/>
                    <a:pt x="11241" y="1"/>
                    <a:pt x="10526" y="1"/>
                  </a:cubicBezTo>
                  <a:lnTo>
                    <a:pt x="9407" y="1"/>
                  </a:lnTo>
                  <a:cubicBezTo>
                    <a:pt x="9312" y="1"/>
                    <a:pt x="9240" y="72"/>
                    <a:pt x="9240" y="167"/>
                  </a:cubicBezTo>
                  <a:cubicBezTo>
                    <a:pt x="9240" y="263"/>
                    <a:pt x="9312" y="334"/>
                    <a:pt x="9407" y="334"/>
                  </a:cubicBezTo>
                  <a:lnTo>
                    <a:pt x="10526" y="334"/>
                  </a:lnTo>
                  <a:cubicBezTo>
                    <a:pt x="11050" y="334"/>
                    <a:pt x="11479" y="763"/>
                    <a:pt x="11479" y="1287"/>
                  </a:cubicBezTo>
                  <a:lnTo>
                    <a:pt x="11479" y="6716"/>
                  </a:lnTo>
                  <a:lnTo>
                    <a:pt x="3334" y="6716"/>
                  </a:lnTo>
                  <a:cubicBezTo>
                    <a:pt x="3239" y="6716"/>
                    <a:pt x="3144" y="6788"/>
                    <a:pt x="3144" y="6883"/>
                  </a:cubicBezTo>
                  <a:cubicBezTo>
                    <a:pt x="3144" y="6978"/>
                    <a:pt x="3239" y="7050"/>
                    <a:pt x="3334" y="7050"/>
                  </a:cubicBezTo>
                  <a:lnTo>
                    <a:pt x="11455" y="7050"/>
                  </a:lnTo>
                  <a:cubicBezTo>
                    <a:pt x="11384" y="7502"/>
                    <a:pt x="10979" y="7836"/>
                    <a:pt x="10526" y="7836"/>
                  </a:cubicBezTo>
                  <a:lnTo>
                    <a:pt x="6573" y="7836"/>
                  </a:lnTo>
                  <a:cubicBezTo>
                    <a:pt x="6478" y="7836"/>
                    <a:pt x="6406" y="7907"/>
                    <a:pt x="6406" y="8002"/>
                  </a:cubicBezTo>
                  <a:cubicBezTo>
                    <a:pt x="6406" y="8098"/>
                    <a:pt x="6478" y="8169"/>
                    <a:pt x="6573" y="8169"/>
                  </a:cubicBezTo>
                  <a:lnTo>
                    <a:pt x="6978" y="8169"/>
                  </a:lnTo>
                  <a:lnTo>
                    <a:pt x="6978" y="8860"/>
                  </a:lnTo>
                  <a:cubicBezTo>
                    <a:pt x="6978" y="8907"/>
                    <a:pt x="7002" y="8931"/>
                    <a:pt x="7026" y="8979"/>
                  </a:cubicBezTo>
                  <a:lnTo>
                    <a:pt x="7431" y="9455"/>
                  </a:lnTo>
                  <a:lnTo>
                    <a:pt x="4406" y="9455"/>
                  </a:lnTo>
                  <a:lnTo>
                    <a:pt x="4811" y="8979"/>
                  </a:lnTo>
                  <a:cubicBezTo>
                    <a:pt x="4859" y="8931"/>
                    <a:pt x="4859" y="8907"/>
                    <a:pt x="4859" y="8860"/>
                  </a:cubicBezTo>
                  <a:lnTo>
                    <a:pt x="4859" y="8169"/>
                  </a:lnTo>
                  <a:lnTo>
                    <a:pt x="5835" y="8169"/>
                  </a:lnTo>
                  <a:cubicBezTo>
                    <a:pt x="5930" y="8169"/>
                    <a:pt x="6002" y="8098"/>
                    <a:pt x="6002" y="8002"/>
                  </a:cubicBezTo>
                  <a:cubicBezTo>
                    <a:pt x="6002" y="7907"/>
                    <a:pt x="5930" y="7836"/>
                    <a:pt x="5835" y="7836"/>
                  </a:cubicBezTo>
                  <a:lnTo>
                    <a:pt x="1310" y="7836"/>
                  </a:lnTo>
                  <a:cubicBezTo>
                    <a:pt x="834" y="7836"/>
                    <a:pt x="453" y="7502"/>
                    <a:pt x="381" y="7050"/>
                  </a:cubicBezTo>
                  <a:lnTo>
                    <a:pt x="2596" y="7050"/>
                  </a:lnTo>
                  <a:cubicBezTo>
                    <a:pt x="2691" y="7050"/>
                    <a:pt x="2763" y="6978"/>
                    <a:pt x="2763" y="6883"/>
                  </a:cubicBezTo>
                  <a:cubicBezTo>
                    <a:pt x="2763" y="6788"/>
                    <a:pt x="2691" y="6716"/>
                    <a:pt x="2596" y="6716"/>
                  </a:cubicBezTo>
                  <a:lnTo>
                    <a:pt x="358" y="6716"/>
                  </a:lnTo>
                  <a:lnTo>
                    <a:pt x="358" y="1287"/>
                  </a:lnTo>
                  <a:cubicBezTo>
                    <a:pt x="358" y="763"/>
                    <a:pt x="786" y="334"/>
                    <a:pt x="1310" y="334"/>
                  </a:cubicBezTo>
                  <a:lnTo>
                    <a:pt x="2453" y="334"/>
                  </a:lnTo>
                  <a:cubicBezTo>
                    <a:pt x="2549" y="334"/>
                    <a:pt x="2620" y="263"/>
                    <a:pt x="2620" y="167"/>
                  </a:cubicBezTo>
                  <a:cubicBezTo>
                    <a:pt x="2620" y="72"/>
                    <a:pt x="2549" y="1"/>
                    <a:pt x="24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43"/>
            <p:cNvSpPr/>
            <p:nvPr/>
          </p:nvSpPr>
          <p:spPr>
            <a:xfrm>
              <a:off x="3449508" y="2767939"/>
              <a:ext cx="255302" cy="255283"/>
            </a:xfrm>
            <a:custGeom>
              <a:rect b="b" l="l" r="r" t="t"/>
              <a:pathLst>
                <a:path extrusionOk="0" h="7384" w="7384">
                  <a:moveTo>
                    <a:pt x="3692" y="1"/>
                  </a:moveTo>
                  <a:cubicBezTo>
                    <a:pt x="1644" y="1"/>
                    <a:pt x="1" y="1644"/>
                    <a:pt x="1" y="3692"/>
                  </a:cubicBezTo>
                  <a:cubicBezTo>
                    <a:pt x="1" y="5716"/>
                    <a:pt x="1644" y="7383"/>
                    <a:pt x="3692" y="7383"/>
                  </a:cubicBezTo>
                  <a:cubicBezTo>
                    <a:pt x="4478" y="7383"/>
                    <a:pt x="5240" y="7121"/>
                    <a:pt x="5883" y="6645"/>
                  </a:cubicBezTo>
                  <a:cubicBezTo>
                    <a:pt x="5955" y="6597"/>
                    <a:pt x="5978" y="6478"/>
                    <a:pt x="5931" y="6407"/>
                  </a:cubicBezTo>
                  <a:cubicBezTo>
                    <a:pt x="5889" y="6365"/>
                    <a:pt x="5840" y="6340"/>
                    <a:pt x="5791" y="6340"/>
                  </a:cubicBezTo>
                  <a:cubicBezTo>
                    <a:pt x="5757" y="6340"/>
                    <a:pt x="5723" y="6353"/>
                    <a:pt x="5693" y="6383"/>
                  </a:cubicBezTo>
                  <a:cubicBezTo>
                    <a:pt x="5097" y="6812"/>
                    <a:pt x="4407" y="7026"/>
                    <a:pt x="3692" y="7026"/>
                  </a:cubicBezTo>
                  <a:cubicBezTo>
                    <a:pt x="1835" y="7026"/>
                    <a:pt x="334" y="5526"/>
                    <a:pt x="334" y="3692"/>
                  </a:cubicBezTo>
                  <a:cubicBezTo>
                    <a:pt x="334" y="1834"/>
                    <a:pt x="1835" y="334"/>
                    <a:pt x="3692" y="334"/>
                  </a:cubicBezTo>
                  <a:cubicBezTo>
                    <a:pt x="5526" y="334"/>
                    <a:pt x="7026" y="1834"/>
                    <a:pt x="7026" y="3692"/>
                  </a:cubicBezTo>
                  <a:cubicBezTo>
                    <a:pt x="7026" y="3716"/>
                    <a:pt x="7026" y="3740"/>
                    <a:pt x="7026" y="3763"/>
                  </a:cubicBezTo>
                  <a:cubicBezTo>
                    <a:pt x="7026" y="3859"/>
                    <a:pt x="7098" y="3954"/>
                    <a:pt x="7193" y="3954"/>
                  </a:cubicBezTo>
                  <a:cubicBezTo>
                    <a:pt x="7288" y="3954"/>
                    <a:pt x="7383" y="3882"/>
                    <a:pt x="7383" y="3787"/>
                  </a:cubicBezTo>
                  <a:cubicBezTo>
                    <a:pt x="7383" y="3740"/>
                    <a:pt x="7383" y="3716"/>
                    <a:pt x="7383" y="3692"/>
                  </a:cubicBezTo>
                  <a:cubicBezTo>
                    <a:pt x="7383" y="1644"/>
                    <a:pt x="5716" y="1"/>
                    <a:pt x="36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43"/>
            <p:cNvSpPr/>
            <p:nvPr/>
          </p:nvSpPr>
          <p:spPr>
            <a:xfrm>
              <a:off x="3478342" y="2797569"/>
              <a:ext cx="196835" cy="141678"/>
            </a:xfrm>
            <a:custGeom>
              <a:rect b="b" l="l" r="r" t="t"/>
              <a:pathLst>
                <a:path extrusionOk="0" h="4098" w="5693">
                  <a:moveTo>
                    <a:pt x="2834" y="1"/>
                  </a:moveTo>
                  <a:cubicBezTo>
                    <a:pt x="1263" y="1"/>
                    <a:pt x="0" y="1263"/>
                    <a:pt x="0" y="2835"/>
                  </a:cubicBezTo>
                  <a:cubicBezTo>
                    <a:pt x="0" y="3240"/>
                    <a:pt x="72" y="3621"/>
                    <a:pt x="239" y="4002"/>
                  </a:cubicBezTo>
                  <a:cubicBezTo>
                    <a:pt x="262" y="4049"/>
                    <a:pt x="334" y="4097"/>
                    <a:pt x="405" y="4097"/>
                  </a:cubicBezTo>
                  <a:cubicBezTo>
                    <a:pt x="429" y="4097"/>
                    <a:pt x="453" y="4097"/>
                    <a:pt x="477" y="4073"/>
                  </a:cubicBezTo>
                  <a:cubicBezTo>
                    <a:pt x="572" y="4049"/>
                    <a:pt x="596" y="3930"/>
                    <a:pt x="572" y="3859"/>
                  </a:cubicBezTo>
                  <a:cubicBezTo>
                    <a:pt x="429" y="3525"/>
                    <a:pt x="334" y="3192"/>
                    <a:pt x="334" y="2835"/>
                  </a:cubicBezTo>
                  <a:cubicBezTo>
                    <a:pt x="334" y="1454"/>
                    <a:pt x="1453" y="334"/>
                    <a:pt x="2834" y="334"/>
                  </a:cubicBezTo>
                  <a:cubicBezTo>
                    <a:pt x="4216" y="334"/>
                    <a:pt x="5335" y="1454"/>
                    <a:pt x="5335" y="2835"/>
                  </a:cubicBezTo>
                  <a:cubicBezTo>
                    <a:pt x="5335" y="2906"/>
                    <a:pt x="5335" y="2954"/>
                    <a:pt x="5335" y="3025"/>
                  </a:cubicBezTo>
                  <a:cubicBezTo>
                    <a:pt x="5311" y="3121"/>
                    <a:pt x="5383" y="3216"/>
                    <a:pt x="5478" y="3216"/>
                  </a:cubicBezTo>
                  <a:cubicBezTo>
                    <a:pt x="5573" y="3216"/>
                    <a:pt x="5668" y="3144"/>
                    <a:pt x="5668" y="3049"/>
                  </a:cubicBezTo>
                  <a:cubicBezTo>
                    <a:pt x="5668" y="2978"/>
                    <a:pt x="5692" y="2906"/>
                    <a:pt x="5692" y="2835"/>
                  </a:cubicBezTo>
                  <a:cubicBezTo>
                    <a:pt x="5692" y="1263"/>
                    <a:pt x="4406" y="1"/>
                    <a:pt x="28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43"/>
            <p:cNvSpPr/>
            <p:nvPr/>
          </p:nvSpPr>
          <p:spPr>
            <a:xfrm>
              <a:off x="3498914" y="2948863"/>
              <a:ext cx="143313" cy="44702"/>
            </a:xfrm>
            <a:custGeom>
              <a:rect b="b" l="l" r="r" t="t"/>
              <a:pathLst>
                <a:path extrusionOk="0" h="1293" w="4145">
                  <a:moveTo>
                    <a:pt x="215" y="1"/>
                  </a:moveTo>
                  <a:cubicBezTo>
                    <a:pt x="173" y="1"/>
                    <a:pt x="132" y="19"/>
                    <a:pt x="96" y="54"/>
                  </a:cubicBezTo>
                  <a:cubicBezTo>
                    <a:pt x="25" y="102"/>
                    <a:pt x="1" y="221"/>
                    <a:pt x="72" y="293"/>
                  </a:cubicBezTo>
                  <a:cubicBezTo>
                    <a:pt x="620" y="936"/>
                    <a:pt x="1406" y="1293"/>
                    <a:pt x="2239" y="1293"/>
                  </a:cubicBezTo>
                  <a:cubicBezTo>
                    <a:pt x="2906" y="1293"/>
                    <a:pt x="3549" y="1078"/>
                    <a:pt x="4049" y="650"/>
                  </a:cubicBezTo>
                  <a:cubicBezTo>
                    <a:pt x="4145" y="578"/>
                    <a:pt x="4145" y="483"/>
                    <a:pt x="4073" y="412"/>
                  </a:cubicBezTo>
                  <a:cubicBezTo>
                    <a:pt x="4048" y="361"/>
                    <a:pt x="4002" y="337"/>
                    <a:pt x="3953" y="337"/>
                  </a:cubicBezTo>
                  <a:cubicBezTo>
                    <a:pt x="3912" y="337"/>
                    <a:pt x="3868" y="355"/>
                    <a:pt x="3835" y="388"/>
                  </a:cubicBezTo>
                  <a:cubicBezTo>
                    <a:pt x="3382" y="745"/>
                    <a:pt x="2835" y="959"/>
                    <a:pt x="2239" y="959"/>
                  </a:cubicBezTo>
                  <a:cubicBezTo>
                    <a:pt x="1501" y="959"/>
                    <a:pt x="811" y="626"/>
                    <a:pt x="334" y="54"/>
                  </a:cubicBezTo>
                  <a:cubicBezTo>
                    <a:pt x="299" y="19"/>
                    <a:pt x="257" y="1"/>
                    <a:pt x="2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43"/>
            <p:cNvSpPr/>
            <p:nvPr/>
          </p:nvSpPr>
          <p:spPr>
            <a:xfrm>
              <a:off x="3507972" y="2827233"/>
              <a:ext cx="137539" cy="136700"/>
            </a:xfrm>
            <a:custGeom>
              <a:rect b="b" l="l" r="r" t="t"/>
              <a:pathLst>
                <a:path extrusionOk="0" h="3954" w="3978">
                  <a:moveTo>
                    <a:pt x="2001" y="0"/>
                  </a:moveTo>
                  <a:cubicBezTo>
                    <a:pt x="906" y="0"/>
                    <a:pt x="1" y="881"/>
                    <a:pt x="1" y="1977"/>
                  </a:cubicBezTo>
                  <a:cubicBezTo>
                    <a:pt x="1" y="3072"/>
                    <a:pt x="906" y="3953"/>
                    <a:pt x="2001" y="3953"/>
                  </a:cubicBezTo>
                  <a:cubicBezTo>
                    <a:pt x="2311" y="3953"/>
                    <a:pt x="2620" y="3882"/>
                    <a:pt x="2906" y="3739"/>
                  </a:cubicBezTo>
                  <a:cubicBezTo>
                    <a:pt x="3001" y="3692"/>
                    <a:pt x="3025" y="3596"/>
                    <a:pt x="2978" y="3501"/>
                  </a:cubicBezTo>
                  <a:cubicBezTo>
                    <a:pt x="2962" y="3437"/>
                    <a:pt x="2903" y="3406"/>
                    <a:pt x="2845" y="3406"/>
                  </a:cubicBezTo>
                  <a:cubicBezTo>
                    <a:pt x="2816" y="3406"/>
                    <a:pt x="2787" y="3414"/>
                    <a:pt x="2763" y="3430"/>
                  </a:cubicBezTo>
                  <a:cubicBezTo>
                    <a:pt x="2525" y="3549"/>
                    <a:pt x="2263" y="3620"/>
                    <a:pt x="2001" y="3620"/>
                  </a:cubicBezTo>
                  <a:cubicBezTo>
                    <a:pt x="1096" y="3620"/>
                    <a:pt x="358" y="2882"/>
                    <a:pt x="358" y="1977"/>
                  </a:cubicBezTo>
                  <a:cubicBezTo>
                    <a:pt x="358" y="1072"/>
                    <a:pt x="1096" y="334"/>
                    <a:pt x="2001" y="334"/>
                  </a:cubicBezTo>
                  <a:cubicBezTo>
                    <a:pt x="2811" y="334"/>
                    <a:pt x="3502" y="953"/>
                    <a:pt x="3621" y="1763"/>
                  </a:cubicBezTo>
                  <a:cubicBezTo>
                    <a:pt x="3621" y="1845"/>
                    <a:pt x="3692" y="1910"/>
                    <a:pt x="3774" y="1910"/>
                  </a:cubicBezTo>
                  <a:cubicBezTo>
                    <a:pt x="3786" y="1910"/>
                    <a:pt x="3799" y="1909"/>
                    <a:pt x="3811" y="1905"/>
                  </a:cubicBezTo>
                  <a:cubicBezTo>
                    <a:pt x="3906" y="1882"/>
                    <a:pt x="3978" y="1810"/>
                    <a:pt x="3954" y="1715"/>
                  </a:cubicBezTo>
                  <a:cubicBezTo>
                    <a:pt x="3835" y="739"/>
                    <a:pt x="2978" y="0"/>
                    <a:pt x="20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43"/>
            <p:cNvSpPr/>
            <p:nvPr/>
          </p:nvSpPr>
          <p:spPr>
            <a:xfrm>
              <a:off x="3535977" y="2854408"/>
              <a:ext cx="224807" cy="166328"/>
            </a:xfrm>
            <a:custGeom>
              <a:rect b="b" l="l" r="r" t="t"/>
              <a:pathLst>
                <a:path extrusionOk="0" h="4811" w="6502">
                  <a:moveTo>
                    <a:pt x="1191" y="357"/>
                  </a:moveTo>
                  <a:cubicBezTo>
                    <a:pt x="1596" y="357"/>
                    <a:pt x="1929" y="643"/>
                    <a:pt x="2001" y="1024"/>
                  </a:cubicBezTo>
                  <a:lnTo>
                    <a:pt x="1429" y="738"/>
                  </a:lnTo>
                  <a:cubicBezTo>
                    <a:pt x="1352" y="692"/>
                    <a:pt x="1266" y="666"/>
                    <a:pt x="1175" y="666"/>
                  </a:cubicBezTo>
                  <a:cubicBezTo>
                    <a:pt x="1126" y="666"/>
                    <a:pt x="1075" y="674"/>
                    <a:pt x="1024" y="691"/>
                  </a:cubicBezTo>
                  <a:cubicBezTo>
                    <a:pt x="905" y="738"/>
                    <a:pt x="786" y="834"/>
                    <a:pt x="715" y="953"/>
                  </a:cubicBezTo>
                  <a:cubicBezTo>
                    <a:pt x="596" y="1215"/>
                    <a:pt x="691" y="1524"/>
                    <a:pt x="953" y="1643"/>
                  </a:cubicBezTo>
                  <a:lnTo>
                    <a:pt x="1525" y="1953"/>
                  </a:lnTo>
                  <a:cubicBezTo>
                    <a:pt x="1429" y="2001"/>
                    <a:pt x="1310" y="2024"/>
                    <a:pt x="1191" y="2024"/>
                  </a:cubicBezTo>
                  <a:cubicBezTo>
                    <a:pt x="715" y="2024"/>
                    <a:pt x="358" y="1643"/>
                    <a:pt x="358" y="1191"/>
                  </a:cubicBezTo>
                  <a:cubicBezTo>
                    <a:pt x="358" y="738"/>
                    <a:pt x="715" y="357"/>
                    <a:pt x="1191" y="357"/>
                  </a:cubicBezTo>
                  <a:close/>
                  <a:moveTo>
                    <a:pt x="5121" y="2024"/>
                  </a:moveTo>
                  <a:lnTo>
                    <a:pt x="6097" y="2524"/>
                  </a:lnTo>
                  <a:lnTo>
                    <a:pt x="5716" y="2953"/>
                  </a:lnTo>
                  <a:lnTo>
                    <a:pt x="4620" y="2382"/>
                  </a:lnTo>
                  <a:lnTo>
                    <a:pt x="5121" y="2024"/>
                  </a:lnTo>
                  <a:close/>
                  <a:moveTo>
                    <a:pt x="1263" y="1024"/>
                  </a:moveTo>
                  <a:lnTo>
                    <a:pt x="5668" y="3310"/>
                  </a:lnTo>
                  <a:cubicBezTo>
                    <a:pt x="5764" y="3358"/>
                    <a:pt x="5787" y="3477"/>
                    <a:pt x="5740" y="3549"/>
                  </a:cubicBezTo>
                  <a:cubicBezTo>
                    <a:pt x="5716" y="3596"/>
                    <a:pt x="5692" y="3620"/>
                    <a:pt x="5645" y="3644"/>
                  </a:cubicBezTo>
                  <a:cubicBezTo>
                    <a:pt x="5597" y="3644"/>
                    <a:pt x="5549" y="3644"/>
                    <a:pt x="5502" y="3620"/>
                  </a:cubicBezTo>
                  <a:lnTo>
                    <a:pt x="1096" y="1334"/>
                  </a:lnTo>
                  <a:cubicBezTo>
                    <a:pt x="1024" y="1310"/>
                    <a:pt x="977" y="1191"/>
                    <a:pt x="1024" y="1119"/>
                  </a:cubicBezTo>
                  <a:cubicBezTo>
                    <a:pt x="1072" y="1048"/>
                    <a:pt x="1120" y="1024"/>
                    <a:pt x="1191" y="1024"/>
                  </a:cubicBezTo>
                  <a:close/>
                  <a:moveTo>
                    <a:pt x="4144" y="3310"/>
                  </a:moveTo>
                  <a:lnTo>
                    <a:pt x="5240" y="3882"/>
                  </a:lnTo>
                  <a:lnTo>
                    <a:pt x="5121" y="4430"/>
                  </a:lnTo>
                  <a:lnTo>
                    <a:pt x="4144" y="3930"/>
                  </a:lnTo>
                  <a:lnTo>
                    <a:pt x="4144" y="3310"/>
                  </a:lnTo>
                  <a:close/>
                  <a:moveTo>
                    <a:pt x="1191" y="0"/>
                  </a:moveTo>
                  <a:cubicBezTo>
                    <a:pt x="524" y="0"/>
                    <a:pt x="0" y="548"/>
                    <a:pt x="0" y="1191"/>
                  </a:cubicBezTo>
                  <a:cubicBezTo>
                    <a:pt x="0" y="1834"/>
                    <a:pt x="524" y="2358"/>
                    <a:pt x="1191" y="2358"/>
                  </a:cubicBezTo>
                  <a:cubicBezTo>
                    <a:pt x="1429" y="2358"/>
                    <a:pt x="1691" y="2286"/>
                    <a:pt x="1882" y="2143"/>
                  </a:cubicBezTo>
                  <a:lnTo>
                    <a:pt x="3811" y="3144"/>
                  </a:lnTo>
                  <a:lnTo>
                    <a:pt x="3811" y="3953"/>
                  </a:lnTo>
                  <a:cubicBezTo>
                    <a:pt x="3811" y="4072"/>
                    <a:pt x="3858" y="4168"/>
                    <a:pt x="3954" y="4215"/>
                  </a:cubicBezTo>
                  <a:lnTo>
                    <a:pt x="5025" y="4763"/>
                  </a:lnTo>
                  <a:cubicBezTo>
                    <a:pt x="5073" y="4787"/>
                    <a:pt x="5121" y="4811"/>
                    <a:pt x="5168" y="4811"/>
                  </a:cubicBezTo>
                  <a:cubicBezTo>
                    <a:pt x="5216" y="4811"/>
                    <a:pt x="5240" y="4787"/>
                    <a:pt x="5287" y="4763"/>
                  </a:cubicBezTo>
                  <a:cubicBezTo>
                    <a:pt x="5359" y="4739"/>
                    <a:pt x="5406" y="4668"/>
                    <a:pt x="5430" y="4573"/>
                  </a:cubicBezTo>
                  <a:lnTo>
                    <a:pt x="5573" y="4001"/>
                  </a:lnTo>
                  <a:lnTo>
                    <a:pt x="5597" y="4001"/>
                  </a:lnTo>
                  <a:cubicBezTo>
                    <a:pt x="5645" y="4001"/>
                    <a:pt x="5692" y="3977"/>
                    <a:pt x="5740" y="3977"/>
                  </a:cubicBezTo>
                  <a:cubicBezTo>
                    <a:pt x="5883" y="3930"/>
                    <a:pt x="5978" y="3834"/>
                    <a:pt x="6049" y="3715"/>
                  </a:cubicBezTo>
                  <a:cubicBezTo>
                    <a:pt x="6121" y="3596"/>
                    <a:pt x="6121" y="3453"/>
                    <a:pt x="6097" y="3310"/>
                  </a:cubicBezTo>
                  <a:cubicBezTo>
                    <a:pt x="6073" y="3263"/>
                    <a:pt x="6026" y="3191"/>
                    <a:pt x="6002" y="3144"/>
                  </a:cubicBezTo>
                  <a:lnTo>
                    <a:pt x="6407" y="2715"/>
                  </a:lnTo>
                  <a:cubicBezTo>
                    <a:pt x="6478" y="2644"/>
                    <a:pt x="6502" y="2548"/>
                    <a:pt x="6478" y="2477"/>
                  </a:cubicBezTo>
                  <a:cubicBezTo>
                    <a:pt x="6454" y="2382"/>
                    <a:pt x="6407" y="2310"/>
                    <a:pt x="6335" y="2263"/>
                  </a:cubicBezTo>
                  <a:lnTo>
                    <a:pt x="5240" y="1715"/>
                  </a:lnTo>
                  <a:cubicBezTo>
                    <a:pt x="5197" y="1693"/>
                    <a:pt x="5154" y="1682"/>
                    <a:pt x="5111" y="1682"/>
                  </a:cubicBezTo>
                  <a:cubicBezTo>
                    <a:pt x="5059" y="1682"/>
                    <a:pt x="5006" y="1699"/>
                    <a:pt x="4954" y="1739"/>
                  </a:cubicBezTo>
                  <a:lnTo>
                    <a:pt x="4287" y="2215"/>
                  </a:lnTo>
                  <a:lnTo>
                    <a:pt x="2358" y="1215"/>
                  </a:lnTo>
                  <a:cubicBezTo>
                    <a:pt x="2358" y="1215"/>
                    <a:pt x="2358" y="1191"/>
                    <a:pt x="2358" y="1191"/>
                  </a:cubicBezTo>
                  <a:cubicBezTo>
                    <a:pt x="2358" y="548"/>
                    <a:pt x="1834" y="0"/>
                    <a:pt x="119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67" name="Google Shape;267;p43"/>
          <p:cNvCxnSpPr/>
          <p:nvPr/>
        </p:nvCxnSpPr>
        <p:spPr>
          <a:xfrm flipH="1">
            <a:off x="4569650" y="1827400"/>
            <a:ext cx="2400" cy="13395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268" name="Google Shape;268;p43"/>
          <p:cNvCxnSpPr/>
          <p:nvPr/>
        </p:nvCxnSpPr>
        <p:spPr>
          <a:xfrm>
            <a:off x="1231300" y="3166903"/>
            <a:ext cx="66816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269" name="Google Shape;269;p43"/>
          <p:cNvSpPr txBox="1"/>
          <p:nvPr/>
        </p:nvSpPr>
        <p:spPr>
          <a:xfrm>
            <a:off x="5037225" y="2085888"/>
            <a:ext cx="2565000" cy="6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6999"/>
              </a:lnSpc>
              <a:spcBef>
                <a:spcPts val="1100"/>
              </a:spcBef>
              <a:spcAft>
                <a:spcPts val="800"/>
              </a:spcAft>
              <a:buNone/>
            </a:pPr>
            <a:r>
              <a:rPr lang="en"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Simplifies data for faster and more accurate clustering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270" name="Google Shape;270;p43"/>
          <p:cNvGrpSpPr/>
          <p:nvPr/>
        </p:nvGrpSpPr>
        <p:grpSpPr>
          <a:xfrm>
            <a:off x="7596384" y="2218353"/>
            <a:ext cx="371883" cy="365691"/>
            <a:chOff x="860940" y="2746477"/>
            <a:chExt cx="371883" cy="365691"/>
          </a:xfrm>
        </p:grpSpPr>
        <p:sp>
          <p:nvSpPr>
            <p:cNvPr id="271" name="Google Shape;271;p43"/>
            <p:cNvSpPr/>
            <p:nvPr/>
          </p:nvSpPr>
          <p:spPr>
            <a:xfrm>
              <a:off x="908191" y="3026302"/>
              <a:ext cx="30294" cy="28961"/>
            </a:xfrm>
            <a:custGeom>
              <a:rect b="b" l="l" r="r" t="t"/>
              <a:pathLst>
                <a:path extrusionOk="0" h="912" w="954">
                  <a:moveTo>
                    <a:pt x="763" y="1"/>
                  </a:moveTo>
                  <a:cubicBezTo>
                    <a:pt x="718" y="1"/>
                    <a:pt x="674" y="16"/>
                    <a:pt x="644" y="45"/>
                  </a:cubicBezTo>
                  <a:lnTo>
                    <a:pt x="60" y="629"/>
                  </a:lnTo>
                  <a:cubicBezTo>
                    <a:pt x="1" y="688"/>
                    <a:pt x="1" y="807"/>
                    <a:pt x="60" y="867"/>
                  </a:cubicBezTo>
                  <a:cubicBezTo>
                    <a:pt x="90" y="897"/>
                    <a:pt x="135" y="911"/>
                    <a:pt x="179" y="911"/>
                  </a:cubicBezTo>
                  <a:cubicBezTo>
                    <a:pt x="224" y="911"/>
                    <a:pt x="269" y="897"/>
                    <a:pt x="299" y="867"/>
                  </a:cubicBezTo>
                  <a:lnTo>
                    <a:pt x="882" y="283"/>
                  </a:lnTo>
                  <a:cubicBezTo>
                    <a:pt x="953" y="224"/>
                    <a:pt x="953" y="105"/>
                    <a:pt x="882" y="45"/>
                  </a:cubicBezTo>
                  <a:cubicBezTo>
                    <a:pt x="852" y="16"/>
                    <a:pt x="807" y="1"/>
                    <a:pt x="7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43"/>
            <p:cNvSpPr/>
            <p:nvPr/>
          </p:nvSpPr>
          <p:spPr>
            <a:xfrm>
              <a:off x="943757" y="3061836"/>
              <a:ext cx="30263" cy="28961"/>
            </a:xfrm>
            <a:custGeom>
              <a:rect b="b" l="l" r="r" t="t"/>
              <a:pathLst>
                <a:path extrusionOk="0" h="912" w="953">
                  <a:moveTo>
                    <a:pt x="762" y="1"/>
                  </a:moveTo>
                  <a:cubicBezTo>
                    <a:pt x="717" y="1"/>
                    <a:pt x="673" y="16"/>
                    <a:pt x="643" y="46"/>
                  </a:cubicBezTo>
                  <a:lnTo>
                    <a:pt x="60" y="629"/>
                  </a:lnTo>
                  <a:cubicBezTo>
                    <a:pt x="0" y="688"/>
                    <a:pt x="0" y="807"/>
                    <a:pt x="60" y="867"/>
                  </a:cubicBezTo>
                  <a:cubicBezTo>
                    <a:pt x="89" y="897"/>
                    <a:pt x="134" y="912"/>
                    <a:pt x="179" y="912"/>
                  </a:cubicBezTo>
                  <a:cubicBezTo>
                    <a:pt x="223" y="912"/>
                    <a:pt x="268" y="897"/>
                    <a:pt x="298" y="867"/>
                  </a:cubicBezTo>
                  <a:lnTo>
                    <a:pt x="881" y="284"/>
                  </a:lnTo>
                  <a:cubicBezTo>
                    <a:pt x="953" y="224"/>
                    <a:pt x="953" y="105"/>
                    <a:pt x="881" y="46"/>
                  </a:cubicBezTo>
                  <a:cubicBezTo>
                    <a:pt x="851" y="16"/>
                    <a:pt x="807" y="1"/>
                    <a:pt x="76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43"/>
            <p:cNvSpPr/>
            <p:nvPr/>
          </p:nvSpPr>
          <p:spPr>
            <a:xfrm>
              <a:off x="926355" y="3044085"/>
              <a:ext cx="29881" cy="28579"/>
            </a:xfrm>
            <a:custGeom>
              <a:rect b="b" l="l" r="r" t="t"/>
              <a:pathLst>
                <a:path extrusionOk="0" h="900" w="941">
                  <a:moveTo>
                    <a:pt x="762" y="0"/>
                  </a:moveTo>
                  <a:cubicBezTo>
                    <a:pt x="718" y="0"/>
                    <a:pt x="673" y="15"/>
                    <a:pt x="643" y="45"/>
                  </a:cubicBezTo>
                  <a:lnTo>
                    <a:pt x="60" y="616"/>
                  </a:lnTo>
                  <a:cubicBezTo>
                    <a:pt x="0" y="676"/>
                    <a:pt x="0" y="795"/>
                    <a:pt x="60" y="855"/>
                  </a:cubicBezTo>
                  <a:cubicBezTo>
                    <a:pt x="90" y="884"/>
                    <a:pt x="134" y="899"/>
                    <a:pt x="179" y="899"/>
                  </a:cubicBezTo>
                  <a:cubicBezTo>
                    <a:pt x="224" y="899"/>
                    <a:pt x="268" y="884"/>
                    <a:pt x="298" y="855"/>
                  </a:cubicBezTo>
                  <a:lnTo>
                    <a:pt x="881" y="283"/>
                  </a:lnTo>
                  <a:cubicBezTo>
                    <a:pt x="941" y="224"/>
                    <a:pt x="941" y="116"/>
                    <a:pt x="881" y="45"/>
                  </a:cubicBezTo>
                  <a:cubicBezTo>
                    <a:pt x="852" y="15"/>
                    <a:pt x="807" y="0"/>
                    <a:pt x="7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43"/>
            <p:cNvSpPr/>
            <p:nvPr/>
          </p:nvSpPr>
          <p:spPr>
            <a:xfrm>
              <a:off x="860940" y="2746477"/>
              <a:ext cx="371883" cy="365691"/>
            </a:xfrm>
            <a:custGeom>
              <a:rect b="b" l="l" r="r" t="t"/>
              <a:pathLst>
                <a:path extrusionOk="0" h="11516" w="11711">
                  <a:moveTo>
                    <a:pt x="11312" y="344"/>
                  </a:moveTo>
                  <a:lnTo>
                    <a:pt x="10835" y="1987"/>
                  </a:lnTo>
                  <a:lnTo>
                    <a:pt x="9680" y="821"/>
                  </a:lnTo>
                  <a:lnTo>
                    <a:pt x="11312" y="344"/>
                  </a:lnTo>
                  <a:close/>
                  <a:moveTo>
                    <a:pt x="4882" y="3821"/>
                  </a:moveTo>
                  <a:lnTo>
                    <a:pt x="2822" y="5881"/>
                  </a:lnTo>
                  <a:lnTo>
                    <a:pt x="477" y="5690"/>
                  </a:lnTo>
                  <a:cubicBezTo>
                    <a:pt x="453" y="5690"/>
                    <a:pt x="429" y="5643"/>
                    <a:pt x="465" y="5631"/>
                  </a:cubicBezTo>
                  <a:cubicBezTo>
                    <a:pt x="1477" y="4619"/>
                    <a:pt x="2822" y="4000"/>
                    <a:pt x="4227" y="3881"/>
                  </a:cubicBezTo>
                  <a:lnTo>
                    <a:pt x="4882" y="3821"/>
                  </a:lnTo>
                  <a:close/>
                  <a:moveTo>
                    <a:pt x="2894" y="6297"/>
                  </a:moveTo>
                  <a:lnTo>
                    <a:pt x="3811" y="7226"/>
                  </a:lnTo>
                  <a:lnTo>
                    <a:pt x="3477" y="7571"/>
                  </a:lnTo>
                  <a:lnTo>
                    <a:pt x="2549" y="6643"/>
                  </a:lnTo>
                  <a:lnTo>
                    <a:pt x="2894" y="6297"/>
                  </a:lnTo>
                  <a:close/>
                  <a:moveTo>
                    <a:pt x="2727" y="7333"/>
                  </a:moveTo>
                  <a:lnTo>
                    <a:pt x="3203" y="7810"/>
                  </a:lnTo>
                  <a:lnTo>
                    <a:pt x="2799" y="8226"/>
                  </a:lnTo>
                  <a:cubicBezTo>
                    <a:pt x="2787" y="8238"/>
                    <a:pt x="2763" y="8262"/>
                    <a:pt x="2739" y="8298"/>
                  </a:cubicBezTo>
                  <a:lnTo>
                    <a:pt x="2310" y="7869"/>
                  </a:lnTo>
                  <a:cubicBezTo>
                    <a:pt x="2287" y="7833"/>
                    <a:pt x="2287" y="7774"/>
                    <a:pt x="2310" y="7750"/>
                  </a:cubicBezTo>
                  <a:lnTo>
                    <a:pt x="2727" y="7333"/>
                  </a:lnTo>
                  <a:close/>
                  <a:moveTo>
                    <a:pt x="9311" y="916"/>
                  </a:moveTo>
                  <a:lnTo>
                    <a:pt x="10740" y="2345"/>
                  </a:lnTo>
                  <a:lnTo>
                    <a:pt x="10299" y="3821"/>
                  </a:lnTo>
                  <a:lnTo>
                    <a:pt x="5597" y="8524"/>
                  </a:lnTo>
                  <a:lnTo>
                    <a:pt x="4680" y="7595"/>
                  </a:lnTo>
                  <a:lnTo>
                    <a:pt x="6823" y="5452"/>
                  </a:lnTo>
                  <a:cubicBezTo>
                    <a:pt x="6966" y="5309"/>
                    <a:pt x="7001" y="5035"/>
                    <a:pt x="6811" y="4833"/>
                  </a:cubicBezTo>
                  <a:cubicBezTo>
                    <a:pt x="6728" y="4750"/>
                    <a:pt x="6617" y="4708"/>
                    <a:pt x="6506" y="4708"/>
                  </a:cubicBezTo>
                  <a:cubicBezTo>
                    <a:pt x="6394" y="4708"/>
                    <a:pt x="6281" y="4750"/>
                    <a:pt x="6192" y="4833"/>
                  </a:cubicBezTo>
                  <a:lnTo>
                    <a:pt x="4049" y="6976"/>
                  </a:lnTo>
                  <a:lnTo>
                    <a:pt x="3132" y="6047"/>
                  </a:lnTo>
                  <a:lnTo>
                    <a:pt x="7835" y="1344"/>
                  </a:lnTo>
                  <a:lnTo>
                    <a:pt x="9311" y="916"/>
                  </a:lnTo>
                  <a:close/>
                  <a:moveTo>
                    <a:pt x="6495" y="5047"/>
                  </a:moveTo>
                  <a:cubicBezTo>
                    <a:pt x="6522" y="5047"/>
                    <a:pt x="6549" y="5059"/>
                    <a:pt x="6573" y="5083"/>
                  </a:cubicBezTo>
                  <a:cubicBezTo>
                    <a:pt x="6609" y="5131"/>
                    <a:pt x="6609" y="5178"/>
                    <a:pt x="6573" y="5226"/>
                  </a:cubicBezTo>
                  <a:lnTo>
                    <a:pt x="4311" y="7488"/>
                  </a:lnTo>
                  <a:lnTo>
                    <a:pt x="3203" y="8595"/>
                  </a:lnTo>
                  <a:cubicBezTo>
                    <a:pt x="3180" y="8619"/>
                    <a:pt x="3153" y="8631"/>
                    <a:pt x="3127" y="8631"/>
                  </a:cubicBezTo>
                  <a:cubicBezTo>
                    <a:pt x="3102" y="8631"/>
                    <a:pt x="3078" y="8619"/>
                    <a:pt x="3060" y="8595"/>
                  </a:cubicBezTo>
                  <a:cubicBezTo>
                    <a:pt x="3013" y="8548"/>
                    <a:pt x="3013" y="8488"/>
                    <a:pt x="3060" y="8441"/>
                  </a:cubicBezTo>
                  <a:lnTo>
                    <a:pt x="6418" y="5083"/>
                  </a:lnTo>
                  <a:cubicBezTo>
                    <a:pt x="6442" y="5059"/>
                    <a:pt x="6469" y="5047"/>
                    <a:pt x="6495" y="5047"/>
                  </a:cubicBezTo>
                  <a:close/>
                  <a:moveTo>
                    <a:pt x="4430" y="7857"/>
                  </a:moveTo>
                  <a:lnTo>
                    <a:pt x="5346" y="8786"/>
                  </a:lnTo>
                  <a:lnTo>
                    <a:pt x="5001" y="9119"/>
                  </a:lnTo>
                  <a:lnTo>
                    <a:pt x="4989" y="9119"/>
                  </a:lnTo>
                  <a:lnTo>
                    <a:pt x="4084" y="8202"/>
                  </a:lnTo>
                  <a:lnTo>
                    <a:pt x="4430" y="7857"/>
                  </a:lnTo>
                  <a:close/>
                  <a:moveTo>
                    <a:pt x="3846" y="8429"/>
                  </a:moveTo>
                  <a:lnTo>
                    <a:pt x="4323" y="8905"/>
                  </a:lnTo>
                  <a:lnTo>
                    <a:pt x="3906" y="9322"/>
                  </a:lnTo>
                  <a:cubicBezTo>
                    <a:pt x="3894" y="9334"/>
                    <a:pt x="3858" y="9357"/>
                    <a:pt x="3846" y="9357"/>
                  </a:cubicBezTo>
                  <a:cubicBezTo>
                    <a:pt x="3834" y="9357"/>
                    <a:pt x="3811" y="9357"/>
                    <a:pt x="3787" y="9322"/>
                  </a:cubicBezTo>
                  <a:lnTo>
                    <a:pt x="3358" y="8905"/>
                  </a:lnTo>
                  <a:cubicBezTo>
                    <a:pt x="3382" y="8893"/>
                    <a:pt x="3394" y="8881"/>
                    <a:pt x="3430" y="8845"/>
                  </a:cubicBezTo>
                  <a:lnTo>
                    <a:pt x="3846" y="8429"/>
                  </a:lnTo>
                  <a:close/>
                  <a:moveTo>
                    <a:pt x="11322" y="1"/>
                  </a:moveTo>
                  <a:cubicBezTo>
                    <a:pt x="11295" y="1"/>
                    <a:pt x="11267" y="4"/>
                    <a:pt x="11240" y="11"/>
                  </a:cubicBezTo>
                  <a:cubicBezTo>
                    <a:pt x="10514" y="213"/>
                    <a:pt x="8394" y="844"/>
                    <a:pt x="7704" y="1035"/>
                  </a:cubicBezTo>
                  <a:cubicBezTo>
                    <a:pt x="7668" y="1047"/>
                    <a:pt x="7656" y="1059"/>
                    <a:pt x="7621" y="1083"/>
                  </a:cubicBezTo>
                  <a:lnTo>
                    <a:pt x="5263" y="3440"/>
                  </a:lnTo>
                  <a:lnTo>
                    <a:pt x="4203" y="3535"/>
                  </a:lnTo>
                  <a:cubicBezTo>
                    <a:pt x="2703" y="3654"/>
                    <a:pt x="1286" y="4321"/>
                    <a:pt x="227" y="5381"/>
                  </a:cubicBezTo>
                  <a:cubicBezTo>
                    <a:pt x="1" y="5595"/>
                    <a:pt x="143" y="5988"/>
                    <a:pt x="465" y="6024"/>
                  </a:cubicBezTo>
                  <a:lnTo>
                    <a:pt x="2525" y="6190"/>
                  </a:lnTo>
                  <a:lnTo>
                    <a:pt x="2310" y="6405"/>
                  </a:lnTo>
                  <a:cubicBezTo>
                    <a:pt x="2179" y="6536"/>
                    <a:pt x="2179" y="6750"/>
                    <a:pt x="2310" y="6881"/>
                  </a:cubicBezTo>
                  <a:lnTo>
                    <a:pt x="2525" y="7083"/>
                  </a:lnTo>
                  <a:lnTo>
                    <a:pt x="2108" y="7500"/>
                  </a:lnTo>
                  <a:cubicBezTo>
                    <a:pt x="1941" y="7667"/>
                    <a:pt x="1941" y="7941"/>
                    <a:pt x="2108" y="8095"/>
                  </a:cubicBezTo>
                  <a:lnTo>
                    <a:pt x="3561" y="9560"/>
                  </a:lnTo>
                  <a:cubicBezTo>
                    <a:pt x="3644" y="9643"/>
                    <a:pt x="3751" y="9685"/>
                    <a:pt x="3858" y="9685"/>
                  </a:cubicBezTo>
                  <a:cubicBezTo>
                    <a:pt x="3965" y="9685"/>
                    <a:pt x="4073" y="9643"/>
                    <a:pt x="4156" y="9560"/>
                  </a:cubicBezTo>
                  <a:lnTo>
                    <a:pt x="4573" y="9143"/>
                  </a:lnTo>
                  <a:lnTo>
                    <a:pt x="4763" y="9334"/>
                  </a:lnTo>
                  <a:cubicBezTo>
                    <a:pt x="4835" y="9399"/>
                    <a:pt x="4924" y="9432"/>
                    <a:pt x="5015" y="9432"/>
                  </a:cubicBezTo>
                  <a:cubicBezTo>
                    <a:pt x="5105" y="9432"/>
                    <a:pt x="5198" y="9399"/>
                    <a:pt x="5275" y="9334"/>
                  </a:cubicBezTo>
                  <a:lnTo>
                    <a:pt x="5477" y="9131"/>
                  </a:lnTo>
                  <a:lnTo>
                    <a:pt x="5656" y="11179"/>
                  </a:lnTo>
                  <a:cubicBezTo>
                    <a:pt x="5680" y="11334"/>
                    <a:pt x="5763" y="11453"/>
                    <a:pt x="5894" y="11500"/>
                  </a:cubicBezTo>
                  <a:cubicBezTo>
                    <a:pt x="5935" y="11511"/>
                    <a:pt x="5975" y="11516"/>
                    <a:pt x="6015" y="11516"/>
                  </a:cubicBezTo>
                  <a:cubicBezTo>
                    <a:pt x="6115" y="11516"/>
                    <a:pt x="6210" y="11482"/>
                    <a:pt x="6287" y="11405"/>
                  </a:cubicBezTo>
                  <a:cubicBezTo>
                    <a:pt x="6942" y="10750"/>
                    <a:pt x="7430" y="9977"/>
                    <a:pt x="7763" y="9119"/>
                  </a:cubicBezTo>
                  <a:cubicBezTo>
                    <a:pt x="7787" y="9024"/>
                    <a:pt x="7740" y="8941"/>
                    <a:pt x="7656" y="8893"/>
                  </a:cubicBezTo>
                  <a:cubicBezTo>
                    <a:pt x="7635" y="8885"/>
                    <a:pt x="7614" y="8881"/>
                    <a:pt x="7594" y="8881"/>
                  </a:cubicBezTo>
                  <a:cubicBezTo>
                    <a:pt x="7525" y="8881"/>
                    <a:pt x="7467" y="8926"/>
                    <a:pt x="7430" y="9000"/>
                  </a:cubicBezTo>
                  <a:cubicBezTo>
                    <a:pt x="7132" y="9810"/>
                    <a:pt x="6656" y="10560"/>
                    <a:pt x="6037" y="11167"/>
                  </a:cubicBezTo>
                  <a:cubicBezTo>
                    <a:pt x="6027" y="11172"/>
                    <a:pt x="6015" y="11175"/>
                    <a:pt x="6005" y="11175"/>
                  </a:cubicBezTo>
                  <a:cubicBezTo>
                    <a:pt x="5990" y="11175"/>
                    <a:pt x="5978" y="11169"/>
                    <a:pt x="5978" y="11155"/>
                  </a:cubicBezTo>
                  <a:lnTo>
                    <a:pt x="5763" y="8822"/>
                  </a:lnTo>
                  <a:lnTo>
                    <a:pt x="7835" y="6750"/>
                  </a:lnTo>
                  <a:lnTo>
                    <a:pt x="7835" y="6750"/>
                  </a:lnTo>
                  <a:cubicBezTo>
                    <a:pt x="7763" y="7583"/>
                    <a:pt x="7740" y="7810"/>
                    <a:pt x="7656" y="8238"/>
                  </a:cubicBezTo>
                  <a:cubicBezTo>
                    <a:pt x="7644" y="8322"/>
                    <a:pt x="7680" y="8417"/>
                    <a:pt x="7787" y="8441"/>
                  </a:cubicBezTo>
                  <a:cubicBezTo>
                    <a:pt x="7803" y="8445"/>
                    <a:pt x="7819" y="8447"/>
                    <a:pt x="7834" y="8447"/>
                  </a:cubicBezTo>
                  <a:cubicBezTo>
                    <a:pt x="7909" y="8447"/>
                    <a:pt x="7972" y="8399"/>
                    <a:pt x="8002" y="8310"/>
                  </a:cubicBezTo>
                  <a:cubicBezTo>
                    <a:pt x="8121" y="7786"/>
                    <a:pt x="8121" y="7548"/>
                    <a:pt x="8216" y="6393"/>
                  </a:cubicBezTo>
                  <a:lnTo>
                    <a:pt x="10585" y="4023"/>
                  </a:lnTo>
                  <a:cubicBezTo>
                    <a:pt x="10597" y="4011"/>
                    <a:pt x="10621" y="3976"/>
                    <a:pt x="10633" y="3952"/>
                  </a:cubicBezTo>
                  <a:lnTo>
                    <a:pt x="11109" y="2345"/>
                  </a:lnTo>
                  <a:lnTo>
                    <a:pt x="11669" y="404"/>
                  </a:lnTo>
                  <a:cubicBezTo>
                    <a:pt x="11711" y="193"/>
                    <a:pt x="11529" y="1"/>
                    <a:pt x="1132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43"/>
            <p:cNvSpPr/>
            <p:nvPr/>
          </p:nvSpPr>
          <p:spPr>
            <a:xfrm>
              <a:off x="1070396" y="2832057"/>
              <a:ext cx="90406" cy="69035"/>
            </a:xfrm>
            <a:custGeom>
              <a:rect b="b" l="l" r="r" t="t"/>
              <a:pathLst>
                <a:path extrusionOk="0" h="2174" w="2847">
                  <a:moveTo>
                    <a:pt x="1730" y="0"/>
                  </a:moveTo>
                  <a:cubicBezTo>
                    <a:pt x="1668" y="0"/>
                    <a:pt x="1610" y="44"/>
                    <a:pt x="1584" y="114"/>
                  </a:cubicBezTo>
                  <a:cubicBezTo>
                    <a:pt x="1537" y="197"/>
                    <a:pt x="1584" y="293"/>
                    <a:pt x="1668" y="328"/>
                  </a:cubicBezTo>
                  <a:cubicBezTo>
                    <a:pt x="2179" y="554"/>
                    <a:pt x="2299" y="1221"/>
                    <a:pt x="1906" y="1614"/>
                  </a:cubicBezTo>
                  <a:cubicBezTo>
                    <a:pt x="1751" y="1769"/>
                    <a:pt x="1551" y="1846"/>
                    <a:pt x="1350" y="1846"/>
                  </a:cubicBezTo>
                  <a:cubicBezTo>
                    <a:pt x="1150" y="1846"/>
                    <a:pt x="947" y="1769"/>
                    <a:pt x="786" y="1614"/>
                  </a:cubicBezTo>
                  <a:cubicBezTo>
                    <a:pt x="405" y="1221"/>
                    <a:pt x="525" y="566"/>
                    <a:pt x="1025" y="328"/>
                  </a:cubicBezTo>
                  <a:cubicBezTo>
                    <a:pt x="1120" y="293"/>
                    <a:pt x="1144" y="197"/>
                    <a:pt x="1120" y="114"/>
                  </a:cubicBezTo>
                  <a:cubicBezTo>
                    <a:pt x="1083" y="41"/>
                    <a:pt x="1019" y="10"/>
                    <a:pt x="954" y="10"/>
                  </a:cubicBezTo>
                  <a:cubicBezTo>
                    <a:pt x="934" y="10"/>
                    <a:pt x="913" y="13"/>
                    <a:pt x="894" y="19"/>
                  </a:cubicBezTo>
                  <a:cubicBezTo>
                    <a:pt x="179" y="352"/>
                    <a:pt x="1" y="1281"/>
                    <a:pt x="572" y="1852"/>
                  </a:cubicBezTo>
                  <a:cubicBezTo>
                    <a:pt x="786" y="2078"/>
                    <a:pt x="1072" y="2174"/>
                    <a:pt x="1370" y="2174"/>
                  </a:cubicBezTo>
                  <a:cubicBezTo>
                    <a:pt x="2334" y="2162"/>
                    <a:pt x="2846" y="947"/>
                    <a:pt x="2132" y="245"/>
                  </a:cubicBezTo>
                  <a:cubicBezTo>
                    <a:pt x="2037" y="150"/>
                    <a:pt x="1918" y="66"/>
                    <a:pt x="1798" y="19"/>
                  </a:cubicBezTo>
                  <a:cubicBezTo>
                    <a:pt x="1776" y="6"/>
                    <a:pt x="1753" y="0"/>
                    <a:pt x="17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4"/>
          <p:cNvSpPr txBox="1"/>
          <p:nvPr>
            <p:ph type="title"/>
          </p:nvPr>
        </p:nvSpPr>
        <p:spPr>
          <a:xfrm>
            <a:off x="7201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 IN K-MEANS</a:t>
            </a:r>
            <a:endParaRPr/>
          </a:p>
        </p:txBody>
      </p:sp>
      <p:sp>
        <p:nvSpPr>
          <p:cNvPr id="281" name="Google Shape;281;p44"/>
          <p:cNvSpPr txBox="1"/>
          <p:nvPr/>
        </p:nvSpPr>
        <p:spPr>
          <a:xfrm>
            <a:off x="3402450" y="1178275"/>
            <a:ext cx="23391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lt2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82" name="Google Shape;282;p44"/>
          <p:cNvSpPr/>
          <p:nvPr/>
        </p:nvSpPr>
        <p:spPr>
          <a:xfrm>
            <a:off x="1594712" y="2564697"/>
            <a:ext cx="126900" cy="126900"/>
          </a:xfrm>
          <a:prstGeom prst="ellipse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44"/>
          <p:cNvSpPr/>
          <p:nvPr/>
        </p:nvSpPr>
        <p:spPr>
          <a:xfrm>
            <a:off x="3537346" y="2564697"/>
            <a:ext cx="126900" cy="126900"/>
          </a:xfrm>
          <a:prstGeom prst="ellipse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44"/>
          <p:cNvSpPr/>
          <p:nvPr/>
        </p:nvSpPr>
        <p:spPr>
          <a:xfrm>
            <a:off x="5479979" y="2564697"/>
            <a:ext cx="126900" cy="126900"/>
          </a:xfrm>
          <a:prstGeom prst="ellipse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44"/>
          <p:cNvSpPr/>
          <p:nvPr/>
        </p:nvSpPr>
        <p:spPr>
          <a:xfrm>
            <a:off x="7422612" y="2564697"/>
            <a:ext cx="126900" cy="126900"/>
          </a:xfrm>
          <a:prstGeom prst="ellipse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86" name="Google Shape;286;p44"/>
          <p:cNvCxnSpPr>
            <a:stCxn id="282" idx="6"/>
            <a:endCxn id="283" idx="2"/>
          </p:cNvCxnSpPr>
          <p:nvPr/>
        </p:nvCxnSpPr>
        <p:spPr>
          <a:xfrm>
            <a:off x="1721612" y="2628147"/>
            <a:ext cx="18156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7" name="Google Shape;287;p44"/>
          <p:cNvCxnSpPr>
            <a:stCxn id="283" idx="6"/>
            <a:endCxn id="284" idx="2"/>
          </p:cNvCxnSpPr>
          <p:nvPr/>
        </p:nvCxnSpPr>
        <p:spPr>
          <a:xfrm>
            <a:off x="3664246" y="2628147"/>
            <a:ext cx="18156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8" name="Google Shape;288;p44"/>
          <p:cNvCxnSpPr>
            <a:stCxn id="284" idx="6"/>
            <a:endCxn id="285" idx="2"/>
          </p:cNvCxnSpPr>
          <p:nvPr/>
        </p:nvCxnSpPr>
        <p:spPr>
          <a:xfrm>
            <a:off x="5606879" y="2628147"/>
            <a:ext cx="18156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9" name="Google Shape;289;p44"/>
          <p:cNvCxnSpPr>
            <a:stCxn id="282" idx="4"/>
            <a:endCxn id="290" idx="0"/>
          </p:cNvCxnSpPr>
          <p:nvPr/>
        </p:nvCxnSpPr>
        <p:spPr>
          <a:xfrm>
            <a:off x="1658162" y="2691597"/>
            <a:ext cx="0" cy="3237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1" name="Google Shape;291;p44"/>
          <p:cNvCxnSpPr>
            <a:stCxn id="283" idx="4"/>
            <a:endCxn id="292" idx="0"/>
          </p:cNvCxnSpPr>
          <p:nvPr/>
        </p:nvCxnSpPr>
        <p:spPr>
          <a:xfrm>
            <a:off x="3600796" y="2691597"/>
            <a:ext cx="0" cy="3237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3" name="Google Shape;293;p44"/>
          <p:cNvCxnSpPr>
            <a:stCxn id="284" idx="4"/>
            <a:endCxn id="294" idx="0"/>
          </p:cNvCxnSpPr>
          <p:nvPr/>
        </p:nvCxnSpPr>
        <p:spPr>
          <a:xfrm>
            <a:off x="5543429" y="2691597"/>
            <a:ext cx="0" cy="3237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5" name="Google Shape;295;p44"/>
          <p:cNvCxnSpPr>
            <a:stCxn id="285" idx="4"/>
            <a:endCxn id="296" idx="0"/>
          </p:cNvCxnSpPr>
          <p:nvPr/>
        </p:nvCxnSpPr>
        <p:spPr>
          <a:xfrm>
            <a:off x="7486062" y="2691597"/>
            <a:ext cx="0" cy="3237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7" name="Google Shape;297;p44"/>
          <p:cNvSpPr/>
          <p:nvPr/>
        </p:nvSpPr>
        <p:spPr>
          <a:xfrm>
            <a:off x="1479306" y="3987366"/>
            <a:ext cx="357688" cy="357339"/>
          </a:xfrm>
          <a:custGeom>
            <a:rect b="b" l="l" r="r" t="t"/>
            <a:pathLst>
              <a:path extrusionOk="0" h="11253" w="11264">
                <a:moveTo>
                  <a:pt x="9847" y="548"/>
                </a:moveTo>
                <a:lnTo>
                  <a:pt x="9847" y="1203"/>
                </a:lnTo>
                <a:cubicBezTo>
                  <a:pt x="9847" y="1299"/>
                  <a:pt x="9930" y="1370"/>
                  <a:pt x="10014" y="1370"/>
                </a:cubicBezTo>
                <a:lnTo>
                  <a:pt x="10669" y="1370"/>
                </a:lnTo>
                <a:lnTo>
                  <a:pt x="9252" y="2811"/>
                </a:lnTo>
                <a:lnTo>
                  <a:pt x="8656" y="2811"/>
                </a:lnTo>
                <a:lnTo>
                  <a:pt x="9609" y="1858"/>
                </a:lnTo>
                <a:cubicBezTo>
                  <a:pt x="9668" y="1799"/>
                  <a:pt x="9668" y="1703"/>
                  <a:pt x="9609" y="1620"/>
                </a:cubicBezTo>
                <a:cubicBezTo>
                  <a:pt x="9579" y="1590"/>
                  <a:pt x="9537" y="1575"/>
                  <a:pt x="9494" y="1575"/>
                </a:cubicBezTo>
                <a:cubicBezTo>
                  <a:pt x="9451" y="1575"/>
                  <a:pt x="9406" y="1590"/>
                  <a:pt x="9371" y="1620"/>
                </a:cubicBezTo>
                <a:lnTo>
                  <a:pt x="8418" y="2572"/>
                </a:lnTo>
                <a:lnTo>
                  <a:pt x="8418" y="1977"/>
                </a:lnTo>
                <a:lnTo>
                  <a:pt x="9847" y="548"/>
                </a:lnTo>
                <a:close/>
                <a:moveTo>
                  <a:pt x="4549" y="2442"/>
                </a:moveTo>
                <a:cubicBezTo>
                  <a:pt x="5668" y="2442"/>
                  <a:pt x="6680" y="2870"/>
                  <a:pt x="7430" y="3573"/>
                </a:cubicBezTo>
                <a:lnTo>
                  <a:pt x="4430" y="6561"/>
                </a:lnTo>
                <a:cubicBezTo>
                  <a:pt x="4370" y="6621"/>
                  <a:pt x="4370" y="6728"/>
                  <a:pt x="4430" y="6799"/>
                </a:cubicBezTo>
                <a:cubicBezTo>
                  <a:pt x="4465" y="6835"/>
                  <a:pt x="4513" y="6847"/>
                  <a:pt x="4549" y="6847"/>
                </a:cubicBezTo>
                <a:cubicBezTo>
                  <a:pt x="4596" y="6847"/>
                  <a:pt x="4644" y="6835"/>
                  <a:pt x="4668" y="6799"/>
                </a:cubicBezTo>
                <a:lnTo>
                  <a:pt x="5418" y="6061"/>
                </a:lnTo>
                <a:cubicBezTo>
                  <a:pt x="5549" y="6240"/>
                  <a:pt x="5620" y="6466"/>
                  <a:pt x="5620" y="6680"/>
                </a:cubicBezTo>
                <a:cubicBezTo>
                  <a:pt x="5620" y="7275"/>
                  <a:pt x="5144" y="7752"/>
                  <a:pt x="4549" y="7752"/>
                </a:cubicBezTo>
                <a:cubicBezTo>
                  <a:pt x="3953" y="7752"/>
                  <a:pt x="3477" y="7275"/>
                  <a:pt x="3477" y="6680"/>
                </a:cubicBezTo>
                <a:cubicBezTo>
                  <a:pt x="3477" y="6085"/>
                  <a:pt x="3953" y="5609"/>
                  <a:pt x="4549" y="5609"/>
                </a:cubicBezTo>
                <a:cubicBezTo>
                  <a:pt x="4608" y="5609"/>
                  <a:pt x="4680" y="5609"/>
                  <a:pt x="4739" y="5632"/>
                </a:cubicBezTo>
                <a:cubicBezTo>
                  <a:pt x="4747" y="5633"/>
                  <a:pt x="4755" y="5634"/>
                  <a:pt x="4763" y="5634"/>
                </a:cubicBezTo>
                <a:cubicBezTo>
                  <a:pt x="4848" y="5634"/>
                  <a:pt x="4920" y="5577"/>
                  <a:pt x="4942" y="5490"/>
                </a:cubicBezTo>
                <a:cubicBezTo>
                  <a:pt x="4954" y="5406"/>
                  <a:pt x="4894" y="5311"/>
                  <a:pt x="4799" y="5299"/>
                </a:cubicBezTo>
                <a:cubicBezTo>
                  <a:pt x="4715" y="5287"/>
                  <a:pt x="4620" y="5275"/>
                  <a:pt x="4549" y="5275"/>
                </a:cubicBezTo>
                <a:cubicBezTo>
                  <a:pt x="3775" y="5275"/>
                  <a:pt x="3156" y="5894"/>
                  <a:pt x="3156" y="6668"/>
                </a:cubicBezTo>
                <a:cubicBezTo>
                  <a:pt x="3156" y="7442"/>
                  <a:pt x="3775" y="8073"/>
                  <a:pt x="4549" y="8073"/>
                </a:cubicBezTo>
                <a:cubicBezTo>
                  <a:pt x="5323" y="8073"/>
                  <a:pt x="5954" y="7442"/>
                  <a:pt x="5954" y="6668"/>
                </a:cubicBezTo>
                <a:cubicBezTo>
                  <a:pt x="5954" y="6359"/>
                  <a:pt x="5847" y="6049"/>
                  <a:pt x="5656" y="5811"/>
                </a:cubicBezTo>
                <a:lnTo>
                  <a:pt x="6168" y="5287"/>
                </a:lnTo>
                <a:cubicBezTo>
                  <a:pt x="6501" y="5668"/>
                  <a:pt x="6680" y="6168"/>
                  <a:pt x="6680" y="6668"/>
                </a:cubicBezTo>
                <a:cubicBezTo>
                  <a:pt x="6680" y="7847"/>
                  <a:pt x="5727" y="8799"/>
                  <a:pt x="4549" y="8799"/>
                </a:cubicBezTo>
                <a:cubicBezTo>
                  <a:pt x="3370" y="8799"/>
                  <a:pt x="2418" y="7847"/>
                  <a:pt x="2418" y="6668"/>
                </a:cubicBezTo>
                <a:cubicBezTo>
                  <a:pt x="2418" y="5490"/>
                  <a:pt x="3370" y="4537"/>
                  <a:pt x="4549" y="4537"/>
                </a:cubicBezTo>
                <a:cubicBezTo>
                  <a:pt x="4906" y="4537"/>
                  <a:pt x="5251" y="4632"/>
                  <a:pt x="5561" y="4799"/>
                </a:cubicBezTo>
                <a:cubicBezTo>
                  <a:pt x="5583" y="4810"/>
                  <a:pt x="5608" y="4815"/>
                  <a:pt x="5635" y="4815"/>
                </a:cubicBezTo>
                <a:cubicBezTo>
                  <a:pt x="5693" y="4815"/>
                  <a:pt x="5754" y="4789"/>
                  <a:pt x="5787" y="4739"/>
                </a:cubicBezTo>
                <a:cubicBezTo>
                  <a:pt x="5835" y="4656"/>
                  <a:pt x="5799" y="4561"/>
                  <a:pt x="5727" y="4513"/>
                </a:cubicBezTo>
                <a:cubicBezTo>
                  <a:pt x="5370" y="4323"/>
                  <a:pt x="4965" y="4216"/>
                  <a:pt x="4561" y="4216"/>
                </a:cubicBezTo>
                <a:cubicBezTo>
                  <a:pt x="3215" y="4216"/>
                  <a:pt x="2108" y="5311"/>
                  <a:pt x="2108" y="6668"/>
                </a:cubicBezTo>
                <a:cubicBezTo>
                  <a:pt x="2108" y="8026"/>
                  <a:pt x="3215" y="9121"/>
                  <a:pt x="4561" y="9121"/>
                </a:cubicBezTo>
                <a:cubicBezTo>
                  <a:pt x="5918" y="9121"/>
                  <a:pt x="7025" y="8026"/>
                  <a:pt x="7025" y="6668"/>
                </a:cubicBezTo>
                <a:cubicBezTo>
                  <a:pt x="7025" y="6073"/>
                  <a:pt x="6811" y="5490"/>
                  <a:pt x="6406" y="5049"/>
                </a:cubicBezTo>
                <a:lnTo>
                  <a:pt x="6930" y="4525"/>
                </a:lnTo>
                <a:cubicBezTo>
                  <a:pt x="7466" y="5109"/>
                  <a:pt x="7752" y="5871"/>
                  <a:pt x="7752" y="6656"/>
                </a:cubicBezTo>
                <a:cubicBezTo>
                  <a:pt x="7752" y="8407"/>
                  <a:pt x="6323" y="9835"/>
                  <a:pt x="4561" y="9835"/>
                </a:cubicBezTo>
                <a:cubicBezTo>
                  <a:pt x="2810" y="9835"/>
                  <a:pt x="1382" y="8407"/>
                  <a:pt x="1382" y="6656"/>
                </a:cubicBezTo>
                <a:cubicBezTo>
                  <a:pt x="1382" y="4894"/>
                  <a:pt x="2810" y="3465"/>
                  <a:pt x="4561" y="3465"/>
                </a:cubicBezTo>
                <a:cubicBezTo>
                  <a:pt x="5180" y="3465"/>
                  <a:pt x="5775" y="3644"/>
                  <a:pt x="6275" y="3977"/>
                </a:cubicBezTo>
                <a:cubicBezTo>
                  <a:pt x="6300" y="3994"/>
                  <a:pt x="6330" y="4002"/>
                  <a:pt x="6360" y="4002"/>
                </a:cubicBezTo>
                <a:cubicBezTo>
                  <a:pt x="6415" y="4002"/>
                  <a:pt x="6471" y="3976"/>
                  <a:pt x="6501" y="3930"/>
                </a:cubicBezTo>
                <a:cubicBezTo>
                  <a:pt x="6549" y="3858"/>
                  <a:pt x="6525" y="3751"/>
                  <a:pt x="6454" y="3704"/>
                </a:cubicBezTo>
                <a:cubicBezTo>
                  <a:pt x="5894" y="3346"/>
                  <a:pt x="5239" y="3156"/>
                  <a:pt x="4561" y="3156"/>
                </a:cubicBezTo>
                <a:cubicBezTo>
                  <a:pt x="2632" y="3156"/>
                  <a:pt x="1048" y="4739"/>
                  <a:pt x="1048" y="6668"/>
                </a:cubicBezTo>
                <a:cubicBezTo>
                  <a:pt x="1048" y="8609"/>
                  <a:pt x="2632" y="10181"/>
                  <a:pt x="4561" y="10181"/>
                </a:cubicBezTo>
                <a:cubicBezTo>
                  <a:pt x="6501" y="10181"/>
                  <a:pt x="8073" y="8609"/>
                  <a:pt x="8073" y="6668"/>
                </a:cubicBezTo>
                <a:cubicBezTo>
                  <a:pt x="8073" y="5787"/>
                  <a:pt x="7752" y="4954"/>
                  <a:pt x="7156" y="4299"/>
                </a:cubicBezTo>
                <a:lnTo>
                  <a:pt x="7680" y="3787"/>
                </a:lnTo>
                <a:cubicBezTo>
                  <a:pt x="8383" y="4561"/>
                  <a:pt x="8799" y="5573"/>
                  <a:pt x="8799" y="6680"/>
                </a:cubicBezTo>
                <a:cubicBezTo>
                  <a:pt x="8799" y="9026"/>
                  <a:pt x="6894" y="10931"/>
                  <a:pt x="4549" y="10931"/>
                </a:cubicBezTo>
                <a:cubicBezTo>
                  <a:pt x="2215" y="10931"/>
                  <a:pt x="310" y="9026"/>
                  <a:pt x="310" y="6680"/>
                </a:cubicBezTo>
                <a:cubicBezTo>
                  <a:pt x="310" y="4347"/>
                  <a:pt x="2215" y="2442"/>
                  <a:pt x="4549" y="2442"/>
                </a:cubicBezTo>
                <a:close/>
                <a:moveTo>
                  <a:pt x="10023" y="1"/>
                </a:moveTo>
                <a:cubicBezTo>
                  <a:pt x="9981" y="1"/>
                  <a:pt x="9938" y="17"/>
                  <a:pt x="9907" y="48"/>
                </a:cubicBezTo>
                <a:lnTo>
                  <a:pt x="8156" y="1799"/>
                </a:lnTo>
                <a:cubicBezTo>
                  <a:pt x="8121" y="1834"/>
                  <a:pt x="8109" y="1882"/>
                  <a:pt x="8109" y="1918"/>
                </a:cubicBezTo>
                <a:lnTo>
                  <a:pt x="8109" y="2906"/>
                </a:lnTo>
                <a:lnTo>
                  <a:pt x="7680" y="3334"/>
                </a:lnTo>
                <a:cubicBezTo>
                  <a:pt x="6859" y="2572"/>
                  <a:pt x="5775" y="2120"/>
                  <a:pt x="4573" y="2120"/>
                </a:cubicBezTo>
                <a:cubicBezTo>
                  <a:pt x="2048" y="2120"/>
                  <a:pt x="1" y="4168"/>
                  <a:pt x="1" y="6680"/>
                </a:cubicBezTo>
                <a:cubicBezTo>
                  <a:pt x="1" y="9204"/>
                  <a:pt x="2048" y="11252"/>
                  <a:pt x="4573" y="11252"/>
                </a:cubicBezTo>
                <a:cubicBezTo>
                  <a:pt x="7085" y="11252"/>
                  <a:pt x="9133" y="9204"/>
                  <a:pt x="9133" y="6680"/>
                </a:cubicBezTo>
                <a:cubicBezTo>
                  <a:pt x="9133" y="5478"/>
                  <a:pt x="8680" y="4394"/>
                  <a:pt x="7918" y="3573"/>
                </a:cubicBezTo>
                <a:lnTo>
                  <a:pt x="8347" y="3144"/>
                </a:lnTo>
                <a:lnTo>
                  <a:pt x="9335" y="3144"/>
                </a:lnTo>
                <a:cubicBezTo>
                  <a:pt x="9371" y="3144"/>
                  <a:pt x="9418" y="3132"/>
                  <a:pt x="9454" y="3096"/>
                </a:cubicBezTo>
                <a:lnTo>
                  <a:pt x="11204" y="1346"/>
                </a:lnTo>
                <a:cubicBezTo>
                  <a:pt x="11252" y="1287"/>
                  <a:pt x="11264" y="1227"/>
                  <a:pt x="11240" y="1168"/>
                </a:cubicBezTo>
                <a:cubicBezTo>
                  <a:pt x="11204" y="1108"/>
                  <a:pt x="11145" y="1060"/>
                  <a:pt x="11085" y="1060"/>
                </a:cubicBezTo>
                <a:lnTo>
                  <a:pt x="10192" y="1060"/>
                </a:lnTo>
                <a:lnTo>
                  <a:pt x="10192" y="167"/>
                </a:lnTo>
                <a:cubicBezTo>
                  <a:pt x="10192" y="108"/>
                  <a:pt x="10145" y="36"/>
                  <a:pt x="10085" y="13"/>
                </a:cubicBezTo>
                <a:cubicBezTo>
                  <a:pt x="10065" y="5"/>
                  <a:pt x="10044" y="1"/>
                  <a:pt x="1002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8" name="Google Shape;298;p44"/>
          <p:cNvGrpSpPr/>
          <p:nvPr/>
        </p:nvGrpSpPr>
        <p:grpSpPr>
          <a:xfrm>
            <a:off x="7300109" y="3983191"/>
            <a:ext cx="371883" cy="365691"/>
            <a:chOff x="860940" y="2746477"/>
            <a:chExt cx="371883" cy="365691"/>
          </a:xfrm>
        </p:grpSpPr>
        <p:sp>
          <p:nvSpPr>
            <p:cNvPr id="299" name="Google Shape;299;p44"/>
            <p:cNvSpPr/>
            <p:nvPr/>
          </p:nvSpPr>
          <p:spPr>
            <a:xfrm>
              <a:off x="908191" y="3026302"/>
              <a:ext cx="30294" cy="28961"/>
            </a:xfrm>
            <a:custGeom>
              <a:rect b="b" l="l" r="r" t="t"/>
              <a:pathLst>
                <a:path extrusionOk="0" h="912" w="954">
                  <a:moveTo>
                    <a:pt x="763" y="1"/>
                  </a:moveTo>
                  <a:cubicBezTo>
                    <a:pt x="718" y="1"/>
                    <a:pt x="674" y="16"/>
                    <a:pt x="644" y="45"/>
                  </a:cubicBezTo>
                  <a:lnTo>
                    <a:pt x="60" y="629"/>
                  </a:lnTo>
                  <a:cubicBezTo>
                    <a:pt x="1" y="688"/>
                    <a:pt x="1" y="807"/>
                    <a:pt x="60" y="867"/>
                  </a:cubicBezTo>
                  <a:cubicBezTo>
                    <a:pt x="90" y="897"/>
                    <a:pt x="135" y="911"/>
                    <a:pt x="179" y="911"/>
                  </a:cubicBezTo>
                  <a:cubicBezTo>
                    <a:pt x="224" y="911"/>
                    <a:pt x="269" y="897"/>
                    <a:pt x="299" y="867"/>
                  </a:cubicBezTo>
                  <a:lnTo>
                    <a:pt x="882" y="283"/>
                  </a:lnTo>
                  <a:cubicBezTo>
                    <a:pt x="953" y="224"/>
                    <a:pt x="953" y="105"/>
                    <a:pt x="882" y="45"/>
                  </a:cubicBezTo>
                  <a:cubicBezTo>
                    <a:pt x="852" y="16"/>
                    <a:pt x="807" y="1"/>
                    <a:pt x="7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44"/>
            <p:cNvSpPr/>
            <p:nvPr/>
          </p:nvSpPr>
          <p:spPr>
            <a:xfrm>
              <a:off x="943757" y="3061836"/>
              <a:ext cx="30263" cy="28961"/>
            </a:xfrm>
            <a:custGeom>
              <a:rect b="b" l="l" r="r" t="t"/>
              <a:pathLst>
                <a:path extrusionOk="0" h="912" w="953">
                  <a:moveTo>
                    <a:pt x="762" y="1"/>
                  </a:moveTo>
                  <a:cubicBezTo>
                    <a:pt x="717" y="1"/>
                    <a:pt x="673" y="16"/>
                    <a:pt x="643" y="46"/>
                  </a:cubicBezTo>
                  <a:lnTo>
                    <a:pt x="60" y="629"/>
                  </a:lnTo>
                  <a:cubicBezTo>
                    <a:pt x="0" y="688"/>
                    <a:pt x="0" y="807"/>
                    <a:pt x="60" y="867"/>
                  </a:cubicBezTo>
                  <a:cubicBezTo>
                    <a:pt x="89" y="897"/>
                    <a:pt x="134" y="912"/>
                    <a:pt x="179" y="912"/>
                  </a:cubicBezTo>
                  <a:cubicBezTo>
                    <a:pt x="223" y="912"/>
                    <a:pt x="268" y="897"/>
                    <a:pt x="298" y="867"/>
                  </a:cubicBezTo>
                  <a:lnTo>
                    <a:pt x="881" y="284"/>
                  </a:lnTo>
                  <a:cubicBezTo>
                    <a:pt x="953" y="224"/>
                    <a:pt x="953" y="105"/>
                    <a:pt x="881" y="46"/>
                  </a:cubicBezTo>
                  <a:cubicBezTo>
                    <a:pt x="851" y="16"/>
                    <a:pt x="807" y="1"/>
                    <a:pt x="76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44"/>
            <p:cNvSpPr/>
            <p:nvPr/>
          </p:nvSpPr>
          <p:spPr>
            <a:xfrm>
              <a:off x="926355" y="3044085"/>
              <a:ext cx="29881" cy="28579"/>
            </a:xfrm>
            <a:custGeom>
              <a:rect b="b" l="l" r="r" t="t"/>
              <a:pathLst>
                <a:path extrusionOk="0" h="900" w="941">
                  <a:moveTo>
                    <a:pt x="762" y="0"/>
                  </a:moveTo>
                  <a:cubicBezTo>
                    <a:pt x="718" y="0"/>
                    <a:pt x="673" y="15"/>
                    <a:pt x="643" y="45"/>
                  </a:cubicBezTo>
                  <a:lnTo>
                    <a:pt x="60" y="616"/>
                  </a:lnTo>
                  <a:cubicBezTo>
                    <a:pt x="0" y="676"/>
                    <a:pt x="0" y="795"/>
                    <a:pt x="60" y="855"/>
                  </a:cubicBezTo>
                  <a:cubicBezTo>
                    <a:pt x="90" y="884"/>
                    <a:pt x="134" y="899"/>
                    <a:pt x="179" y="899"/>
                  </a:cubicBezTo>
                  <a:cubicBezTo>
                    <a:pt x="224" y="899"/>
                    <a:pt x="268" y="884"/>
                    <a:pt x="298" y="855"/>
                  </a:cubicBezTo>
                  <a:lnTo>
                    <a:pt x="881" y="283"/>
                  </a:lnTo>
                  <a:cubicBezTo>
                    <a:pt x="941" y="224"/>
                    <a:pt x="941" y="116"/>
                    <a:pt x="881" y="45"/>
                  </a:cubicBezTo>
                  <a:cubicBezTo>
                    <a:pt x="852" y="15"/>
                    <a:pt x="807" y="0"/>
                    <a:pt x="7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44"/>
            <p:cNvSpPr/>
            <p:nvPr/>
          </p:nvSpPr>
          <p:spPr>
            <a:xfrm>
              <a:off x="860940" y="2746477"/>
              <a:ext cx="371883" cy="365691"/>
            </a:xfrm>
            <a:custGeom>
              <a:rect b="b" l="l" r="r" t="t"/>
              <a:pathLst>
                <a:path extrusionOk="0" h="11516" w="11711">
                  <a:moveTo>
                    <a:pt x="11312" y="344"/>
                  </a:moveTo>
                  <a:lnTo>
                    <a:pt x="10835" y="1987"/>
                  </a:lnTo>
                  <a:lnTo>
                    <a:pt x="9680" y="821"/>
                  </a:lnTo>
                  <a:lnTo>
                    <a:pt x="11312" y="344"/>
                  </a:lnTo>
                  <a:close/>
                  <a:moveTo>
                    <a:pt x="4882" y="3821"/>
                  </a:moveTo>
                  <a:lnTo>
                    <a:pt x="2822" y="5881"/>
                  </a:lnTo>
                  <a:lnTo>
                    <a:pt x="477" y="5690"/>
                  </a:lnTo>
                  <a:cubicBezTo>
                    <a:pt x="453" y="5690"/>
                    <a:pt x="429" y="5643"/>
                    <a:pt x="465" y="5631"/>
                  </a:cubicBezTo>
                  <a:cubicBezTo>
                    <a:pt x="1477" y="4619"/>
                    <a:pt x="2822" y="4000"/>
                    <a:pt x="4227" y="3881"/>
                  </a:cubicBezTo>
                  <a:lnTo>
                    <a:pt x="4882" y="3821"/>
                  </a:lnTo>
                  <a:close/>
                  <a:moveTo>
                    <a:pt x="2894" y="6297"/>
                  </a:moveTo>
                  <a:lnTo>
                    <a:pt x="3811" y="7226"/>
                  </a:lnTo>
                  <a:lnTo>
                    <a:pt x="3477" y="7571"/>
                  </a:lnTo>
                  <a:lnTo>
                    <a:pt x="2549" y="6643"/>
                  </a:lnTo>
                  <a:lnTo>
                    <a:pt x="2894" y="6297"/>
                  </a:lnTo>
                  <a:close/>
                  <a:moveTo>
                    <a:pt x="2727" y="7333"/>
                  </a:moveTo>
                  <a:lnTo>
                    <a:pt x="3203" y="7810"/>
                  </a:lnTo>
                  <a:lnTo>
                    <a:pt x="2799" y="8226"/>
                  </a:lnTo>
                  <a:cubicBezTo>
                    <a:pt x="2787" y="8238"/>
                    <a:pt x="2763" y="8262"/>
                    <a:pt x="2739" y="8298"/>
                  </a:cubicBezTo>
                  <a:lnTo>
                    <a:pt x="2310" y="7869"/>
                  </a:lnTo>
                  <a:cubicBezTo>
                    <a:pt x="2287" y="7833"/>
                    <a:pt x="2287" y="7774"/>
                    <a:pt x="2310" y="7750"/>
                  </a:cubicBezTo>
                  <a:lnTo>
                    <a:pt x="2727" y="7333"/>
                  </a:lnTo>
                  <a:close/>
                  <a:moveTo>
                    <a:pt x="9311" y="916"/>
                  </a:moveTo>
                  <a:lnTo>
                    <a:pt x="10740" y="2345"/>
                  </a:lnTo>
                  <a:lnTo>
                    <a:pt x="10299" y="3821"/>
                  </a:lnTo>
                  <a:lnTo>
                    <a:pt x="5597" y="8524"/>
                  </a:lnTo>
                  <a:lnTo>
                    <a:pt x="4680" y="7595"/>
                  </a:lnTo>
                  <a:lnTo>
                    <a:pt x="6823" y="5452"/>
                  </a:lnTo>
                  <a:cubicBezTo>
                    <a:pt x="6966" y="5309"/>
                    <a:pt x="7001" y="5035"/>
                    <a:pt x="6811" y="4833"/>
                  </a:cubicBezTo>
                  <a:cubicBezTo>
                    <a:pt x="6728" y="4750"/>
                    <a:pt x="6617" y="4708"/>
                    <a:pt x="6506" y="4708"/>
                  </a:cubicBezTo>
                  <a:cubicBezTo>
                    <a:pt x="6394" y="4708"/>
                    <a:pt x="6281" y="4750"/>
                    <a:pt x="6192" y="4833"/>
                  </a:cubicBezTo>
                  <a:lnTo>
                    <a:pt x="4049" y="6976"/>
                  </a:lnTo>
                  <a:lnTo>
                    <a:pt x="3132" y="6047"/>
                  </a:lnTo>
                  <a:lnTo>
                    <a:pt x="7835" y="1344"/>
                  </a:lnTo>
                  <a:lnTo>
                    <a:pt x="9311" y="916"/>
                  </a:lnTo>
                  <a:close/>
                  <a:moveTo>
                    <a:pt x="6495" y="5047"/>
                  </a:moveTo>
                  <a:cubicBezTo>
                    <a:pt x="6522" y="5047"/>
                    <a:pt x="6549" y="5059"/>
                    <a:pt x="6573" y="5083"/>
                  </a:cubicBezTo>
                  <a:cubicBezTo>
                    <a:pt x="6609" y="5131"/>
                    <a:pt x="6609" y="5178"/>
                    <a:pt x="6573" y="5226"/>
                  </a:cubicBezTo>
                  <a:lnTo>
                    <a:pt x="4311" y="7488"/>
                  </a:lnTo>
                  <a:lnTo>
                    <a:pt x="3203" y="8595"/>
                  </a:lnTo>
                  <a:cubicBezTo>
                    <a:pt x="3180" y="8619"/>
                    <a:pt x="3153" y="8631"/>
                    <a:pt x="3127" y="8631"/>
                  </a:cubicBezTo>
                  <a:cubicBezTo>
                    <a:pt x="3102" y="8631"/>
                    <a:pt x="3078" y="8619"/>
                    <a:pt x="3060" y="8595"/>
                  </a:cubicBezTo>
                  <a:cubicBezTo>
                    <a:pt x="3013" y="8548"/>
                    <a:pt x="3013" y="8488"/>
                    <a:pt x="3060" y="8441"/>
                  </a:cubicBezTo>
                  <a:lnTo>
                    <a:pt x="6418" y="5083"/>
                  </a:lnTo>
                  <a:cubicBezTo>
                    <a:pt x="6442" y="5059"/>
                    <a:pt x="6469" y="5047"/>
                    <a:pt x="6495" y="5047"/>
                  </a:cubicBezTo>
                  <a:close/>
                  <a:moveTo>
                    <a:pt x="4430" y="7857"/>
                  </a:moveTo>
                  <a:lnTo>
                    <a:pt x="5346" y="8786"/>
                  </a:lnTo>
                  <a:lnTo>
                    <a:pt x="5001" y="9119"/>
                  </a:lnTo>
                  <a:lnTo>
                    <a:pt x="4989" y="9119"/>
                  </a:lnTo>
                  <a:lnTo>
                    <a:pt x="4084" y="8202"/>
                  </a:lnTo>
                  <a:lnTo>
                    <a:pt x="4430" y="7857"/>
                  </a:lnTo>
                  <a:close/>
                  <a:moveTo>
                    <a:pt x="3846" y="8429"/>
                  </a:moveTo>
                  <a:lnTo>
                    <a:pt x="4323" y="8905"/>
                  </a:lnTo>
                  <a:lnTo>
                    <a:pt x="3906" y="9322"/>
                  </a:lnTo>
                  <a:cubicBezTo>
                    <a:pt x="3894" y="9334"/>
                    <a:pt x="3858" y="9357"/>
                    <a:pt x="3846" y="9357"/>
                  </a:cubicBezTo>
                  <a:cubicBezTo>
                    <a:pt x="3834" y="9357"/>
                    <a:pt x="3811" y="9357"/>
                    <a:pt x="3787" y="9322"/>
                  </a:cubicBezTo>
                  <a:lnTo>
                    <a:pt x="3358" y="8905"/>
                  </a:lnTo>
                  <a:cubicBezTo>
                    <a:pt x="3382" y="8893"/>
                    <a:pt x="3394" y="8881"/>
                    <a:pt x="3430" y="8845"/>
                  </a:cubicBezTo>
                  <a:lnTo>
                    <a:pt x="3846" y="8429"/>
                  </a:lnTo>
                  <a:close/>
                  <a:moveTo>
                    <a:pt x="11322" y="1"/>
                  </a:moveTo>
                  <a:cubicBezTo>
                    <a:pt x="11295" y="1"/>
                    <a:pt x="11267" y="4"/>
                    <a:pt x="11240" y="11"/>
                  </a:cubicBezTo>
                  <a:cubicBezTo>
                    <a:pt x="10514" y="213"/>
                    <a:pt x="8394" y="844"/>
                    <a:pt x="7704" y="1035"/>
                  </a:cubicBezTo>
                  <a:cubicBezTo>
                    <a:pt x="7668" y="1047"/>
                    <a:pt x="7656" y="1059"/>
                    <a:pt x="7621" y="1083"/>
                  </a:cubicBezTo>
                  <a:lnTo>
                    <a:pt x="5263" y="3440"/>
                  </a:lnTo>
                  <a:lnTo>
                    <a:pt x="4203" y="3535"/>
                  </a:lnTo>
                  <a:cubicBezTo>
                    <a:pt x="2703" y="3654"/>
                    <a:pt x="1286" y="4321"/>
                    <a:pt x="227" y="5381"/>
                  </a:cubicBezTo>
                  <a:cubicBezTo>
                    <a:pt x="1" y="5595"/>
                    <a:pt x="143" y="5988"/>
                    <a:pt x="465" y="6024"/>
                  </a:cubicBezTo>
                  <a:lnTo>
                    <a:pt x="2525" y="6190"/>
                  </a:lnTo>
                  <a:lnTo>
                    <a:pt x="2310" y="6405"/>
                  </a:lnTo>
                  <a:cubicBezTo>
                    <a:pt x="2179" y="6536"/>
                    <a:pt x="2179" y="6750"/>
                    <a:pt x="2310" y="6881"/>
                  </a:cubicBezTo>
                  <a:lnTo>
                    <a:pt x="2525" y="7083"/>
                  </a:lnTo>
                  <a:lnTo>
                    <a:pt x="2108" y="7500"/>
                  </a:lnTo>
                  <a:cubicBezTo>
                    <a:pt x="1941" y="7667"/>
                    <a:pt x="1941" y="7941"/>
                    <a:pt x="2108" y="8095"/>
                  </a:cubicBezTo>
                  <a:lnTo>
                    <a:pt x="3561" y="9560"/>
                  </a:lnTo>
                  <a:cubicBezTo>
                    <a:pt x="3644" y="9643"/>
                    <a:pt x="3751" y="9685"/>
                    <a:pt x="3858" y="9685"/>
                  </a:cubicBezTo>
                  <a:cubicBezTo>
                    <a:pt x="3965" y="9685"/>
                    <a:pt x="4073" y="9643"/>
                    <a:pt x="4156" y="9560"/>
                  </a:cubicBezTo>
                  <a:lnTo>
                    <a:pt x="4573" y="9143"/>
                  </a:lnTo>
                  <a:lnTo>
                    <a:pt x="4763" y="9334"/>
                  </a:lnTo>
                  <a:cubicBezTo>
                    <a:pt x="4835" y="9399"/>
                    <a:pt x="4924" y="9432"/>
                    <a:pt x="5015" y="9432"/>
                  </a:cubicBezTo>
                  <a:cubicBezTo>
                    <a:pt x="5105" y="9432"/>
                    <a:pt x="5198" y="9399"/>
                    <a:pt x="5275" y="9334"/>
                  </a:cubicBezTo>
                  <a:lnTo>
                    <a:pt x="5477" y="9131"/>
                  </a:lnTo>
                  <a:lnTo>
                    <a:pt x="5656" y="11179"/>
                  </a:lnTo>
                  <a:cubicBezTo>
                    <a:pt x="5680" y="11334"/>
                    <a:pt x="5763" y="11453"/>
                    <a:pt x="5894" y="11500"/>
                  </a:cubicBezTo>
                  <a:cubicBezTo>
                    <a:pt x="5935" y="11511"/>
                    <a:pt x="5975" y="11516"/>
                    <a:pt x="6015" y="11516"/>
                  </a:cubicBezTo>
                  <a:cubicBezTo>
                    <a:pt x="6115" y="11516"/>
                    <a:pt x="6210" y="11482"/>
                    <a:pt x="6287" y="11405"/>
                  </a:cubicBezTo>
                  <a:cubicBezTo>
                    <a:pt x="6942" y="10750"/>
                    <a:pt x="7430" y="9977"/>
                    <a:pt x="7763" y="9119"/>
                  </a:cubicBezTo>
                  <a:cubicBezTo>
                    <a:pt x="7787" y="9024"/>
                    <a:pt x="7740" y="8941"/>
                    <a:pt x="7656" y="8893"/>
                  </a:cubicBezTo>
                  <a:cubicBezTo>
                    <a:pt x="7635" y="8885"/>
                    <a:pt x="7614" y="8881"/>
                    <a:pt x="7594" y="8881"/>
                  </a:cubicBezTo>
                  <a:cubicBezTo>
                    <a:pt x="7525" y="8881"/>
                    <a:pt x="7467" y="8926"/>
                    <a:pt x="7430" y="9000"/>
                  </a:cubicBezTo>
                  <a:cubicBezTo>
                    <a:pt x="7132" y="9810"/>
                    <a:pt x="6656" y="10560"/>
                    <a:pt x="6037" y="11167"/>
                  </a:cubicBezTo>
                  <a:cubicBezTo>
                    <a:pt x="6027" y="11172"/>
                    <a:pt x="6015" y="11175"/>
                    <a:pt x="6005" y="11175"/>
                  </a:cubicBezTo>
                  <a:cubicBezTo>
                    <a:pt x="5990" y="11175"/>
                    <a:pt x="5978" y="11169"/>
                    <a:pt x="5978" y="11155"/>
                  </a:cubicBezTo>
                  <a:lnTo>
                    <a:pt x="5763" y="8822"/>
                  </a:lnTo>
                  <a:lnTo>
                    <a:pt x="7835" y="6750"/>
                  </a:lnTo>
                  <a:lnTo>
                    <a:pt x="7835" y="6750"/>
                  </a:lnTo>
                  <a:cubicBezTo>
                    <a:pt x="7763" y="7583"/>
                    <a:pt x="7740" y="7810"/>
                    <a:pt x="7656" y="8238"/>
                  </a:cubicBezTo>
                  <a:cubicBezTo>
                    <a:pt x="7644" y="8322"/>
                    <a:pt x="7680" y="8417"/>
                    <a:pt x="7787" y="8441"/>
                  </a:cubicBezTo>
                  <a:cubicBezTo>
                    <a:pt x="7803" y="8445"/>
                    <a:pt x="7819" y="8447"/>
                    <a:pt x="7834" y="8447"/>
                  </a:cubicBezTo>
                  <a:cubicBezTo>
                    <a:pt x="7909" y="8447"/>
                    <a:pt x="7972" y="8399"/>
                    <a:pt x="8002" y="8310"/>
                  </a:cubicBezTo>
                  <a:cubicBezTo>
                    <a:pt x="8121" y="7786"/>
                    <a:pt x="8121" y="7548"/>
                    <a:pt x="8216" y="6393"/>
                  </a:cubicBezTo>
                  <a:lnTo>
                    <a:pt x="10585" y="4023"/>
                  </a:lnTo>
                  <a:cubicBezTo>
                    <a:pt x="10597" y="4011"/>
                    <a:pt x="10621" y="3976"/>
                    <a:pt x="10633" y="3952"/>
                  </a:cubicBezTo>
                  <a:lnTo>
                    <a:pt x="11109" y="2345"/>
                  </a:lnTo>
                  <a:lnTo>
                    <a:pt x="11669" y="404"/>
                  </a:lnTo>
                  <a:cubicBezTo>
                    <a:pt x="11711" y="193"/>
                    <a:pt x="11529" y="1"/>
                    <a:pt x="1132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44"/>
            <p:cNvSpPr/>
            <p:nvPr/>
          </p:nvSpPr>
          <p:spPr>
            <a:xfrm>
              <a:off x="1070396" y="2832057"/>
              <a:ext cx="90406" cy="69035"/>
            </a:xfrm>
            <a:custGeom>
              <a:rect b="b" l="l" r="r" t="t"/>
              <a:pathLst>
                <a:path extrusionOk="0" h="2174" w="2847">
                  <a:moveTo>
                    <a:pt x="1730" y="0"/>
                  </a:moveTo>
                  <a:cubicBezTo>
                    <a:pt x="1668" y="0"/>
                    <a:pt x="1610" y="44"/>
                    <a:pt x="1584" y="114"/>
                  </a:cubicBezTo>
                  <a:cubicBezTo>
                    <a:pt x="1537" y="197"/>
                    <a:pt x="1584" y="293"/>
                    <a:pt x="1668" y="328"/>
                  </a:cubicBezTo>
                  <a:cubicBezTo>
                    <a:pt x="2179" y="554"/>
                    <a:pt x="2299" y="1221"/>
                    <a:pt x="1906" y="1614"/>
                  </a:cubicBezTo>
                  <a:cubicBezTo>
                    <a:pt x="1751" y="1769"/>
                    <a:pt x="1551" y="1846"/>
                    <a:pt x="1350" y="1846"/>
                  </a:cubicBezTo>
                  <a:cubicBezTo>
                    <a:pt x="1150" y="1846"/>
                    <a:pt x="947" y="1769"/>
                    <a:pt x="786" y="1614"/>
                  </a:cubicBezTo>
                  <a:cubicBezTo>
                    <a:pt x="405" y="1221"/>
                    <a:pt x="525" y="566"/>
                    <a:pt x="1025" y="328"/>
                  </a:cubicBezTo>
                  <a:cubicBezTo>
                    <a:pt x="1120" y="293"/>
                    <a:pt x="1144" y="197"/>
                    <a:pt x="1120" y="114"/>
                  </a:cubicBezTo>
                  <a:cubicBezTo>
                    <a:pt x="1083" y="41"/>
                    <a:pt x="1019" y="10"/>
                    <a:pt x="954" y="10"/>
                  </a:cubicBezTo>
                  <a:cubicBezTo>
                    <a:pt x="934" y="10"/>
                    <a:pt x="913" y="13"/>
                    <a:pt x="894" y="19"/>
                  </a:cubicBezTo>
                  <a:cubicBezTo>
                    <a:pt x="179" y="352"/>
                    <a:pt x="1" y="1281"/>
                    <a:pt x="572" y="1852"/>
                  </a:cubicBezTo>
                  <a:cubicBezTo>
                    <a:pt x="786" y="2078"/>
                    <a:pt x="1072" y="2174"/>
                    <a:pt x="1370" y="2174"/>
                  </a:cubicBezTo>
                  <a:cubicBezTo>
                    <a:pt x="2334" y="2162"/>
                    <a:pt x="2846" y="947"/>
                    <a:pt x="2132" y="245"/>
                  </a:cubicBezTo>
                  <a:cubicBezTo>
                    <a:pt x="2037" y="150"/>
                    <a:pt x="1918" y="66"/>
                    <a:pt x="1798" y="19"/>
                  </a:cubicBezTo>
                  <a:cubicBezTo>
                    <a:pt x="1776" y="6"/>
                    <a:pt x="1753" y="0"/>
                    <a:pt x="17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4" name="Google Shape;304;p44"/>
          <p:cNvSpPr/>
          <p:nvPr/>
        </p:nvSpPr>
        <p:spPr>
          <a:xfrm>
            <a:off x="5365319" y="4001831"/>
            <a:ext cx="356196" cy="328410"/>
          </a:xfrm>
          <a:custGeom>
            <a:rect b="b" l="l" r="r" t="t"/>
            <a:pathLst>
              <a:path extrusionOk="0" h="10342" w="11217">
                <a:moveTo>
                  <a:pt x="3394" y="1186"/>
                </a:moveTo>
                <a:lnTo>
                  <a:pt x="3394" y="1507"/>
                </a:lnTo>
                <a:lnTo>
                  <a:pt x="1668" y="1507"/>
                </a:lnTo>
                <a:lnTo>
                  <a:pt x="1668" y="1186"/>
                </a:lnTo>
                <a:close/>
                <a:moveTo>
                  <a:pt x="3096" y="1829"/>
                </a:moveTo>
                <a:lnTo>
                  <a:pt x="3096" y="2090"/>
                </a:lnTo>
                <a:lnTo>
                  <a:pt x="2013" y="3043"/>
                </a:lnTo>
                <a:lnTo>
                  <a:pt x="2013" y="1829"/>
                </a:lnTo>
                <a:close/>
                <a:moveTo>
                  <a:pt x="6740" y="5948"/>
                </a:moveTo>
                <a:cubicBezTo>
                  <a:pt x="6775" y="5948"/>
                  <a:pt x="6799" y="5972"/>
                  <a:pt x="6799" y="6008"/>
                </a:cubicBezTo>
                <a:lnTo>
                  <a:pt x="6799" y="10020"/>
                </a:lnTo>
                <a:lnTo>
                  <a:pt x="4644" y="10020"/>
                </a:lnTo>
                <a:lnTo>
                  <a:pt x="4644" y="6008"/>
                </a:lnTo>
                <a:cubicBezTo>
                  <a:pt x="4644" y="5972"/>
                  <a:pt x="4668" y="5948"/>
                  <a:pt x="4704" y="5948"/>
                </a:cubicBezTo>
                <a:close/>
                <a:moveTo>
                  <a:pt x="5601" y="1"/>
                </a:moveTo>
                <a:cubicBezTo>
                  <a:pt x="5543" y="1"/>
                  <a:pt x="5484" y="19"/>
                  <a:pt x="5430" y="55"/>
                </a:cubicBezTo>
                <a:lnTo>
                  <a:pt x="3692" y="1567"/>
                </a:lnTo>
                <a:lnTo>
                  <a:pt x="3692" y="1126"/>
                </a:lnTo>
                <a:cubicBezTo>
                  <a:pt x="3692" y="995"/>
                  <a:pt x="3573" y="876"/>
                  <a:pt x="3442" y="876"/>
                </a:cubicBezTo>
                <a:lnTo>
                  <a:pt x="1596" y="876"/>
                </a:lnTo>
                <a:cubicBezTo>
                  <a:pt x="1453" y="876"/>
                  <a:pt x="1334" y="995"/>
                  <a:pt x="1334" y="1126"/>
                </a:cubicBezTo>
                <a:lnTo>
                  <a:pt x="1334" y="1590"/>
                </a:lnTo>
                <a:cubicBezTo>
                  <a:pt x="1334" y="1721"/>
                  <a:pt x="1453" y="1840"/>
                  <a:pt x="1596" y="1840"/>
                </a:cubicBezTo>
                <a:lnTo>
                  <a:pt x="1691" y="1840"/>
                </a:lnTo>
                <a:lnTo>
                  <a:pt x="1691" y="3329"/>
                </a:lnTo>
                <a:lnTo>
                  <a:pt x="108" y="4710"/>
                </a:lnTo>
                <a:cubicBezTo>
                  <a:pt x="25" y="4781"/>
                  <a:pt x="1" y="4888"/>
                  <a:pt x="25" y="4984"/>
                </a:cubicBezTo>
                <a:cubicBezTo>
                  <a:pt x="60" y="5079"/>
                  <a:pt x="167" y="5138"/>
                  <a:pt x="251" y="5138"/>
                </a:cubicBezTo>
                <a:lnTo>
                  <a:pt x="1322" y="5138"/>
                </a:lnTo>
                <a:lnTo>
                  <a:pt x="1322" y="7972"/>
                </a:lnTo>
                <a:cubicBezTo>
                  <a:pt x="1322" y="8056"/>
                  <a:pt x="1394" y="8139"/>
                  <a:pt x="1489" y="8139"/>
                </a:cubicBezTo>
                <a:cubicBezTo>
                  <a:pt x="1572" y="8139"/>
                  <a:pt x="1656" y="8056"/>
                  <a:pt x="1656" y="7972"/>
                </a:cubicBezTo>
                <a:lnTo>
                  <a:pt x="1656" y="5055"/>
                </a:lnTo>
                <a:lnTo>
                  <a:pt x="5609" y="1614"/>
                </a:lnTo>
                <a:lnTo>
                  <a:pt x="9561" y="5055"/>
                </a:lnTo>
                <a:lnTo>
                  <a:pt x="9561" y="9937"/>
                </a:lnTo>
                <a:cubicBezTo>
                  <a:pt x="9561" y="9984"/>
                  <a:pt x="9526" y="10020"/>
                  <a:pt x="9478" y="10020"/>
                </a:cubicBezTo>
                <a:lnTo>
                  <a:pt x="7109" y="10020"/>
                </a:lnTo>
                <a:lnTo>
                  <a:pt x="7109" y="6008"/>
                </a:lnTo>
                <a:cubicBezTo>
                  <a:pt x="7109" y="5793"/>
                  <a:pt x="6930" y="5615"/>
                  <a:pt x="6728" y="5615"/>
                </a:cubicBezTo>
                <a:lnTo>
                  <a:pt x="4680" y="5615"/>
                </a:lnTo>
                <a:cubicBezTo>
                  <a:pt x="4478" y="5615"/>
                  <a:pt x="4299" y="5793"/>
                  <a:pt x="4299" y="6008"/>
                </a:cubicBezTo>
                <a:lnTo>
                  <a:pt x="4299" y="10020"/>
                </a:lnTo>
                <a:lnTo>
                  <a:pt x="1739" y="10020"/>
                </a:lnTo>
                <a:cubicBezTo>
                  <a:pt x="1691" y="10020"/>
                  <a:pt x="1656" y="9984"/>
                  <a:pt x="1656" y="9937"/>
                </a:cubicBezTo>
                <a:lnTo>
                  <a:pt x="1656" y="8734"/>
                </a:lnTo>
                <a:cubicBezTo>
                  <a:pt x="1656" y="8639"/>
                  <a:pt x="1572" y="8567"/>
                  <a:pt x="1489" y="8567"/>
                </a:cubicBezTo>
                <a:cubicBezTo>
                  <a:pt x="1394" y="8567"/>
                  <a:pt x="1322" y="8639"/>
                  <a:pt x="1322" y="8734"/>
                </a:cubicBezTo>
                <a:lnTo>
                  <a:pt x="1322" y="9937"/>
                </a:lnTo>
                <a:cubicBezTo>
                  <a:pt x="1322" y="10163"/>
                  <a:pt x="1501" y="10342"/>
                  <a:pt x="1727" y="10342"/>
                </a:cubicBezTo>
                <a:lnTo>
                  <a:pt x="9466" y="10342"/>
                </a:lnTo>
                <a:cubicBezTo>
                  <a:pt x="9692" y="10342"/>
                  <a:pt x="9871" y="10163"/>
                  <a:pt x="9871" y="9937"/>
                </a:cubicBezTo>
                <a:lnTo>
                  <a:pt x="9871" y="5127"/>
                </a:lnTo>
                <a:lnTo>
                  <a:pt x="10943" y="5127"/>
                </a:lnTo>
                <a:cubicBezTo>
                  <a:pt x="11038" y="5127"/>
                  <a:pt x="11133" y="5067"/>
                  <a:pt x="11157" y="4960"/>
                </a:cubicBezTo>
                <a:cubicBezTo>
                  <a:pt x="11216" y="4877"/>
                  <a:pt x="11205" y="4769"/>
                  <a:pt x="11121" y="4698"/>
                </a:cubicBezTo>
                <a:lnTo>
                  <a:pt x="8811" y="2686"/>
                </a:lnTo>
                <a:cubicBezTo>
                  <a:pt x="8785" y="2659"/>
                  <a:pt x="8748" y="2647"/>
                  <a:pt x="8711" y="2647"/>
                </a:cubicBezTo>
                <a:cubicBezTo>
                  <a:pt x="8665" y="2647"/>
                  <a:pt x="8618" y="2665"/>
                  <a:pt x="8585" y="2698"/>
                </a:cubicBezTo>
                <a:cubicBezTo>
                  <a:pt x="8526" y="2757"/>
                  <a:pt x="8538" y="2864"/>
                  <a:pt x="8597" y="2924"/>
                </a:cubicBezTo>
                <a:lnTo>
                  <a:pt x="10764" y="4805"/>
                </a:lnTo>
                <a:lnTo>
                  <a:pt x="9776" y="4805"/>
                </a:lnTo>
                <a:lnTo>
                  <a:pt x="5763" y="1305"/>
                </a:lnTo>
                <a:cubicBezTo>
                  <a:pt x="5716" y="1269"/>
                  <a:pt x="5659" y="1251"/>
                  <a:pt x="5601" y="1251"/>
                </a:cubicBezTo>
                <a:cubicBezTo>
                  <a:pt x="5543" y="1251"/>
                  <a:pt x="5484" y="1269"/>
                  <a:pt x="5430" y="1305"/>
                </a:cubicBezTo>
                <a:lnTo>
                  <a:pt x="1418" y="4805"/>
                </a:lnTo>
                <a:lnTo>
                  <a:pt x="429" y="4805"/>
                </a:lnTo>
                <a:lnTo>
                  <a:pt x="1918" y="3507"/>
                </a:lnTo>
                <a:lnTo>
                  <a:pt x="3335" y="2281"/>
                </a:lnTo>
                <a:lnTo>
                  <a:pt x="5609" y="340"/>
                </a:lnTo>
                <a:lnTo>
                  <a:pt x="8026" y="2436"/>
                </a:lnTo>
                <a:cubicBezTo>
                  <a:pt x="8052" y="2463"/>
                  <a:pt x="8086" y="2475"/>
                  <a:pt x="8121" y="2475"/>
                </a:cubicBezTo>
                <a:cubicBezTo>
                  <a:pt x="8164" y="2475"/>
                  <a:pt x="8207" y="2457"/>
                  <a:pt x="8240" y="2424"/>
                </a:cubicBezTo>
                <a:cubicBezTo>
                  <a:pt x="8299" y="2364"/>
                  <a:pt x="8288" y="2257"/>
                  <a:pt x="8228" y="2198"/>
                </a:cubicBezTo>
                <a:lnTo>
                  <a:pt x="5763" y="55"/>
                </a:lnTo>
                <a:cubicBezTo>
                  <a:pt x="5716" y="19"/>
                  <a:pt x="5659" y="1"/>
                  <a:pt x="560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05" name="Google Shape;305;p44"/>
          <p:cNvGrpSpPr/>
          <p:nvPr/>
        </p:nvGrpSpPr>
        <p:grpSpPr>
          <a:xfrm>
            <a:off x="3413429" y="3979031"/>
            <a:ext cx="374709" cy="374010"/>
            <a:chOff x="1421638" y="4125629"/>
            <a:chExt cx="374709" cy="374010"/>
          </a:xfrm>
        </p:grpSpPr>
        <p:sp>
          <p:nvSpPr>
            <p:cNvPr id="306" name="Google Shape;306;p44"/>
            <p:cNvSpPr/>
            <p:nvPr/>
          </p:nvSpPr>
          <p:spPr>
            <a:xfrm>
              <a:off x="1421638" y="4265954"/>
              <a:ext cx="374709" cy="233685"/>
            </a:xfrm>
            <a:custGeom>
              <a:rect b="b" l="l" r="r" t="t"/>
              <a:pathLst>
                <a:path extrusionOk="0" h="7359" w="11800">
                  <a:moveTo>
                    <a:pt x="3180" y="3298"/>
                  </a:moveTo>
                  <a:lnTo>
                    <a:pt x="3180" y="7001"/>
                  </a:lnTo>
                  <a:lnTo>
                    <a:pt x="1691" y="7001"/>
                  </a:lnTo>
                  <a:lnTo>
                    <a:pt x="1691" y="3298"/>
                  </a:lnTo>
                  <a:close/>
                  <a:moveTo>
                    <a:pt x="6680" y="2370"/>
                  </a:moveTo>
                  <a:lnTo>
                    <a:pt x="6680" y="7001"/>
                  </a:lnTo>
                  <a:lnTo>
                    <a:pt x="5192" y="7001"/>
                  </a:lnTo>
                  <a:lnTo>
                    <a:pt x="5192" y="2370"/>
                  </a:lnTo>
                  <a:close/>
                  <a:moveTo>
                    <a:pt x="10180" y="345"/>
                  </a:moveTo>
                  <a:lnTo>
                    <a:pt x="10180" y="7001"/>
                  </a:lnTo>
                  <a:lnTo>
                    <a:pt x="8692" y="7001"/>
                  </a:lnTo>
                  <a:lnTo>
                    <a:pt x="8692" y="345"/>
                  </a:lnTo>
                  <a:close/>
                  <a:moveTo>
                    <a:pt x="8502" y="0"/>
                  </a:moveTo>
                  <a:cubicBezTo>
                    <a:pt x="8406" y="0"/>
                    <a:pt x="8323" y="84"/>
                    <a:pt x="8323" y="179"/>
                  </a:cubicBezTo>
                  <a:lnTo>
                    <a:pt x="8323" y="7001"/>
                  </a:lnTo>
                  <a:lnTo>
                    <a:pt x="7013" y="7001"/>
                  </a:lnTo>
                  <a:lnTo>
                    <a:pt x="7013" y="2203"/>
                  </a:lnTo>
                  <a:cubicBezTo>
                    <a:pt x="7013" y="2120"/>
                    <a:pt x="6930" y="2024"/>
                    <a:pt x="6835" y="2024"/>
                  </a:cubicBezTo>
                  <a:lnTo>
                    <a:pt x="4989" y="2024"/>
                  </a:lnTo>
                  <a:cubicBezTo>
                    <a:pt x="4894" y="2024"/>
                    <a:pt x="4811" y="2108"/>
                    <a:pt x="4811" y="2203"/>
                  </a:cubicBezTo>
                  <a:lnTo>
                    <a:pt x="4811" y="7001"/>
                  </a:lnTo>
                  <a:lnTo>
                    <a:pt x="3501" y="7001"/>
                  </a:lnTo>
                  <a:lnTo>
                    <a:pt x="3501" y="3132"/>
                  </a:lnTo>
                  <a:cubicBezTo>
                    <a:pt x="3501" y="3036"/>
                    <a:pt x="3418" y="2953"/>
                    <a:pt x="3322" y="2953"/>
                  </a:cubicBezTo>
                  <a:lnTo>
                    <a:pt x="1477" y="2953"/>
                  </a:lnTo>
                  <a:cubicBezTo>
                    <a:pt x="1382" y="2953"/>
                    <a:pt x="1298" y="3024"/>
                    <a:pt x="1298" y="3132"/>
                  </a:cubicBezTo>
                  <a:lnTo>
                    <a:pt x="1298" y="7001"/>
                  </a:lnTo>
                  <a:lnTo>
                    <a:pt x="179" y="7001"/>
                  </a:lnTo>
                  <a:cubicBezTo>
                    <a:pt x="84" y="7001"/>
                    <a:pt x="1" y="7073"/>
                    <a:pt x="1" y="7180"/>
                  </a:cubicBezTo>
                  <a:cubicBezTo>
                    <a:pt x="1" y="7287"/>
                    <a:pt x="72" y="7358"/>
                    <a:pt x="179" y="7358"/>
                  </a:cubicBezTo>
                  <a:lnTo>
                    <a:pt x="11597" y="7358"/>
                  </a:lnTo>
                  <a:cubicBezTo>
                    <a:pt x="11681" y="7358"/>
                    <a:pt x="11776" y="7287"/>
                    <a:pt x="11776" y="7180"/>
                  </a:cubicBezTo>
                  <a:cubicBezTo>
                    <a:pt x="11800" y="7073"/>
                    <a:pt x="11728" y="7001"/>
                    <a:pt x="11633" y="7001"/>
                  </a:cubicBezTo>
                  <a:lnTo>
                    <a:pt x="10526" y="7001"/>
                  </a:lnTo>
                  <a:lnTo>
                    <a:pt x="10526" y="179"/>
                  </a:lnTo>
                  <a:cubicBezTo>
                    <a:pt x="10526" y="95"/>
                    <a:pt x="10442" y="0"/>
                    <a:pt x="103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44"/>
            <p:cNvSpPr/>
            <p:nvPr/>
          </p:nvSpPr>
          <p:spPr>
            <a:xfrm>
              <a:off x="1428052" y="4125629"/>
              <a:ext cx="356958" cy="215585"/>
            </a:xfrm>
            <a:custGeom>
              <a:rect b="b" l="l" r="r" t="t"/>
              <a:pathLst>
                <a:path extrusionOk="0" h="6789" w="11241">
                  <a:moveTo>
                    <a:pt x="10668" y="0"/>
                  </a:moveTo>
                  <a:cubicBezTo>
                    <a:pt x="10653" y="0"/>
                    <a:pt x="10637" y="1"/>
                    <a:pt x="10621" y="2"/>
                  </a:cubicBezTo>
                  <a:lnTo>
                    <a:pt x="9145" y="181"/>
                  </a:lnTo>
                  <a:cubicBezTo>
                    <a:pt x="8847" y="216"/>
                    <a:pt x="8633" y="490"/>
                    <a:pt x="8669" y="788"/>
                  </a:cubicBezTo>
                  <a:cubicBezTo>
                    <a:pt x="8691" y="1064"/>
                    <a:pt x="8938" y="1268"/>
                    <a:pt x="9211" y="1268"/>
                  </a:cubicBezTo>
                  <a:cubicBezTo>
                    <a:pt x="9232" y="1268"/>
                    <a:pt x="9254" y="1267"/>
                    <a:pt x="9276" y="1264"/>
                  </a:cubicBezTo>
                  <a:lnTo>
                    <a:pt x="9395" y="1252"/>
                  </a:lnTo>
                  <a:lnTo>
                    <a:pt x="9395" y="1252"/>
                  </a:lnTo>
                  <a:cubicBezTo>
                    <a:pt x="7597" y="3348"/>
                    <a:pt x="5442" y="4443"/>
                    <a:pt x="3918" y="4979"/>
                  </a:cubicBezTo>
                  <a:cubicBezTo>
                    <a:pt x="2025" y="5657"/>
                    <a:pt x="561" y="5717"/>
                    <a:pt x="537" y="5717"/>
                  </a:cubicBezTo>
                  <a:cubicBezTo>
                    <a:pt x="239" y="5729"/>
                    <a:pt x="1" y="5967"/>
                    <a:pt x="25" y="6265"/>
                  </a:cubicBezTo>
                  <a:cubicBezTo>
                    <a:pt x="37" y="6562"/>
                    <a:pt x="275" y="6789"/>
                    <a:pt x="561" y="6789"/>
                  </a:cubicBezTo>
                  <a:lnTo>
                    <a:pt x="572" y="6789"/>
                  </a:lnTo>
                  <a:cubicBezTo>
                    <a:pt x="632" y="6789"/>
                    <a:pt x="2192" y="6729"/>
                    <a:pt x="4263" y="6003"/>
                  </a:cubicBezTo>
                  <a:cubicBezTo>
                    <a:pt x="5418" y="5586"/>
                    <a:pt x="6514" y="5050"/>
                    <a:pt x="7490" y="4383"/>
                  </a:cubicBezTo>
                  <a:cubicBezTo>
                    <a:pt x="7561" y="4324"/>
                    <a:pt x="7597" y="4217"/>
                    <a:pt x="7538" y="4145"/>
                  </a:cubicBezTo>
                  <a:cubicBezTo>
                    <a:pt x="7501" y="4093"/>
                    <a:pt x="7445" y="4065"/>
                    <a:pt x="7391" y="4065"/>
                  </a:cubicBezTo>
                  <a:cubicBezTo>
                    <a:pt x="7358" y="4065"/>
                    <a:pt x="7326" y="4075"/>
                    <a:pt x="7299" y="4098"/>
                  </a:cubicBezTo>
                  <a:cubicBezTo>
                    <a:pt x="6335" y="4753"/>
                    <a:pt x="5275" y="5288"/>
                    <a:pt x="4144" y="5693"/>
                  </a:cubicBezTo>
                  <a:cubicBezTo>
                    <a:pt x="2132" y="6408"/>
                    <a:pt x="632" y="6467"/>
                    <a:pt x="561" y="6467"/>
                  </a:cubicBezTo>
                  <a:cubicBezTo>
                    <a:pt x="453" y="6467"/>
                    <a:pt x="358" y="6372"/>
                    <a:pt x="358" y="6265"/>
                  </a:cubicBezTo>
                  <a:cubicBezTo>
                    <a:pt x="358" y="6169"/>
                    <a:pt x="441" y="6074"/>
                    <a:pt x="561" y="6062"/>
                  </a:cubicBezTo>
                  <a:cubicBezTo>
                    <a:pt x="572" y="6062"/>
                    <a:pt x="2085" y="6003"/>
                    <a:pt x="4037" y="5300"/>
                  </a:cubicBezTo>
                  <a:cubicBezTo>
                    <a:pt x="5680" y="4717"/>
                    <a:pt x="8026" y="3514"/>
                    <a:pt x="9943" y="1133"/>
                  </a:cubicBezTo>
                  <a:cubicBezTo>
                    <a:pt x="10035" y="1018"/>
                    <a:pt x="9949" y="847"/>
                    <a:pt x="9813" y="847"/>
                  </a:cubicBezTo>
                  <a:cubicBezTo>
                    <a:pt x="9809" y="847"/>
                    <a:pt x="9804" y="847"/>
                    <a:pt x="9800" y="847"/>
                  </a:cubicBezTo>
                  <a:lnTo>
                    <a:pt x="9252" y="931"/>
                  </a:lnTo>
                  <a:cubicBezTo>
                    <a:pt x="9244" y="932"/>
                    <a:pt x="9236" y="932"/>
                    <a:pt x="9228" y="932"/>
                  </a:cubicBezTo>
                  <a:cubicBezTo>
                    <a:pt x="9139" y="932"/>
                    <a:pt x="9049" y="874"/>
                    <a:pt x="9038" y="776"/>
                  </a:cubicBezTo>
                  <a:cubicBezTo>
                    <a:pt x="9014" y="657"/>
                    <a:pt x="9085" y="550"/>
                    <a:pt x="9204" y="538"/>
                  </a:cubicBezTo>
                  <a:lnTo>
                    <a:pt x="10681" y="359"/>
                  </a:lnTo>
                  <a:cubicBezTo>
                    <a:pt x="10688" y="358"/>
                    <a:pt x="10696" y="358"/>
                    <a:pt x="10703" y="358"/>
                  </a:cubicBezTo>
                  <a:cubicBezTo>
                    <a:pt x="10812" y="358"/>
                    <a:pt x="10895" y="438"/>
                    <a:pt x="10895" y="550"/>
                  </a:cubicBezTo>
                  <a:lnTo>
                    <a:pt x="10895" y="2026"/>
                  </a:lnTo>
                  <a:cubicBezTo>
                    <a:pt x="10895" y="2133"/>
                    <a:pt x="10812" y="2217"/>
                    <a:pt x="10705" y="2217"/>
                  </a:cubicBezTo>
                  <a:cubicBezTo>
                    <a:pt x="10598" y="2217"/>
                    <a:pt x="10514" y="2133"/>
                    <a:pt x="10514" y="2026"/>
                  </a:cubicBezTo>
                  <a:lnTo>
                    <a:pt x="10514" y="1586"/>
                  </a:lnTo>
                  <a:cubicBezTo>
                    <a:pt x="10514" y="1502"/>
                    <a:pt x="10467" y="1443"/>
                    <a:pt x="10407" y="1419"/>
                  </a:cubicBezTo>
                  <a:cubicBezTo>
                    <a:pt x="10387" y="1409"/>
                    <a:pt x="10368" y="1405"/>
                    <a:pt x="10349" y="1405"/>
                  </a:cubicBezTo>
                  <a:cubicBezTo>
                    <a:pt x="10298" y="1405"/>
                    <a:pt x="10251" y="1435"/>
                    <a:pt x="10217" y="1478"/>
                  </a:cubicBezTo>
                  <a:cubicBezTo>
                    <a:pt x="9574" y="2264"/>
                    <a:pt x="8835" y="2979"/>
                    <a:pt x="8026" y="3610"/>
                  </a:cubicBezTo>
                  <a:cubicBezTo>
                    <a:pt x="7954" y="3669"/>
                    <a:pt x="7942" y="3764"/>
                    <a:pt x="8002" y="3848"/>
                  </a:cubicBezTo>
                  <a:cubicBezTo>
                    <a:pt x="8036" y="3888"/>
                    <a:pt x="8081" y="3910"/>
                    <a:pt x="8129" y="3910"/>
                  </a:cubicBezTo>
                  <a:cubicBezTo>
                    <a:pt x="8166" y="3910"/>
                    <a:pt x="8204" y="3897"/>
                    <a:pt x="8240" y="3872"/>
                  </a:cubicBezTo>
                  <a:cubicBezTo>
                    <a:pt x="8931" y="3336"/>
                    <a:pt x="9585" y="2729"/>
                    <a:pt x="10169" y="2062"/>
                  </a:cubicBezTo>
                  <a:cubicBezTo>
                    <a:pt x="10181" y="2336"/>
                    <a:pt x="10419" y="2574"/>
                    <a:pt x="10705" y="2574"/>
                  </a:cubicBezTo>
                  <a:cubicBezTo>
                    <a:pt x="11002" y="2574"/>
                    <a:pt x="11240" y="2336"/>
                    <a:pt x="11240" y="2038"/>
                  </a:cubicBezTo>
                  <a:lnTo>
                    <a:pt x="11240" y="573"/>
                  </a:lnTo>
                  <a:cubicBezTo>
                    <a:pt x="11240" y="395"/>
                    <a:pt x="11169" y="240"/>
                    <a:pt x="11050" y="133"/>
                  </a:cubicBezTo>
                  <a:cubicBezTo>
                    <a:pt x="10943" y="47"/>
                    <a:pt x="10807" y="0"/>
                    <a:pt x="1066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8" name="Google Shape;308;p44"/>
          <p:cNvGrpSpPr/>
          <p:nvPr/>
        </p:nvGrpSpPr>
        <p:grpSpPr>
          <a:xfrm>
            <a:off x="716575" y="1790299"/>
            <a:ext cx="1883125" cy="1683989"/>
            <a:chOff x="716575" y="1790299"/>
            <a:chExt cx="1883125" cy="1683989"/>
          </a:xfrm>
        </p:grpSpPr>
        <p:sp>
          <p:nvSpPr>
            <p:cNvPr id="309" name="Google Shape;309;p44"/>
            <p:cNvSpPr txBox="1"/>
            <p:nvPr/>
          </p:nvSpPr>
          <p:spPr>
            <a:xfrm>
              <a:off x="716575" y="2925588"/>
              <a:ext cx="1883100" cy="54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06999"/>
                </a:lnSpc>
                <a:spcBef>
                  <a:spcPts val="110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3F3F3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K-means often converges to suboptimal solutions, especially with high-dimensional data.</a:t>
              </a:r>
              <a:endParaRPr sz="1200">
                <a:solidFill>
                  <a:srgbClr val="F3F3F3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rtl="0" algn="ctr">
                <a:spcBef>
                  <a:spcPts val="80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3F3F3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  <p:sp>
          <p:nvSpPr>
            <p:cNvPr id="310" name="Google Shape;310;p44"/>
            <p:cNvSpPr txBox="1"/>
            <p:nvPr/>
          </p:nvSpPr>
          <p:spPr>
            <a:xfrm>
              <a:off x="716600" y="1790299"/>
              <a:ext cx="18831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700">
                  <a:solidFill>
                    <a:schemeClr val="lt2"/>
                  </a:solidFill>
                  <a:latin typeface="Rajdhani"/>
                  <a:ea typeface="Rajdhani"/>
                  <a:cs typeface="Rajdhani"/>
                  <a:sym typeface="Rajdhani"/>
                </a:rPr>
                <a:t>Local </a:t>
              </a:r>
              <a:endParaRPr b="1" sz="1700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700">
                  <a:solidFill>
                    <a:schemeClr val="lt2"/>
                  </a:solidFill>
                  <a:latin typeface="Rajdhani"/>
                  <a:ea typeface="Rajdhani"/>
                  <a:cs typeface="Rajdhani"/>
                  <a:sym typeface="Rajdhani"/>
                </a:rPr>
                <a:t>Minima</a:t>
              </a:r>
              <a:endParaRPr b="1" sz="1700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endParaRPr>
            </a:p>
          </p:txBody>
        </p:sp>
      </p:grpSp>
      <p:grpSp>
        <p:nvGrpSpPr>
          <p:cNvPr id="311" name="Google Shape;311;p44"/>
          <p:cNvGrpSpPr/>
          <p:nvPr/>
        </p:nvGrpSpPr>
        <p:grpSpPr>
          <a:xfrm>
            <a:off x="2659233" y="1790299"/>
            <a:ext cx="1883100" cy="1683989"/>
            <a:chOff x="2659233" y="1790299"/>
            <a:chExt cx="1883100" cy="1683989"/>
          </a:xfrm>
        </p:grpSpPr>
        <p:sp>
          <p:nvSpPr>
            <p:cNvPr id="292" name="Google Shape;292;p44"/>
            <p:cNvSpPr txBox="1"/>
            <p:nvPr/>
          </p:nvSpPr>
          <p:spPr>
            <a:xfrm>
              <a:off x="2659233" y="3015422"/>
              <a:ext cx="18831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endParaRPr>
            </a:p>
          </p:txBody>
        </p:sp>
        <p:sp>
          <p:nvSpPr>
            <p:cNvPr id="312" name="Google Shape;312;p44"/>
            <p:cNvSpPr txBox="1"/>
            <p:nvPr/>
          </p:nvSpPr>
          <p:spPr>
            <a:xfrm>
              <a:off x="2659233" y="2925588"/>
              <a:ext cx="1883100" cy="54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06999"/>
                </a:lnSpc>
                <a:spcBef>
                  <a:spcPts val="110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3F3F3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Increased dimensionality leads to more distance calculations, slowing the algorithm.</a:t>
              </a:r>
              <a:endParaRPr sz="1200">
                <a:solidFill>
                  <a:srgbClr val="F3F3F3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rtl="0" algn="ctr">
                <a:spcBef>
                  <a:spcPts val="80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3F3F3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  <p:sp>
          <p:nvSpPr>
            <p:cNvPr id="313" name="Google Shape;313;p44"/>
            <p:cNvSpPr txBox="1"/>
            <p:nvPr/>
          </p:nvSpPr>
          <p:spPr>
            <a:xfrm>
              <a:off x="2659233" y="1790299"/>
              <a:ext cx="18831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700">
                  <a:solidFill>
                    <a:schemeClr val="lt2"/>
                  </a:solidFill>
                  <a:latin typeface="Rajdhani"/>
                  <a:ea typeface="Rajdhani"/>
                  <a:cs typeface="Rajdhani"/>
                  <a:sym typeface="Rajdhani"/>
                </a:rPr>
                <a:t>Computational Complexity</a:t>
              </a:r>
              <a:endParaRPr b="1" sz="1700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endParaRPr>
            </a:p>
          </p:txBody>
        </p:sp>
      </p:grpSp>
      <p:grpSp>
        <p:nvGrpSpPr>
          <p:cNvPr id="314" name="Google Shape;314;p44"/>
          <p:cNvGrpSpPr/>
          <p:nvPr/>
        </p:nvGrpSpPr>
        <p:grpSpPr>
          <a:xfrm>
            <a:off x="4601867" y="1790299"/>
            <a:ext cx="1883100" cy="1767314"/>
            <a:chOff x="4601867" y="1790299"/>
            <a:chExt cx="1883100" cy="1767314"/>
          </a:xfrm>
        </p:grpSpPr>
        <p:sp>
          <p:nvSpPr>
            <p:cNvPr id="294" name="Google Shape;294;p44"/>
            <p:cNvSpPr txBox="1"/>
            <p:nvPr/>
          </p:nvSpPr>
          <p:spPr>
            <a:xfrm>
              <a:off x="4601867" y="3015422"/>
              <a:ext cx="18831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endParaRPr>
            </a:p>
          </p:txBody>
        </p:sp>
        <p:sp>
          <p:nvSpPr>
            <p:cNvPr id="315" name="Google Shape;315;p44"/>
            <p:cNvSpPr txBox="1"/>
            <p:nvPr/>
          </p:nvSpPr>
          <p:spPr>
            <a:xfrm>
              <a:off x="4601867" y="3008913"/>
              <a:ext cx="1883100" cy="54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06999"/>
                </a:lnSpc>
                <a:spcBef>
                  <a:spcPts val="50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3F3F3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Random initial centroids impact results, causing variability.</a:t>
              </a:r>
              <a:endParaRPr sz="1200">
                <a:solidFill>
                  <a:srgbClr val="F3F3F3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rtl="0" algn="ctr">
                <a:spcBef>
                  <a:spcPts val="50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3F3F3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  <p:sp>
          <p:nvSpPr>
            <p:cNvPr id="316" name="Google Shape;316;p44"/>
            <p:cNvSpPr txBox="1"/>
            <p:nvPr/>
          </p:nvSpPr>
          <p:spPr>
            <a:xfrm>
              <a:off x="4601867" y="1790299"/>
              <a:ext cx="18831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700">
                  <a:solidFill>
                    <a:schemeClr val="lt2"/>
                  </a:solidFill>
                  <a:latin typeface="Rajdhani"/>
                  <a:ea typeface="Rajdhani"/>
                  <a:cs typeface="Rajdhani"/>
                  <a:sym typeface="Rajdhani"/>
                </a:rPr>
                <a:t>Initialization Sensitivity</a:t>
              </a:r>
              <a:endParaRPr b="1" sz="1700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endParaRPr>
            </a:p>
          </p:txBody>
        </p:sp>
      </p:grpSp>
      <p:grpSp>
        <p:nvGrpSpPr>
          <p:cNvPr id="317" name="Google Shape;317;p44"/>
          <p:cNvGrpSpPr/>
          <p:nvPr/>
        </p:nvGrpSpPr>
        <p:grpSpPr>
          <a:xfrm>
            <a:off x="6544500" y="1790299"/>
            <a:ext cx="1883125" cy="1758009"/>
            <a:chOff x="6544500" y="1790299"/>
            <a:chExt cx="1883125" cy="1758009"/>
          </a:xfrm>
        </p:grpSpPr>
        <p:grpSp>
          <p:nvGrpSpPr>
            <p:cNvPr id="318" name="Google Shape;318;p44"/>
            <p:cNvGrpSpPr/>
            <p:nvPr/>
          </p:nvGrpSpPr>
          <p:grpSpPr>
            <a:xfrm>
              <a:off x="6544500" y="2999608"/>
              <a:ext cx="1883125" cy="548700"/>
              <a:chOff x="6544500" y="2999608"/>
              <a:chExt cx="1883125" cy="548700"/>
            </a:xfrm>
          </p:grpSpPr>
          <p:sp>
            <p:nvSpPr>
              <p:cNvPr id="296" name="Google Shape;296;p44"/>
              <p:cNvSpPr txBox="1"/>
              <p:nvPr/>
            </p:nvSpPr>
            <p:spPr>
              <a:xfrm>
                <a:off x="6544500" y="3015422"/>
                <a:ext cx="1883100" cy="457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2400">
                  <a:solidFill>
                    <a:schemeClr val="lt2"/>
                  </a:solidFill>
                  <a:latin typeface="Rajdhani"/>
                  <a:ea typeface="Rajdhani"/>
                  <a:cs typeface="Rajdhani"/>
                  <a:sym typeface="Rajdhani"/>
                </a:endParaRPr>
              </a:p>
            </p:txBody>
          </p:sp>
          <p:sp>
            <p:nvSpPr>
              <p:cNvPr id="319" name="Google Shape;319;p44"/>
              <p:cNvSpPr txBox="1"/>
              <p:nvPr/>
            </p:nvSpPr>
            <p:spPr>
              <a:xfrm>
                <a:off x="6544525" y="2999608"/>
                <a:ext cx="1883100" cy="54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lnSpc>
                    <a:spcPct val="106999"/>
                  </a:lnSpc>
                  <a:spcBef>
                    <a:spcPts val="50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F3F3F3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Clusters in high dimensions are hard to visualize and understand.</a:t>
                </a:r>
                <a:endParaRPr sz="1200">
                  <a:solidFill>
                    <a:srgbClr val="F3F3F3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  <a:p>
                <a:pPr indent="0" lvl="0" marL="0" rtl="0" algn="ctr">
                  <a:spcBef>
                    <a:spcPts val="50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3F3F3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endParaRPr>
              </a:p>
            </p:txBody>
          </p:sp>
        </p:grpSp>
        <p:sp>
          <p:nvSpPr>
            <p:cNvPr id="320" name="Google Shape;320;p44"/>
            <p:cNvSpPr txBox="1"/>
            <p:nvPr/>
          </p:nvSpPr>
          <p:spPr>
            <a:xfrm>
              <a:off x="6544500" y="1790299"/>
              <a:ext cx="18831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700">
                  <a:solidFill>
                    <a:schemeClr val="lt2"/>
                  </a:solidFill>
                  <a:latin typeface="Rajdhani"/>
                  <a:ea typeface="Rajdhani"/>
                  <a:cs typeface="Rajdhani"/>
                  <a:sym typeface="Rajdhani"/>
                </a:rPr>
                <a:t>Poor Interpretability</a:t>
              </a:r>
              <a:endParaRPr b="1" sz="2400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endParaRPr>
            </a:p>
          </p:txBody>
        </p:sp>
      </p:grpSp>
      <p:cxnSp>
        <p:nvCxnSpPr>
          <p:cNvPr id="321" name="Google Shape;321;p44"/>
          <p:cNvCxnSpPr>
            <a:stCxn id="282" idx="0"/>
            <a:endCxn id="310" idx="2"/>
          </p:cNvCxnSpPr>
          <p:nvPr/>
        </p:nvCxnSpPr>
        <p:spPr>
          <a:xfrm rot="10800000">
            <a:off x="1658162" y="2247597"/>
            <a:ext cx="0" cy="3171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2" name="Google Shape;322;p44"/>
          <p:cNvCxnSpPr>
            <a:stCxn id="283" idx="0"/>
            <a:endCxn id="313" idx="2"/>
          </p:cNvCxnSpPr>
          <p:nvPr/>
        </p:nvCxnSpPr>
        <p:spPr>
          <a:xfrm rot="10800000">
            <a:off x="3600796" y="2247597"/>
            <a:ext cx="0" cy="3171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3" name="Google Shape;323;p44"/>
          <p:cNvCxnSpPr>
            <a:stCxn id="284" idx="0"/>
            <a:endCxn id="316" idx="2"/>
          </p:cNvCxnSpPr>
          <p:nvPr/>
        </p:nvCxnSpPr>
        <p:spPr>
          <a:xfrm rot="10800000">
            <a:off x="5543429" y="2247597"/>
            <a:ext cx="0" cy="3171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4" name="Google Shape;324;p44"/>
          <p:cNvCxnSpPr>
            <a:stCxn id="285" idx="0"/>
            <a:endCxn id="320" idx="2"/>
          </p:cNvCxnSpPr>
          <p:nvPr/>
        </p:nvCxnSpPr>
        <p:spPr>
          <a:xfrm rot="10800000">
            <a:off x="7486062" y="2247597"/>
            <a:ext cx="0" cy="3171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45"/>
          <p:cNvSpPr txBox="1"/>
          <p:nvPr>
            <p:ph type="title"/>
          </p:nvPr>
        </p:nvSpPr>
        <p:spPr>
          <a:xfrm>
            <a:off x="666975" y="25315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/>
              <a:t>PCA comes for the rescue!</a:t>
            </a:r>
            <a:endParaRPr sz="3900"/>
          </a:p>
        </p:txBody>
      </p:sp>
      <p:pic>
        <p:nvPicPr>
          <p:cNvPr id="330" name="Google Shape;330;p45"/>
          <p:cNvPicPr preferRelativeResize="0"/>
          <p:nvPr/>
        </p:nvPicPr>
        <p:blipFill rotWithShape="1">
          <a:blip r:embed="rId3">
            <a:alphaModFix/>
          </a:blip>
          <a:srcRect b="-79890" l="-142930" r="142929" t="79890"/>
          <a:stretch/>
        </p:blipFill>
        <p:spPr>
          <a:xfrm>
            <a:off x="3440661" y="2064700"/>
            <a:ext cx="2721328" cy="1570351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45"/>
          <p:cNvSpPr txBox="1"/>
          <p:nvPr/>
        </p:nvSpPr>
        <p:spPr>
          <a:xfrm>
            <a:off x="3402450" y="1178275"/>
            <a:ext cx="23391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lt2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332" name="Google Shape;332;p45"/>
          <p:cNvSpPr txBox="1"/>
          <p:nvPr/>
        </p:nvSpPr>
        <p:spPr>
          <a:xfrm flipH="1">
            <a:off x="1955428" y="3962500"/>
            <a:ext cx="54729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A technique that reduces data dimensionality by extracting principal components</a:t>
            </a:r>
            <a:endParaRPr>
              <a:solidFill>
                <a:schemeClr val="lt2"/>
              </a:solidFill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cxnSp>
        <p:nvCxnSpPr>
          <p:cNvPr id="333" name="Google Shape;333;p45"/>
          <p:cNvCxnSpPr/>
          <p:nvPr/>
        </p:nvCxnSpPr>
        <p:spPr>
          <a:xfrm>
            <a:off x="2145100" y="3798013"/>
            <a:ext cx="3475500" cy="6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334" name="Google Shape;334;p45"/>
          <p:cNvCxnSpPr/>
          <p:nvPr/>
        </p:nvCxnSpPr>
        <p:spPr>
          <a:xfrm>
            <a:off x="5577838" y="3798038"/>
            <a:ext cx="1660800" cy="15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oval"/>
          </a:ln>
        </p:spPr>
      </p:cxnSp>
      <p:pic>
        <p:nvPicPr>
          <p:cNvPr id="335" name="Google Shape;335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46650" y="1241487"/>
            <a:ext cx="3250891" cy="242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I Tech Agency Infographics by Slidesgo">
  <a:themeElements>
    <a:clrScheme name="Simple Light">
      <a:dk1>
        <a:srgbClr val="0C343D"/>
      </a:dk1>
      <a:lt1>
        <a:srgbClr val="00C3B1"/>
      </a:lt1>
      <a:dk2>
        <a:srgbClr val="CC4125"/>
      </a:dk2>
      <a:lt2>
        <a:srgbClr val="F3F3F3"/>
      </a:lt2>
      <a:accent1>
        <a:srgbClr val="0C343D"/>
      </a:accent1>
      <a:accent2>
        <a:srgbClr val="00C3B1"/>
      </a:accent2>
      <a:accent3>
        <a:srgbClr val="CC4125"/>
      </a:accent3>
      <a:accent4>
        <a:srgbClr val="F3F3F3"/>
      </a:accent4>
      <a:accent5>
        <a:srgbClr val="0C343D"/>
      </a:accent5>
      <a:accent6>
        <a:srgbClr val="00C3B1"/>
      </a:accent6>
      <a:hlink>
        <a:srgbClr val="F3F3F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AI Tech Agency Infographics by Slidesgo">
  <a:themeElements>
    <a:clrScheme name="Simple Light">
      <a:dk1>
        <a:srgbClr val="0C343D"/>
      </a:dk1>
      <a:lt1>
        <a:srgbClr val="00C3B1"/>
      </a:lt1>
      <a:dk2>
        <a:srgbClr val="CC4125"/>
      </a:dk2>
      <a:lt2>
        <a:srgbClr val="F3F3F3"/>
      </a:lt2>
      <a:accent1>
        <a:srgbClr val="0C343D"/>
      </a:accent1>
      <a:accent2>
        <a:srgbClr val="00C3B1"/>
      </a:accent2>
      <a:accent3>
        <a:srgbClr val="CC4125"/>
      </a:accent3>
      <a:accent4>
        <a:srgbClr val="F3F3F3"/>
      </a:accent4>
      <a:accent5>
        <a:srgbClr val="0C343D"/>
      </a:accent5>
      <a:accent6>
        <a:srgbClr val="00C3B1"/>
      </a:accent6>
      <a:hlink>
        <a:srgbClr val="F3F3F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