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56" r:id="rId5"/>
    <p:sldId id="350" r:id="rId6"/>
    <p:sldId id="351" r:id="rId7"/>
    <p:sldId id="353" r:id="rId8"/>
    <p:sldId id="377" r:id="rId9"/>
    <p:sldId id="354" r:id="rId10"/>
    <p:sldId id="363" r:id="rId11"/>
    <p:sldId id="355" r:id="rId12"/>
    <p:sldId id="362" r:id="rId13"/>
    <p:sldId id="356" r:id="rId14"/>
    <p:sldId id="368" r:id="rId15"/>
    <p:sldId id="369" r:id="rId16"/>
    <p:sldId id="372" r:id="rId17"/>
    <p:sldId id="386" r:id="rId18"/>
    <p:sldId id="370" r:id="rId19"/>
    <p:sldId id="374" r:id="rId20"/>
    <p:sldId id="375" r:id="rId21"/>
    <p:sldId id="376" r:id="rId22"/>
    <p:sldId id="357" r:id="rId23"/>
    <p:sldId id="361" r:id="rId24"/>
    <p:sldId id="371" r:id="rId25"/>
    <p:sldId id="373" r:id="rId26"/>
    <p:sldId id="364" r:id="rId27"/>
    <p:sldId id="365" r:id="rId28"/>
    <p:sldId id="360" r:id="rId29"/>
    <p:sldId id="378" r:id="rId30"/>
    <p:sldId id="380" r:id="rId31"/>
    <p:sldId id="381" r:id="rId32"/>
    <p:sldId id="383" r:id="rId33"/>
    <p:sldId id="385" r:id="rId34"/>
    <p:sldId id="358" r:id="rId35"/>
    <p:sldId id="359" r:id="rId36"/>
    <p:sldId id="367" r:id="rId37"/>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04D9B-78F1-476C-B4F5-8AD283F4A3DA}" v="8" dt="2024-05-30T11:40:4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92" y="-84"/>
      </p:cViewPr>
      <p:guideLst>
        <p:guide orient="horz" pos="2932"/>
        <p:guide pos="219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ful Kalhapure" userId="b7f5dec9-2eb1-44ce-9064-f998889e3c07" providerId="ADAL" clId="{9F704D9B-78F1-476C-B4F5-8AD283F4A3DA}"/>
    <pc:docChg chg="undo custSel addSld delSld modSld">
      <pc:chgData name="Praful Kalhapure" userId="b7f5dec9-2eb1-44ce-9064-f998889e3c07" providerId="ADAL" clId="{9F704D9B-78F1-476C-B4F5-8AD283F4A3DA}" dt="2024-05-30T12:01:27.559" v="259" actId="1076"/>
      <pc:docMkLst>
        <pc:docMk/>
      </pc:docMkLst>
      <pc:sldChg chg="modSp mod">
        <pc:chgData name="Praful Kalhapure" userId="b7f5dec9-2eb1-44ce-9064-f998889e3c07" providerId="ADAL" clId="{9F704D9B-78F1-476C-B4F5-8AD283F4A3DA}" dt="2024-05-30T11:57:51.835" v="247" actId="20577"/>
        <pc:sldMkLst>
          <pc:docMk/>
          <pc:sldMk cId="2865116959" sldId="256"/>
        </pc:sldMkLst>
        <pc:spChg chg="mod">
          <ac:chgData name="Praful Kalhapure" userId="b7f5dec9-2eb1-44ce-9064-f998889e3c07" providerId="ADAL" clId="{9F704D9B-78F1-476C-B4F5-8AD283F4A3DA}" dt="2024-05-30T11:57:51.835" v="247" actId="20577"/>
          <ac:spMkLst>
            <pc:docMk/>
            <pc:sldMk cId="2865116959" sldId="256"/>
            <ac:spMk id="2" creationId="{00000000-0000-0000-0000-000000000000}"/>
          </ac:spMkLst>
        </pc:spChg>
      </pc:sldChg>
      <pc:sldChg chg="modSp mod">
        <pc:chgData name="Praful Kalhapure" userId="b7f5dec9-2eb1-44ce-9064-f998889e3c07" providerId="ADAL" clId="{9F704D9B-78F1-476C-B4F5-8AD283F4A3DA}" dt="2024-05-30T12:01:27.559" v="259" actId="1076"/>
        <pc:sldMkLst>
          <pc:docMk/>
          <pc:sldMk cId="636913384" sldId="350"/>
        </pc:sldMkLst>
        <pc:spChg chg="mod">
          <ac:chgData name="Praful Kalhapure" userId="b7f5dec9-2eb1-44ce-9064-f998889e3c07" providerId="ADAL" clId="{9F704D9B-78F1-476C-B4F5-8AD283F4A3DA}" dt="2024-05-30T12:01:27.559" v="259" actId="1076"/>
          <ac:spMkLst>
            <pc:docMk/>
            <pc:sldMk cId="636913384" sldId="350"/>
            <ac:spMk id="8" creationId="{2B551337-B456-9189-7FAC-A9181844A7B9}"/>
          </ac:spMkLst>
        </pc:spChg>
      </pc:sldChg>
      <pc:sldChg chg="addSp delSp modSp mod">
        <pc:chgData name="Praful Kalhapure" userId="b7f5dec9-2eb1-44ce-9064-f998889e3c07" providerId="ADAL" clId="{9F704D9B-78F1-476C-B4F5-8AD283F4A3DA}" dt="2024-05-30T11:57:17.100" v="207" actId="1582"/>
        <pc:sldMkLst>
          <pc:docMk/>
          <pc:sldMk cId="661822609" sldId="356"/>
        </pc:sldMkLst>
        <pc:picChg chg="del mod">
          <ac:chgData name="Praful Kalhapure" userId="b7f5dec9-2eb1-44ce-9064-f998889e3c07" providerId="ADAL" clId="{9F704D9B-78F1-476C-B4F5-8AD283F4A3DA}" dt="2024-05-30T11:27:49.045" v="3" actId="478"/>
          <ac:picMkLst>
            <pc:docMk/>
            <pc:sldMk cId="661822609" sldId="356"/>
            <ac:picMk id="7" creationId="{0009A384-DB4B-9253-D9B3-A14227E2F9D5}"/>
          </ac:picMkLst>
        </pc:picChg>
        <pc:picChg chg="add del">
          <ac:chgData name="Praful Kalhapure" userId="b7f5dec9-2eb1-44ce-9064-f998889e3c07" providerId="ADAL" clId="{9F704D9B-78F1-476C-B4F5-8AD283F4A3DA}" dt="2024-05-30T11:27:47.550" v="1" actId="22"/>
          <ac:picMkLst>
            <pc:docMk/>
            <pc:sldMk cId="661822609" sldId="356"/>
            <ac:picMk id="8" creationId="{0F9604C8-1023-8B0D-5690-A1E75AD59B55}"/>
          </ac:picMkLst>
        </pc:picChg>
        <pc:picChg chg="add mod">
          <ac:chgData name="Praful Kalhapure" userId="b7f5dec9-2eb1-44ce-9064-f998889e3c07" providerId="ADAL" clId="{9F704D9B-78F1-476C-B4F5-8AD283F4A3DA}" dt="2024-05-30T11:57:17.100" v="207" actId="1582"/>
          <ac:picMkLst>
            <pc:docMk/>
            <pc:sldMk cId="661822609" sldId="356"/>
            <ac:picMk id="10" creationId="{A061BCAF-FB57-DB7C-E2B4-B6BE2E2EED65}"/>
          </ac:picMkLst>
        </pc:picChg>
      </pc:sldChg>
      <pc:sldChg chg="modSp mod">
        <pc:chgData name="Praful Kalhapure" userId="b7f5dec9-2eb1-44ce-9064-f998889e3c07" providerId="ADAL" clId="{9F704D9B-78F1-476C-B4F5-8AD283F4A3DA}" dt="2024-05-30T11:30:44.971" v="21" actId="20577"/>
        <pc:sldMkLst>
          <pc:docMk/>
          <pc:sldMk cId="3640748510" sldId="357"/>
        </pc:sldMkLst>
        <pc:graphicFrameChg chg="modGraphic">
          <ac:chgData name="Praful Kalhapure" userId="b7f5dec9-2eb1-44ce-9064-f998889e3c07" providerId="ADAL" clId="{9F704D9B-78F1-476C-B4F5-8AD283F4A3DA}" dt="2024-05-30T11:30:44.971" v="21" actId="20577"/>
          <ac:graphicFrameMkLst>
            <pc:docMk/>
            <pc:sldMk cId="3640748510" sldId="357"/>
            <ac:graphicFrameMk id="9" creationId="{97128ED6-5437-2371-307D-1C18A1F34677}"/>
          </ac:graphicFrameMkLst>
        </pc:graphicFrameChg>
      </pc:sldChg>
      <pc:sldChg chg="modSp mod">
        <pc:chgData name="Praful Kalhapure" userId="b7f5dec9-2eb1-44ce-9064-f998889e3c07" providerId="ADAL" clId="{9F704D9B-78F1-476C-B4F5-8AD283F4A3DA}" dt="2024-05-30T11:57:03.388" v="206" actId="1582"/>
        <pc:sldMkLst>
          <pc:docMk/>
          <pc:sldMk cId="1908198605" sldId="364"/>
        </pc:sldMkLst>
        <pc:picChg chg="mod">
          <ac:chgData name="Praful Kalhapure" userId="b7f5dec9-2eb1-44ce-9064-f998889e3c07" providerId="ADAL" clId="{9F704D9B-78F1-476C-B4F5-8AD283F4A3DA}" dt="2024-05-30T11:57:03.388" v="206" actId="1582"/>
          <ac:picMkLst>
            <pc:docMk/>
            <pc:sldMk cId="1908198605" sldId="364"/>
            <ac:picMk id="12" creationId="{5A7DE3FB-8A8C-F852-E9E0-9DAC3484B691}"/>
          </ac:picMkLst>
        </pc:picChg>
      </pc:sldChg>
      <pc:sldChg chg="addSp delSp modSp add mod modClrScheme chgLayout">
        <pc:chgData name="Praful Kalhapure" userId="b7f5dec9-2eb1-44ce-9064-f998889e3c07" providerId="ADAL" clId="{9F704D9B-78F1-476C-B4F5-8AD283F4A3DA}" dt="2024-05-30T11:56:44.776" v="205" actId="1582"/>
        <pc:sldMkLst>
          <pc:docMk/>
          <pc:sldMk cId="2333289250" sldId="378"/>
        </pc:sldMkLst>
        <pc:spChg chg="del mod ord">
          <ac:chgData name="Praful Kalhapure" userId="b7f5dec9-2eb1-44ce-9064-f998889e3c07" providerId="ADAL" clId="{9F704D9B-78F1-476C-B4F5-8AD283F4A3DA}" dt="2024-05-30T11:39:30.506" v="120" actId="478"/>
          <ac:spMkLst>
            <pc:docMk/>
            <pc:sldMk cId="2333289250" sldId="378"/>
            <ac:spMk id="2" creationId="{00000000-0000-0000-0000-000000000000}"/>
          </ac:spMkLst>
        </pc:spChg>
        <pc:spChg chg="mod ord">
          <ac:chgData name="Praful Kalhapure" userId="b7f5dec9-2eb1-44ce-9064-f998889e3c07" providerId="ADAL" clId="{9F704D9B-78F1-476C-B4F5-8AD283F4A3DA}" dt="2024-05-30T11:37:27.243" v="91" actId="700"/>
          <ac:spMkLst>
            <pc:docMk/>
            <pc:sldMk cId="2333289250" sldId="378"/>
            <ac:spMk id="4" creationId="{00000000-0000-0000-0000-000000000000}"/>
          </ac:spMkLst>
        </pc:spChg>
        <pc:spChg chg="mod ord">
          <ac:chgData name="Praful Kalhapure" userId="b7f5dec9-2eb1-44ce-9064-f998889e3c07" providerId="ADAL" clId="{9F704D9B-78F1-476C-B4F5-8AD283F4A3DA}" dt="2024-05-30T11:37:27.243" v="91" actId="700"/>
          <ac:spMkLst>
            <pc:docMk/>
            <pc:sldMk cId="2333289250" sldId="378"/>
            <ac:spMk id="5" creationId="{00000000-0000-0000-0000-000000000000}"/>
          </ac:spMkLst>
        </pc:spChg>
        <pc:spChg chg="mod ord">
          <ac:chgData name="Praful Kalhapure" userId="b7f5dec9-2eb1-44ce-9064-f998889e3c07" providerId="ADAL" clId="{9F704D9B-78F1-476C-B4F5-8AD283F4A3DA}" dt="2024-05-30T11:37:27.243" v="91" actId="700"/>
          <ac:spMkLst>
            <pc:docMk/>
            <pc:sldMk cId="2333289250" sldId="378"/>
            <ac:spMk id="6" creationId="{00000000-0000-0000-0000-000000000000}"/>
          </ac:spMkLst>
        </pc:spChg>
        <pc:spChg chg="del mod">
          <ac:chgData name="Praful Kalhapure" userId="b7f5dec9-2eb1-44ce-9064-f998889e3c07" providerId="ADAL" clId="{9F704D9B-78F1-476C-B4F5-8AD283F4A3DA}" dt="2024-05-30T11:32:57.863" v="34" actId="22"/>
          <ac:spMkLst>
            <pc:docMk/>
            <pc:sldMk cId="2333289250" sldId="378"/>
            <ac:spMk id="8" creationId="{0399FEF9-FA7A-7FA5-2B6F-E2361D6D4A06}"/>
          </ac:spMkLst>
        </pc:spChg>
        <pc:spChg chg="add del mod ord">
          <ac:chgData name="Praful Kalhapure" userId="b7f5dec9-2eb1-44ce-9064-f998889e3c07" providerId="ADAL" clId="{9F704D9B-78F1-476C-B4F5-8AD283F4A3DA}" dt="2024-05-30T11:37:38.219" v="93"/>
          <ac:spMkLst>
            <pc:docMk/>
            <pc:sldMk cId="2333289250" sldId="378"/>
            <ac:spMk id="9" creationId="{0F7284E8-20D2-1C64-2AE3-678DD63E9090}"/>
          </ac:spMkLst>
        </pc:spChg>
        <pc:spChg chg="add del mod">
          <ac:chgData name="Praful Kalhapure" userId="b7f5dec9-2eb1-44ce-9064-f998889e3c07" providerId="ADAL" clId="{9F704D9B-78F1-476C-B4F5-8AD283F4A3DA}" dt="2024-05-30T11:39:32.607" v="121" actId="478"/>
          <ac:spMkLst>
            <pc:docMk/>
            <pc:sldMk cId="2333289250" sldId="378"/>
            <ac:spMk id="11" creationId="{87E093EF-326E-2AB9-D927-31BA86FF3B57}"/>
          </ac:spMkLst>
        </pc:spChg>
        <pc:spChg chg="add mod">
          <ac:chgData name="Praful Kalhapure" userId="b7f5dec9-2eb1-44ce-9064-f998889e3c07" providerId="ADAL" clId="{9F704D9B-78F1-476C-B4F5-8AD283F4A3DA}" dt="2024-05-30T11:41:08.787" v="180" actId="20577"/>
          <ac:spMkLst>
            <pc:docMk/>
            <pc:sldMk cId="2333289250" sldId="378"/>
            <ac:spMk id="13" creationId="{326DA8EF-7A55-4ACA-19C7-C6384F099341}"/>
          </ac:spMkLst>
        </pc:spChg>
        <pc:picChg chg="add mod ord">
          <ac:chgData name="Praful Kalhapure" userId="b7f5dec9-2eb1-44ce-9064-f998889e3c07" providerId="ADAL" clId="{9F704D9B-78F1-476C-B4F5-8AD283F4A3DA}" dt="2024-05-30T11:56:36.556" v="204" actId="1582"/>
          <ac:picMkLst>
            <pc:docMk/>
            <pc:sldMk cId="2333289250" sldId="378"/>
            <ac:picMk id="7" creationId="{571969C3-A5DB-759A-C8D1-9F4DA1E3F4BB}"/>
          </ac:picMkLst>
        </pc:picChg>
        <pc:picChg chg="add mod">
          <ac:chgData name="Praful Kalhapure" userId="b7f5dec9-2eb1-44ce-9064-f998889e3c07" providerId="ADAL" clId="{9F704D9B-78F1-476C-B4F5-8AD283F4A3DA}" dt="2024-05-30T11:56:44.776" v="205" actId="1582"/>
          <ac:picMkLst>
            <pc:docMk/>
            <pc:sldMk cId="2333289250" sldId="378"/>
            <ac:picMk id="12" creationId="{5B5C8F02-E304-6F05-4099-4A63B130275C}"/>
          </ac:picMkLst>
        </pc:picChg>
      </pc:sldChg>
      <pc:sldChg chg="new del">
        <pc:chgData name="Praful Kalhapure" userId="b7f5dec9-2eb1-44ce-9064-f998889e3c07" providerId="ADAL" clId="{9F704D9B-78F1-476C-B4F5-8AD283F4A3DA}" dt="2024-05-30T11:31:30.438" v="23" actId="2696"/>
        <pc:sldMkLst>
          <pc:docMk/>
          <pc:sldMk cId="3432604194" sldId="378"/>
        </pc:sldMkLst>
      </pc:sldChg>
      <pc:sldChg chg="addSp delSp modSp add del mod">
        <pc:chgData name="Praful Kalhapure" userId="b7f5dec9-2eb1-44ce-9064-f998889e3c07" providerId="ADAL" clId="{9F704D9B-78F1-476C-B4F5-8AD283F4A3DA}" dt="2024-05-30T11:38:44.647" v="106" actId="47"/>
        <pc:sldMkLst>
          <pc:docMk/>
          <pc:sldMk cId="4117110916" sldId="379"/>
        </pc:sldMkLst>
        <pc:spChg chg="mod">
          <ac:chgData name="Praful Kalhapure" userId="b7f5dec9-2eb1-44ce-9064-f998889e3c07" providerId="ADAL" clId="{9F704D9B-78F1-476C-B4F5-8AD283F4A3DA}" dt="2024-05-30T11:34:04.804" v="48" actId="20577"/>
          <ac:spMkLst>
            <pc:docMk/>
            <pc:sldMk cId="4117110916" sldId="379"/>
            <ac:spMk id="2" creationId="{00000000-0000-0000-0000-000000000000}"/>
          </ac:spMkLst>
        </pc:spChg>
        <pc:spChg chg="add del mod">
          <ac:chgData name="Praful Kalhapure" userId="b7f5dec9-2eb1-44ce-9064-f998889e3c07" providerId="ADAL" clId="{9F704D9B-78F1-476C-B4F5-8AD283F4A3DA}" dt="2024-05-30T11:34:24.937" v="52" actId="22"/>
          <ac:spMkLst>
            <pc:docMk/>
            <pc:sldMk cId="4117110916" sldId="379"/>
            <ac:spMk id="10" creationId="{BE27F8A9-720A-B40D-769B-5FA1EA0C7494}"/>
          </ac:spMkLst>
        </pc:spChg>
        <pc:spChg chg="add mod">
          <ac:chgData name="Praful Kalhapure" userId="b7f5dec9-2eb1-44ce-9064-f998889e3c07" providerId="ADAL" clId="{9F704D9B-78F1-476C-B4F5-8AD283F4A3DA}" dt="2024-05-30T11:37:35.831" v="92" actId="21"/>
          <ac:spMkLst>
            <pc:docMk/>
            <pc:sldMk cId="4117110916" sldId="379"/>
            <ac:spMk id="14" creationId="{768C32E9-891D-267D-7AEC-1F6B711336B3}"/>
          </ac:spMkLst>
        </pc:spChg>
        <pc:picChg chg="del">
          <ac:chgData name="Praful Kalhapure" userId="b7f5dec9-2eb1-44ce-9064-f998889e3c07" providerId="ADAL" clId="{9F704D9B-78F1-476C-B4F5-8AD283F4A3DA}" dt="2024-05-30T11:34:22.042" v="51" actId="478"/>
          <ac:picMkLst>
            <pc:docMk/>
            <pc:sldMk cId="4117110916" sldId="379"/>
            <ac:picMk id="7" creationId="{571969C3-A5DB-759A-C8D1-9F4DA1E3F4BB}"/>
          </ac:picMkLst>
        </pc:picChg>
        <pc:picChg chg="add del">
          <ac:chgData name="Praful Kalhapure" userId="b7f5dec9-2eb1-44ce-9064-f998889e3c07" providerId="ADAL" clId="{9F704D9B-78F1-476C-B4F5-8AD283F4A3DA}" dt="2024-05-30T11:34:20.068" v="50" actId="22"/>
          <ac:picMkLst>
            <pc:docMk/>
            <pc:sldMk cId="4117110916" sldId="379"/>
            <ac:picMk id="8" creationId="{316E57F9-437F-EE81-CB59-6F6BE05CCA01}"/>
          </ac:picMkLst>
        </pc:picChg>
        <pc:picChg chg="add del mod ord">
          <ac:chgData name="Praful Kalhapure" userId="b7f5dec9-2eb1-44ce-9064-f998889e3c07" providerId="ADAL" clId="{9F704D9B-78F1-476C-B4F5-8AD283F4A3DA}" dt="2024-05-30T11:37:35.831" v="92" actId="21"/>
          <ac:picMkLst>
            <pc:docMk/>
            <pc:sldMk cId="4117110916" sldId="379"/>
            <ac:picMk id="12" creationId="{5B5C8F02-E304-6F05-4099-4A63B130275C}"/>
          </ac:picMkLst>
        </pc:picChg>
      </pc:sldChg>
      <pc:sldChg chg="addSp delSp modSp add mod">
        <pc:chgData name="Praful Kalhapure" userId="b7f5dec9-2eb1-44ce-9064-f998889e3c07" providerId="ADAL" clId="{9F704D9B-78F1-476C-B4F5-8AD283F4A3DA}" dt="2024-05-30T11:56:25.606" v="203" actId="1582"/>
        <pc:sldMkLst>
          <pc:docMk/>
          <pc:sldMk cId="111458664" sldId="380"/>
        </pc:sldMkLst>
        <pc:spChg chg="mod">
          <ac:chgData name="Praful Kalhapure" userId="b7f5dec9-2eb1-44ce-9064-f998889e3c07" providerId="ADAL" clId="{9F704D9B-78F1-476C-B4F5-8AD283F4A3DA}" dt="2024-05-30T11:41:05.661" v="179" actId="20577"/>
          <ac:spMkLst>
            <pc:docMk/>
            <pc:sldMk cId="111458664" sldId="380"/>
            <ac:spMk id="2" creationId="{00000000-0000-0000-0000-000000000000}"/>
          </ac:spMkLst>
        </pc:spChg>
        <pc:spChg chg="add del mod">
          <ac:chgData name="Praful Kalhapure" userId="b7f5dec9-2eb1-44ce-9064-f998889e3c07" providerId="ADAL" clId="{9F704D9B-78F1-476C-B4F5-8AD283F4A3DA}" dt="2024-05-30T11:34:51.465" v="59" actId="22"/>
          <ac:spMkLst>
            <pc:docMk/>
            <pc:sldMk cId="111458664" sldId="380"/>
            <ac:spMk id="7" creationId="{A16169D7-4BD5-762F-A3FE-4F8E35C2FAB5}"/>
          </ac:spMkLst>
        </pc:spChg>
        <pc:picChg chg="add mod ord">
          <ac:chgData name="Praful Kalhapure" userId="b7f5dec9-2eb1-44ce-9064-f998889e3c07" providerId="ADAL" clId="{9F704D9B-78F1-476C-B4F5-8AD283F4A3DA}" dt="2024-05-30T11:56:25.606" v="203" actId="1582"/>
          <ac:picMkLst>
            <pc:docMk/>
            <pc:sldMk cId="111458664" sldId="380"/>
            <ac:picMk id="9" creationId="{2BD89CB6-7333-E064-5E98-8F0600E2E038}"/>
          </ac:picMkLst>
        </pc:picChg>
        <pc:picChg chg="del">
          <ac:chgData name="Praful Kalhapure" userId="b7f5dec9-2eb1-44ce-9064-f998889e3c07" providerId="ADAL" clId="{9F704D9B-78F1-476C-B4F5-8AD283F4A3DA}" dt="2024-05-30T11:34:49.021" v="58" actId="478"/>
          <ac:picMkLst>
            <pc:docMk/>
            <pc:sldMk cId="111458664" sldId="380"/>
            <ac:picMk id="12" creationId="{5B5C8F02-E304-6F05-4099-4A63B130275C}"/>
          </ac:picMkLst>
        </pc:picChg>
      </pc:sldChg>
      <pc:sldChg chg="addSp delSp modSp add mod modClrScheme chgLayout">
        <pc:chgData name="Praful Kalhapure" userId="b7f5dec9-2eb1-44ce-9064-f998889e3c07" providerId="ADAL" clId="{9F704D9B-78F1-476C-B4F5-8AD283F4A3DA}" dt="2024-05-30T11:56:11.249" v="202" actId="1582"/>
        <pc:sldMkLst>
          <pc:docMk/>
          <pc:sldMk cId="493697147" sldId="381"/>
        </pc:sldMkLst>
        <pc:spChg chg="del mod ord">
          <ac:chgData name="Praful Kalhapure" userId="b7f5dec9-2eb1-44ce-9064-f998889e3c07" providerId="ADAL" clId="{9F704D9B-78F1-476C-B4F5-8AD283F4A3DA}" dt="2024-05-30T11:40:04" v="138" actId="478"/>
          <ac:spMkLst>
            <pc:docMk/>
            <pc:sldMk cId="493697147" sldId="381"/>
            <ac:spMk id="2" creationId="{00000000-0000-0000-0000-000000000000}"/>
          </ac:spMkLst>
        </pc:spChg>
        <pc:spChg chg="mod ord">
          <ac:chgData name="Praful Kalhapure" userId="b7f5dec9-2eb1-44ce-9064-f998889e3c07" providerId="ADAL" clId="{9F704D9B-78F1-476C-B4F5-8AD283F4A3DA}" dt="2024-05-30T11:37:54.951" v="94" actId="700"/>
          <ac:spMkLst>
            <pc:docMk/>
            <pc:sldMk cId="493697147" sldId="381"/>
            <ac:spMk id="4" creationId="{00000000-0000-0000-0000-000000000000}"/>
          </ac:spMkLst>
        </pc:spChg>
        <pc:spChg chg="mod ord">
          <ac:chgData name="Praful Kalhapure" userId="b7f5dec9-2eb1-44ce-9064-f998889e3c07" providerId="ADAL" clId="{9F704D9B-78F1-476C-B4F5-8AD283F4A3DA}" dt="2024-05-30T11:37:54.951" v="94" actId="700"/>
          <ac:spMkLst>
            <pc:docMk/>
            <pc:sldMk cId="493697147" sldId="381"/>
            <ac:spMk id="5" creationId="{00000000-0000-0000-0000-000000000000}"/>
          </ac:spMkLst>
        </pc:spChg>
        <pc:spChg chg="mod ord">
          <ac:chgData name="Praful Kalhapure" userId="b7f5dec9-2eb1-44ce-9064-f998889e3c07" providerId="ADAL" clId="{9F704D9B-78F1-476C-B4F5-8AD283F4A3DA}" dt="2024-05-30T11:37:54.951" v="94" actId="700"/>
          <ac:spMkLst>
            <pc:docMk/>
            <pc:sldMk cId="493697147" sldId="381"/>
            <ac:spMk id="6" creationId="{00000000-0000-0000-0000-000000000000}"/>
          </ac:spMkLst>
        </pc:spChg>
        <pc:spChg chg="add del mod">
          <ac:chgData name="Praful Kalhapure" userId="b7f5dec9-2eb1-44ce-9064-f998889e3c07" providerId="ADAL" clId="{9F704D9B-78F1-476C-B4F5-8AD283F4A3DA}" dt="2024-05-30T11:35:21.505" v="65" actId="22"/>
          <ac:spMkLst>
            <pc:docMk/>
            <pc:sldMk cId="493697147" sldId="381"/>
            <ac:spMk id="7" creationId="{C779F779-0EAF-CF7C-2601-B59425AAB4EF}"/>
          </ac:spMkLst>
        </pc:spChg>
        <pc:spChg chg="add del mod ord">
          <ac:chgData name="Praful Kalhapure" userId="b7f5dec9-2eb1-44ce-9064-f998889e3c07" providerId="ADAL" clId="{9F704D9B-78F1-476C-B4F5-8AD283F4A3DA}" dt="2024-05-30T11:38:08.326" v="96"/>
          <ac:spMkLst>
            <pc:docMk/>
            <pc:sldMk cId="493697147" sldId="381"/>
            <ac:spMk id="11" creationId="{90B6C576-A579-C03C-F5D0-B2A0B97F70F3}"/>
          </ac:spMkLst>
        </pc:spChg>
        <pc:spChg chg="add del mod">
          <ac:chgData name="Praful Kalhapure" userId="b7f5dec9-2eb1-44ce-9064-f998889e3c07" providerId="ADAL" clId="{9F704D9B-78F1-476C-B4F5-8AD283F4A3DA}" dt="2024-05-30T11:40:06.574" v="139" actId="478"/>
          <ac:spMkLst>
            <pc:docMk/>
            <pc:sldMk cId="493697147" sldId="381"/>
            <ac:spMk id="14" creationId="{9855A852-9F6A-DDAD-6672-FC057A91B493}"/>
          </ac:spMkLst>
        </pc:spChg>
        <pc:spChg chg="add mod">
          <ac:chgData name="Praful Kalhapure" userId="b7f5dec9-2eb1-44ce-9064-f998889e3c07" providerId="ADAL" clId="{9F704D9B-78F1-476C-B4F5-8AD283F4A3DA}" dt="2024-05-30T11:40:20.297" v="152" actId="20577"/>
          <ac:spMkLst>
            <pc:docMk/>
            <pc:sldMk cId="493697147" sldId="381"/>
            <ac:spMk id="15" creationId="{6D141986-F432-1F85-72C2-4FEA92919F83}"/>
          </ac:spMkLst>
        </pc:spChg>
        <pc:picChg chg="del">
          <ac:chgData name="Praful Kalhapure" userId="b7f5dec9-2eb1-44ce-9064-f998889e3c07" providerId="ADAL" clId="{9F704D9B-78F1-476C-B4F5-8AD283F4A3DA}" dt="2024-05-30T11:35:14.166" v="64" actId="478"/>
          <ac:picMkLst>
            <pc:docMk/>
            <pc:sldMk cId="493697147" sldId="381"/>
            <ac:picMk id="9" creationId="{2BD89CB6-7333-E064-5E98-8F0600E2E038}"/>
          </ac:picMkLst>
        </pc:picChg>
        <pc:picChg chg="add mod ord">
          <ac:chgData name="Praful Kalhapure" userId="b7f5dec9-2eb1-44ce-9064-f998889e3c07" providerId="ADAL" clId="{9F704D9B-78F1-476C-B4F5-8AD283F4A3DA}" dt="2024-05-30T11:56:05.154" v="201" actId="1582"/>
          <ac:picMkLst>
            <pc:docMk/>
            <pc:sldMk cId="493697147" sldId="381"/>
            <ac:picMk id="10" creationId="{1890CA81-4536-8919-BA33-2E3AD153480E}"/>
          </ac:picMkLst>
        </pc:picChg>
        <pc:picChg chg="add mod">
          <ac:chgData name="Praful Kalhapure" userId="b7f5dec9-2eb1-44ce-9064-f998889e3c07" providerId="ADAL" clId="{9F704D9B-78F1-476C-B4F5-8AD283F4A3DA}" dt="2024-05-30T11:56:11.249" v="202" actId="1582"/>
          <ac:picMkLst>
            <pc:docMk/>
            <pc:sldMk cId="493697147" sldId="381"/>
            <ac:picMk id="12" creationId="{4A258B63-6ACF-304E-8636-43E0B24DFF83}"/>
          </ac:picMkLst>
        </pc:picChg>
      </pc:sldChg>
      <pc:sldChg chg="addSp delSp modSp add del mod">
        <pc:chgData name="Praful Kalhapure" userId="b7f5dec9-2eb1-44ce-9064-f998889e3c07" providerId="ADAL" clId="{9F704D9B-78F1-476C-B4F5-8AD283F4A3DA}" dt="2024-05-30T11:38:40.986" v="105" actId="47"/>
        <pc:sldMkLst>
          <pc:docMk/>
          <pc:sldMk cId="1622177686" sldId="382"/>
        </pc:sldMkLst>
        <pc:spChg chg="mod">
          <ac:chgData name="Praful Kalhapure" userId="b7f5dec9-2eb1-44ce-9064-f998889e3c07" providerId="ADAL" clId="{9F704D9B-78F1-476C-B4F5-8AD283F4A3DA}" dt="2024-05-30T11:35:29.476" v="68" actId="20577"/>
          <ac:spMkLst>
            <pc:docMk/>
            <pc:sldMk cId="1622177686" sldId="382"/>
            <ac:spMk id="2" creationId="{00000000-0000-0000-0000-000000000000}"/>
          </ac:spMkLst>
        </pc:spChg>
        <pc:spChg chg="add del mod">
          <ac:chgData name="Praful Kalhapure" userId="b7f5dec9-2eb1-44ce-9064-f998889e3c07" providerId="ADAL" clId="{9F704D9B-78F1-476C-B4F5-8AD283F4A3DA}" dt="2024-05-30T11:35:38.328" v="70" actId="22"/>
          <ac:spMkLst>
            <pc:docMk/>
            <pc:sldMk cId="1622177686" sldId="382"/>
            <ac:spMk id="7" creationId="{9FB45953-25BA-7FB0-9ED8-8FE3FC409A70}"/>
          </ac:spMkLst>
        </pc:spChg>
        <pc:spChg chg="add mod">
          <ac:chgData name="Praful Kalhapure" userId="b7f5dec9-2eb1-44ce-9064-f998889e3c07" providerId="ADAL" clId="{9F704D9B-78F1-476C-B4F5-8AD283F4A3DA}" dt="2024-05-30T11:38:02.227" v="95" actId="21"/>
          <ac:spMkLst>
            <pc:docMk/>
            <pc:sldMk cId="1622177686" sldId="382"/>
            <ac:spMk id="12" creationId="{B664DF3E-0DA5-B7D4-7662-C482E11B0016}"/>
          </ac:spMkLst>
        </pc:spChg>
        <pc:picChg chg="add del mod ord">
          <ac:chgData name="Praful Kalhapure" userId="b7f5dec9-2eb1-44ce-9064-f998889e3c07" providerId="ADAL" clId="{9F704D9B-78F1-476C-B4F5-8AD283F4A3DA}" dt="2024-05-30T11:38:02.227" v="95" actId="21"/>
          <ac:picMkLst>
            <pc:docMk/>
            <pc:sldMk cId="1622177686" sldId="382"/>
            <ac:picMk id="9" creationId="{4A258B63-6ACF-304E-8636-43E0B24DFF83}"/>
          </ac:picMkLst>
        </pc:picChg>
        <pc:picChg chg="del">
          <ac:chgData name="Praful Kalhapure" userId="b7f5dec9-2eb1-44ce-9064-f998889e3c07" providerId="ADAL" clId="{9F704D9B-78F1-476C-B4F5-8AD283F4A3DA}" dt="2024-05-30T11:35:31.720" v="69" actId="478"/>
          <ac:picMkLst>
            <pc:docMk/>
            <pc:sldMk cId="1622177686" sldId="382"/>
            <ac:picMk id="10" creationId="{1890CA81-4536-8919-BA33-2E3AD153480E}"/>
          </ac:picMkLst>
        </pc:picChg>
      </pc:sldChg>
      <pc:sldChg chg="addSp delSp modSp add mod modClrScheme chgLayout">
        <pc:chgData name="Praful Kalhapure" userId="b7f5dec9-2eb1-44ce-9064-f998889e3c07" providerId="ADAL" clId="{9F704D9B-78F1-476C-B4F5-8AD283F4A3DA}" dt="2024-05-30T11:42:58.955" v="195" actId="1582"/>
        <pc:sldMkLst>
          <pc:docMk/>
          <pc:sldMk cId="162391256" sldId="383"/>
        </pc:sldMkLst>
        <pc:spChg chg="del mod ord">
          <ac:chgData name="Praful Kalhapure" userId="b7f5dec9-2eb1-44ce-9064-f998889e3c07" providerId="ADAL" clId="{9F704D9B-78F1-476C-B4F5-8AD283F4A3DA}" dt="2024-05-30T11:40:25.418" v="153" actId="478"/>
          <ac:spMkLst>
            <pc:docMk/>
            <pc:sldMk cId="162391256" sldId="383"/>
            <ac:spMk id="2" creationId="{00000000-0000-0000-0000-000000000000}"/>
          </ac:spMkLst>
        </pc:spChg>
        <pc:spChg chg="mod ord">
          <ac:chgData name="Praful Kalhapure" userId="b7f5dec9-2eb1-44ce-9064-f998889e3c07" providerId="ADAL" clId="{9F704D9B-78F1-476C-B4F5-8AD283F4A3DA}" dt="2024-05-30T11:38:15.692" v="97" actId="700"/>
          <ac:spMkLst>
            <pc:docMk/>
            <pc:sldMk cId="162391256" sldId="383"/>
            <ac:spMk id="4" creationId="{00000000-0000-0000-0000-000000000000}"/>
          </ac:spMkLst>
        </pc:spChg>
        <pc:spChg chg="mod ord">
          <ac:chgData name="Praful Kalhapure" userId="b7f5dec9-2eb1-44ce-9064-f998889e3c07" providerId="ADAL" clId="{9F704D9B-78F1-476C-B4F5-8AD283F4A3DA}" dt="2024-05-30T11:38:15.692" v="97" actId="700"/>
          <ac:spMkLst>
            <pc:docMk/>
            <pc:sldMk cId="162391256" sldId="383"/>
            <ac:spMk id="5" creationId="{00000000-0000-0000-0000-000000000000}"/>
          </ac:spMkLst>
        </pc:spChg>
        <pc:spChg chg="mod ord">
          <ac:chgData name="Praful Kalhapure" userId="b7f5dec9-2eb1-44ce-9064-f998889e3c07" providerId="ADAL" clId="{9F704D9B-78F1-476C-B4F5-8AD283F4A3DA}" dt="2024-05-30T11:38:15.692" v="97" actId="700"/>
          <ac:spMkLst>
            <pc:docMk/>
            <pc:sldMk cId="162391256" sldId="383"/>
            <ac:spMk id="6" creationId="{00000000-0000-0000-0000-000000000000}"/>
          </ac:spMkLst>
        </pc:spChg>
        <pc:spChg chg="add del mod">
          <ac:chgData name="Praful Kalhapure" userId="b7f5dec9-2eb1-44ce-9064-f998889e3c07" providerId="ADAL" clId="{9F704D9B-78F1-476C-B4F5-8AD283F4A3DA}" dt="2024-05-30T11:36:00.632" v="75" actId="22"/>
          <ac:spMkLst>
            <pc:docMk/>
            <pc:sldMk cId="162391256" sldId="383"/>
            <ac:spMk id="7" creationId="{1DB9BB31-E74F-837C-BFA7-4762CAD7CC1E}"/>
          </ac:spMkLst>
        </pc:spChg>
        <pc:spChg chg="add del mod ord">
          <ac:chgData name="Praful Kalhapure" userId="b7f5dec9-2eb1-44ce-9064-f998889e3c07" providerId="ADAL" clId="{9F704D9B-78F1-476C-B4F5-8AD283F4A3DA}" dt="2024-05-30T11:38:21.902" v="99"/>
          <ac:spMkLst>
            <pc:docMk/>
            <pc:sldMk cId="162391256" sldId="383"/>
            <ac:spMk id="11" creationId="{17394F4E-575A-5BC5-7D41-BE5C2D4E929A}"/>
          </ac:spMkLst>
        </pc:spChg>
        <pc:spChg chg="add del mod">
          <ac:chgData name="Praful Kalhapure" userId="b7f5dec9-2eb1-44ce-9064-f998889e3c07" providerId="ADAL" clId="{9F704D9B-78F1-476C-B4F5-8AD283F4A3DA}" dt="2024-05-30T11:40:27.081" v="154" actId="478"/>
          <ac:spMkLst>
            <pc:docMk/>
            <pc:sldMk cId="162391256" sldId="383"/>
            <ac:spMk id="14" creationId="{06976EFE-A247-B4EB-A6CC-495B510576AF}"/>
          </ac:spMkLst>
        </pc:spChg>
        <pc:spChg chg="add mod">
          <ac:chgData name="Praful Kalhapure" userId="b7f5dec9-2eb1-44ce-9064-f998889e3c07" providerId="ADAL" clId="{9F704D9B-78F1-476C-B4F5-8AD283F4A3DA}" dt="2024-05-30T11:40:34.318" v="165" actId="20577"/>
          <ac:spMkLst>
            <pc:docMk/>
            <pc:sldMk cId="162391256" sldId="383"/>
            <ac:spMk id="15" creationId="{5F292A87-620A-EE30-D8B3-A7C54CAEFF89}"/>
          </ac:spMkLst>
        </pc:spChg>
        <pc:picChg chg="del">
          <ac:chgData name="Praful Kalhapure" userId="b7f5dec9-2eb1-44ce-9064-f998889e3c07" providerId="ADAL" clId="{9F704D9B-78F1-476C-B4F5-8AD283F4A3DA}" dt="2024-05-30T11:35:58.818" v="74" actId="478"/>
          <ac:picMkLst>
            <pc:docMk/>
            <pc:sldMk cId="162391256" sldId="383"/>
            <ac:picMk id="9" creationId="{4A258B63-6ACF-304E-8636-43E0B24DFF83}"/>
          </ac:picMkLst>
        </pc:picChg>
        <pc:picChg chg="add mod ord">
          <ac:chgData name="Praful Kalhapure" userId="b7f5dec9-2eb1-44ce-9064-f998889e3c07" providerId="ADAL" clId="{9F704D9B-78F1-476C-B4F5-8AD283F4A3DA}" dt="2024-05-30T11:42:50.154" v="194" actId="14100"/>
          <ac:picMkLst>
            <pc:docMk/>
            <pc:sldMk cId="162391256" sldId="383"/>
            <ac:picMk id="10" creationId="{F9B3B449-1705-4428-1F00-AFC0E71C158A}"/>
          </ac:picMkLst>
        </pc:picChg>
        <pc:picChg chg="add mod">
          <ac:chgData name="Praful Kalhapure" userId="b7f5dec9-2eb1-44ce-9064-f998889e3c07" providerId="ADAL" clId="{9F704D9B-78F1-476C-B4F5-8AD283F4A3DA}" dt="2024-05-30T11:42:58.955" v="195" actId="1582"/>
          <ac:picMkLst>
            <pc:docMk/>
            <pc:sldMk cId="162391256" sldId="383"/>
            <ac:picMk id="12" creationId="{D229F746-FF41-7BFA-62CD-081759542F7E}"/>
          </ac:picMkLst>
        </pc:picChg>
      </pc:sldChg>
      <pc:sldChg chg="addSp delSp modSp add del mod">
        <pc:chgData name="Praful Kalhapure" userId="b7f5dec9-2eb1-44ce-9064-f998889e3c07" providerId="ADAL" clId="{9F704D9B-78F1-476C-B4F5-8AD283F4A3DA}" dt="2024-05-30T11:38:40.032" v="104" actId="47"/>
        <pc:sldMkLst>
          <pc:docMk/>
          <pc:sldMk cId="753176670" sldId="384"/>
        </pc:sldMkLst>
        <pc:spChg chg="mod">
          <ac:chgData name="Praful Kalhapure" userId="b7f5dec9-2eb1-44ce-9064-f998889e3c07" providerId="ADAL" clId="{9F704D9B-78F1-476C-B4F5-8AD283F4A3DA}" dt="2024-05-30T11:36:07.660" v="78" actId="20577"/>
          <ac:spMkLst>
            <pc:docMk/>
            <pc:sldMk cId="753176670" sldId="384"/>
            <ac:spMk id="2" creationId="{00000000-0000-0000-0000-000000000000}"/>
          </ac:spMkLst>
        </pc:spChg>
        <pc:spChg chg="add del mod">
          <ac:chgData name="Praful Kalhapure" userId="b7f5dec9-2eb1-44ce-9064-f998889e3c07" providerId="ADAL" clId="{9F704D9B-78F1-476C-B4F5-8AD283F4A3DA}" dt="2024-05-30T11:36:17.419" v="80" actId="22"/>
          <ac:spMkLst>
            <pc:docMk/>
            <pc:sldMk cId="753176670" sldId="384"/>
            <ac:spMk id="7" creationId="{FB7A6C4C-7FE1-C962-C8E6-F619A7F47E5B}"/>
          </ac:spMkLst>
        </pc:spChg>
        <pc:spChg chg="add mod">
          <ac:chgData name="Praful Kalhapure" userId="b7f5dec9-2eb1-44ce-9064-f998889e3c07" providerId="ADAL" clId="{9F704D9B-78F1-476C-B4F5-8AD283F4A3DA}" dt="2024-05-30T11:38:19.435" v="98" actId="21"/>
          <ac:spMkLst>
            <pc:docMk/>
            <pc:sldMk cId="753176670" sldId="384"/>
            <ac:spMk id="12" creationId="{A94383A9-E27B-92A7-D6FB-261B5004E152}"/>
          </ac:spMkLst>
        </pc:spChg>
        <pc:picChg chg="add del mod ord">
          <ac:chgData name="Praful Kalhapure" userId="b7f5dec9-2eb1-44ce-9064-f998889e3c07" providerId="ADAL" clId="{9F704D9B-78F1-476C-B4F5-8AD283F4A3DA}" dt="2024-05-30T11:38:19.435" v="98" actId="21"/>
          <ac:picMkLst>
            <pc:docMk/>
            <pc:sldMk cId="753176670" sldId="384"/>
            <ac:picMk id="9" creationId="{D229F746-FF41-7BFA-62CD-081759542F7E}"/>
          </ac:picMkLst>
        </pc:picChg>
        <pc:picChg chg="del">
          <ac:chgData name="Praful Kalhapure" userId="b7f5dec9-2eb1-44ce-9064-f998889e3c07" providerId="ADAL" clId="{9F704D9B-78F1-476C-B4F5-8AD283F4A3DA}" dt="2024-05-30T11:36:09.721" v="79" actId="478"/>
          <ac:picMkLst>
            <pc:docMk/>
            <pc:sldMk cId="753176670" sldId="384"/>
            <ac:picMk id="10" creationId="{F9B3B449-1705-4428-1F00-AFC0E71C158A}"/>
          </ac:picMkLst>
        </pc:picChg>
      </pc:sldChg>
      <pc:sldChg chg="addSp delSp modSp add mod modClrScheme chgLayout">
        <pc:chgData name="Praful Kalhapure" userId="b7f5dec9-2eb1-44ce-9064-f998889e3c07" providerId="ADAL" clId="{9F704D9B-78F1-476C-B4F5-8AD283F4A3DA}" dt="2024-05-30T11:55:51.232" v="200" actId="1076"/>
        <pc:sldMkLst>
          <pc:docMk/>
          <pc:sldMk cId="563016974" sldId="385"/>
        </pc:sldMkLst>
        <pc:spChg chg="del mod ord">
          <ac:chgData name="Praful Kalhapure" userId="b7f5dec9-2eb1-44ce-9064-f998889e3c07" providerId="ADAL" clId="{9F704D9B-78F1-476C-B4F5-8AD283F4A3DA}" dt="2024-05-30T11:40:41.912" v="166" actId="478"/>
          <ac:spMkLst>
            <pc:docMk/>
            <pc:sldMk cId="563016974" sldId="385"/>
            <ac:spMk id="2" creationId="{00000000-0000-0000-0000-000000000000}"/>
          </ac:spMkLst>
        </pc:spChg>
        <pc:spChg chg="mod ord">
          <ac:chgData name="Praful Kalhapure" userId="b7f5dec9-2eb1-44ce-9064-f998889e3c07" providerId="ADAL" clId="{9F704D9B-78F1-476C-B4F5-8AD283F4A3DA}" dt="2024-05-30T11:38:30.590" v="100" actId="700"/>
          <ac:spMkLst>
            <pc:docMk/>
            <pc:sldMk cId="563016974" sldId="385"/>
            <ac:spMk id="4" creationId="{00000000-0000-0000-0000-000000000000}"/>
          </ac:spMkLst>
        </pc:spChg>
        <pc:spChg chg="mod ord">
          <ac:chgData name="Praful Kalhapure" userId="b7f5dec9-2eb1-44ce-9064-f998889e3c07" providerId="ADAL" clId="{9F704D9B-78F1-476C-B4F5-8AD283F4A3DA}" dt="2024-05-30T11:38:30.590" v="100" actId="700"/>
          <ac:spMkLst>
            <pc:docMk/>
            <pc:sldMk cId="563016974" sldId="385"/>
            <ac:spMk id="5" creationId="{00000000-0000-0000-0000-000000000000}"/>
          </ac:spMkLst>
        </pc:spChg>
        <pc:spChg chg="mod ord">
          <ac:chgData name="Praful Kalhapure" userId="b7f5dec9-2eb1-44ce-9064-f998889e3c07" providerId="ADAL" clId="{9F704D9B-78F1-476C-B4F5-8AD283F4A3DA}" dt="2024-05-30T11:38:30.590" v="100" actId="700"/>
          <ac:spMkLst>
            <pc:docMk/>
            <pc:sldMk cId="563016974" sldId="385"/>
            <ac:spMk id="6" creationId="{00000000-0000-0000-0000-000000000000}"/>
          </ac:spMkLst>
        </pc:spChg>
        <pc:spChg chg="add del mod">
          <ac:chgData name="Praful Kalhapure" userId="b7f5dec9-2eb1-44ce-9064-f998889e3c07" providerId="ADAL" clId="{9F704D9B-78F1-476C-B4F5-8AD283F4A3DA}" dt="2024-05-30T11:36:37.421" v="83" actId="22"/>
          <ac:spMkLst>
            <pc:docMk/>
            <pc:sldMk cId="563016974" sldId="385"/>
            <ac:spMk id="7" creationId="{F031BDA5-88E8-F5E5-6BF5-BA1F54CBD9B7}"/>
          </ac:spMkLst>
        </pc:spChg>
        <pc:spChg chg="add del mod ord">
          <ac:chgData name="Praful Kalhapure" userId="b7f5dec9-2eb1-44ce-9064-f998889e3c07" providerId="ADAL" clId="{9F704D9B-78F1-476C-B4F5-8AD283F4A3DA}" dt="2024-05-30T11:38:36.373" v="102"/>
          <ac:spMkLst>
            <pc:docMk/>
            <pc:sldMk cId="563016974" sldId="385"/>
            <ac:spMk id="11" creationId="{25E3A81D-4594-B945-6E8B-30E3DFB353F1}"/>
          </ac:spMkLst>
        </pc:spChg>
        <pc:spChg chg="add del mod">
          <ac:chgData name="Praful Kalhapure" userId="b7f5dec9-2eb1-44ce-9064-f998889e3c07" providerId="ADAL" clId="{9F704D9B-78F1-476C-B4F5-8AD283F4A3DA}" dt="2024-05-30T11:40:43.511" v="167" actId="478"/>
          <ac:spMkLst>
            <pc:docMk/>
            <pc:sldMk cId="563016974" sldId="385"/>
            <ac:spMk id="14" creationId="{0107D9E6-39A7-AF5F-AD8F-9ED10334249E}"/>
          </ac:spMkLst>
        </pc:spChg>
        <pc:spChg chg="add mod">
          <ac:chgData name="Praful Kalhapure" userId="b7f5dec9-2eb1-44ce-9064-f998889e3c07" providerId="ADAL" clId="{9F704D9B-78F1-476C-B4F5-8AD283F4A3DA}" dt="2024-05-30T11:40:59.964" v="178" actId="20577"/>
          <ac:spMkLst>
            <pc:docMk/>
            <pc:sldMk cId="563016974" sldId="385"/>
            <ac:spMk id="15" creationId="{A02629FC-4E25-3376-2526-83ECFFAE73EA}"/>
          </ac:spMkLst>
        </pc:spChg>
        <pc:picChg chg="del">
          <ac:chgData name="Praful Kalhapure" userId="b7f5dec9-2eb1-44ce-9064-f998889e3c07" providerId="ADAL" clId="{9F704D9B-78F1-476C-B4F5-8AD283F4A3DA}" dt="2024-05-30T11:36:34.637" v="82" actId="478"/>
          <ac:picMkLst>
            <pc:docMk/>
            <pc:sldMk cId="563016974" sldId="385"/>
            <ac:picMk id="9" creationId="{D229F746-FF41-7BFA-62CD-081759542F7E}"/>
          </ac:picMkLst>
        </pc:picChg>
        <pc:picChg chg="add mod ord">
          <ac:chgData name="Praful Kalhapure" userId="b7f5dec9-2eb1-44ce-9064-f998889e3c07" providerId="ADAL" clId="{9F704D9B-78F1-476C-B4F5-8AD283F4A3DA}" dt="2024-05-30T11:55:51.232" v="200" actId="1076"/>
          <ac:picMkLst>
            <pc:docMk/>
            <pc:sldMk cId="563016974" sldId="385"/>
            <ac:picMk id="10" creationId="{6DDD96D8-F9AC-F66C-91AF-F4FA22A75669}"/>
          </ac:picMkLst>
        </pc:picChg>
        <pc:picChg chg="add mod">
          <ac:chgData name="Praful Kalhapure" userId="b7f5dec9-2eb1-44ce-9064-f998889e3c07" providerId="ADAL" clId="{9F704D9B-78F1-476C-B4F5-8AD283F4A3DA}" dt="2024-05-30T11:55:43.489" v="199" actId="1076"/>
          <ac:picMkLst>
            <pc:docMk/>
            <pc:sldMk cId="563016974" sldId="385"/>
            <ac:picMk id="12" creationId="{B1E846BD-D771-95F0-C32B-007E1DFA1874}"/>
          </ac:picMkLst>
        </pc:picChg>
      </pc:sldChg>
      <pc:sldChg chg="addSp delSp modSp add del mod">
        <pc:chgData name="Praful Kalhapure" userId="b7f5dec9-2eb1-44ce-9064-f998889e3c07" providerId="ADAL" clId="{9F704D9B-78F1-476C-B4F5-8AD283F4A3DA}" dt="2024-05-30T11:38:38.878" v="103" actId="47"/>
        <pc:sldMkLst>
          <pc:docMk/>
          <pc:sldMk cId="461415323" sldId="386"/>
        </pc:sldMkLst>
        <pc:spChg chg="mod">
          <ac:chgData name="Praful Kalhapure" userId="b7f5dec9-2eb1-44ce-9064-f998889e3c07" providerId="ADAL" clId="{9F704D9B-78F1-476C-B4F5-8AD283F4A3DA}" dt="2024-05-30T11:36:46.735" v="88" actId="20577"/>
          <ac:spMkLst>
            <pc:docMk/>
            <pc:sldMk cId="461415323" sldId="386"/>
            <ac:spMk id="2" creationId="{00000000-0000-0000-0000-000000000000}"/>
          </ac:spMkLst>
        </pc:spChg>
        <pc:spChg chg="add del mod">
          <ac:chgData name="Praful Kalhapure" userId="b7f5dec9-2eb1-44ce-9064-f998889e3c07" providerId="ADAL" clId="{9F704D9B-78F1-476C-B4F5-8AD283F4A3DA}" dt="2024-05-30T11:36:54.081" v="90" actId="22"/>
          <ac:spMkLst>
            <pc:docMk/>
            <pc:sldMk cId="461415323" sldId="386"/>
            <ac:spMk id="7" creationId="{2D977D50-7506-0587-6266-BD715D09DDCA}"/>
          </ac:spMkLst>
        </pc:spChg>
        <pc:spChg chg="add mod">
          <ac:chgData name="Praful Kalhapure" userId="b7f5dec9-2eb1-44ce-9064-f998889e3c07" providerId="ADAL" clId="{9F704D9B-78F1-476C-B4F5-8AD283F4A3DA}" dt="2024-05-30T11:38:33.946" v="101" actId="21"/>
          <ac:spMkLst>
            <pc:docMk/>
            <pc:sldMk cId="461415323" sldId="386"/>
            <ac:spMk id="12" creationId="{FD868D39-E243-CBC6-11B9-FCF0337BEC74}"/>
          </ac:spMkLst>
        </pc:spChg>
        <pc:picChg chg="add del mod ord">
          <ac:chgData name="Praful Kalhapure" userId="b7f5dec9-2eb1-44ce-9064-f998889e3c07" providerId="ADAL" clId="{9F704D9B-78F1-476C-B4F5-8AD283F4A3DA}" dt="2024-05-30T11:38:33.946" v="101" actId="21"/>
          <ac:picMkLst>
            <pc:docMk/>
            <pc:sldMk cId="461415323" sldId="386"/>
            <ac:picMk id="9" creationId="{B1E846BD-D771-95F0-C32B-007E1DFA1874}"/>
          </ac:picMkLst>
        </pc:picChg>
        <pc:picChg chg="del">
          <ac:chgData name="Praful Kalhapure" userId="b7f5dec9-2eb1-44ce-9064-f998889e3c07" providerId="ADAL" clId="{9F704D9B-78F1-476C-B4F5-8AD283F4A3DA}" dt="2024-05-30T11:36:48.568" v="89" actId="478"/>
          <ac:picMkLst>
            <pc:docMk/>
            <pc:sldMk cId="461415323" sldId="386"/>
            <ac:picMk id="10" creationId="{6DDD96D8-F9AC-F66C-91AF-F4FA22A75669}"/>
          </ac:picMkLst>
        </pc:picChg>
      </pc:sldChg>
    </pc:docChg>
  </pc:docChgLst>
  <pc:docChgLst>
    <pc:chgData name="Praful Kalhapure" userId="b7f5dec9-2eb1-44ce-9064-f998889e3c07" providerId="ADAL" clId="{D7E5B768-2F7F-4FB7-A1F4-BE75F888CA8E}"/>
    <pc:docChg chg="undo custSel addSld delSld modSld">
      <pc:chgData name="Praful Kalhapure" userId="b7f5dec9-2eb1-44ce-9064-f998889e3c07" providerId="ADAL" clId="{D7E5B768-2F7F-4FB7-A1F4-BE75F888CA8E}" dt="2024-04-15T13:56:47.005" v="557" actId="14100"/>
      <pc:docMkLst>
        <pc:docMk/>
      </pc:docMkLst>
      <pc:sldChg chg="modSp mod">
        <pc:chgData name="Praful Kalhapure" userId="b7f5dec9-2eb1-44ce-9064-f998889e3c07" providerId="ADAL" clId="{D7E5B768-2F7F-4FB7-A1F4-BE75F888CA8E}" dt="2023-11-04T12:10:42.386" v="423" actId="20577"/>
        <pc:sldMkLst>
          <pc:docMk/>
          <pc:sldMk cId="636913384" sldId="350"/>
        </pc:sldMkLst>
        <pc:spChg chg="mod">
          <ac:chgData name="Praful Kalhapure" userId="b7f5dec9-2eb1-44ce-9064-f998889e3c07" providerId="ADAL" clId="{D7E5B768-2F7F-4FB7-A1F4-BE75F888CA8E}" dt="2023-11-04T12:10:42.386" v="423" actId="20577"/>
          <ac:spMkLst>
            <pc:docMk/>
            <pc:sldMk cId="636913384" sldId="350"/>
            <ac:spMk id="8" creationId="{2B551337-B456-9189-7FAC-A9181844A7B9}"/>
          </ac:spMkLst>
        </pc:spChg>
      </pc:sldChg>
      <pc:sldChg chg="modSp mod">
        <pc:chgData name="Praful Kalhapure" userId="b7f5dec9-2eb1-44ce-9064-f998889e3c07" providerId="ADAL" clId="{D7E5B768-2F7F-4FB7-A1F4-BE75F888CA8E}" dt="2023-11-09T03:18:55.742" v="546" actId="5793"/>
        <pc:sldMkLst>
          <pc:docMk/>
          <pc:sldMk cId="2207816460" sldId="353"/>
        </pc:sldMkLst>
        <pc:graphicFrameChg chg="modGraphic">
          <ac:chgData name="Praful Kalhapure" userId="b7f5dec9-2eb1-44ce-9064-f998889e3c07" providerId="ADAL" clId="{D7E5B768-2F7F-4FB7-A1F4-BE75F888CA8E}" dt="2023-11-09T03:18:55.742" v="546" actId="5793"/>
          <ac:graphicFrameMkLst>
            <pc:docMk/>
            <pc:sldMk cId="2207816460" sldId="353"/>
            <ac:graphicFrameMk id="7" creationId="{00000000-0000-0000-0000-000000000000}"/>
          </ac:graphicFrameMkLst>
        </pc:graphicFrameChg>
      </pc:sldChg>
      <pc:sldChg chg="modSp mod">
        <pc:chgData name="Praful Kalhapure" userId="b7f5dec9-2eb1-44ce-9064-f998889e3c07" providerId="ADAL" clId="{D7E5B768-2F7F-4FB7-A1F4-BE75F888CA8E}" dt="2023-11-03T10:14:57.131" v="100" actId="14734"/>
        <pc:sldMkLst>
          <pc:docMk/>
          <pc:sldMk cId="3640748510" sldId="357"/>
        </pc:sldMkLst>
        <pc:graphicFrameChg chg="modGraphic">
          <ac:chgData name="Praful Kalhapure" userId="b7f5dec9-2eb1-44ce-9064-f998889e3c07" providerId="ADAL" clId="{D7E5B768-2F7F-4FB7-A1F4-BE75F888CA8E}" dt="2023-11-03T10:14:57.131" v="100" actId="14734"/>
          <ac:graphicFrameMkLst>
            <pc:docMk/>
            <pc:sldMk cId="3640748510" sldId="357"/>
            <ac:graphicFrameMk id="9" creationId="{97128ED6-5437-2371-307D-1C18A1F34677}"/>
          </ac:graphicFrameMkLst>
        </pc:graphicFrameChg>
      </pc:sldChg>
      <pc:sldChg chg="modSp mod">
        <pc:chgData name="Praful Kalhapure" userId="b7f5dec9-2eb1-44ce-9064-f998889e3c07" providerId="ADAL" clId="{D7E5B768-2F7F-4FB7-A1F4-BE75F888CA8E}" dt="2023-11-03T10:14:46.270" v="99" actId="122"/>
        <pc:sldMkLst>
          <pc:docMk/>
          <pc:sldMk cId="505728417" sldId="361"/>
        </pc:sldMkLst>
        <pc:graphicFrameChg chg="mod modGraphic">
          <ac:chgData name="Praful Kalhapure" userId="b7f5dec9-2eb1-44ce-9064-f998889e3c07" providerId="ADAL" clId="{D7E5B768-2F7F-4FB7-A1F4-BE75F888CA8E}" dt="2023-11-03T10:14:46.270" v="99" actId="122"/>
          <ac:graphicFrameMkLst>
            <pc:docMk/>
            <pc:sldMk cId="505728417" sldId="361"/>
            <ac:graphicFrameMk id="5" creationId="{E3653E8B-EEB7-E564-BE8B-4D59B69EF04E}"/>
          </ac:graphicFrameMkLst>
        </pc:graphicFrameChg>
      </pc:sldChg>
      <pc:sldChg chg="modSp mod">
        <pc:chgData name="Praful Kalhapure" userId="b7f5dec9-2eb1-44ce-9064-f998889e3c07" providerId="ADAL" clId="{D7E5B768-2F7F-4FB7-A1F4-BE75F888CA8E}" dt="2023-11-09T03:15:34.478" v="542" actId="5793"/>
        <pc:sldMkLst>
          <pc:docMk/>
          <pc:sldMk cId="2567486479" sldId="365"/>
        </pc:sldMkLst>
        <pc:spChg chg="mod">
          <ac:chgData name="Praful Kalhapure" userId="b7f5dec9-2eb1-44ce-9064-f998889e3c07" providerId="ADAL" clId="{D7E5B768-2F7F-4FB7-A1F4-BE75F888CA8E}" dt="2023-11-09T03:15:34.478" v="542" actId="5793"/>
          <ac:spMkLst>
            <pc:docMk/>
            <pc:sldMk cId="2567486479" sldId="365"/>
            <ac:spMk id="3" creationId="{7E92EFF1-E1A3-9D36-6A82-0BAA788137AE}"/>
          </ac:spMkLst>
        </pc:spChg>
      </pc:sldChg>
      <pc:sldChg chg="modSp mod">
        <pc:chgData name="Praful Kalhapure" userId="b7f5dec9-2eb1-44ce-9064-f998889e3c07" providerId="ADAL" clId="{D7E5B768-2F7F-4FB7-A1F4-BE75F888CA8E}" dt="2023-10-27T04:22:13.184" v="10" actId="12"/>
        <pc:sldMkLst>
          <pc:docMk/>
          <pc:sldMk cId="492810464" sldId="369"/>
        </pc:sldMkLst>
        <pc:spChg chg="mod">
          <ac:chgData name="Praful Kalhapure" userId="b7f5dec9-2eb1-44ce-9064-f998889e3c07" providerId="ADAL" clId="{D7E5B768-2F7F-4FB7-A1F4-BE75F888CA8E}" dt="2023-10-27T04:22:13.184" v="10" actId="12"/>
          <ac:spMkLst>
            <pc:docMk/>
            <pc:sldMk cId="492810464" sldId="369"/>
            <ac:spMk id="3" creationId="{05FE4E22-A29D-4DEE-7B19-97D2D1164E93}"/>
          </ac:spMkLst>
        </pc:spChg>
      </pc:sldChg>
      <pc:sldChg chg="addSp delSp modSp mod">
        <pc:chgData name="Praful Kalhapure" userId="b7f5dec9-2eb1-44ce-9064-f998889e3c07" providerId="ADAL" clId="{D7E5B768-2F7F-4FB7-A1F4-BE75F888CA8E}" dt="2023-11-03T07:57:29.074" v="29" actId="1076"/>
        <pc:sldMkLst>
          <pc:docMk/>
          <pc:sldMk cId="3870333818" sldId="370"/>
        </pc:sldMkLst>
        <pc:spChg chg="add del mod">
          <ac:chgData name="Praful Kalhapure" userId="b7f5dec9-2eb1-44ce-9064-f998889e3c07" providerId="ADAL" clId="{D7E5B768-2F7F-4FB7-A1F4-BE75F888CA8E}" dt="2023-11-03T07:56:36.991" v="12" actId="931"/>
          <ac:spMkLst>
            <pc:docMk/>
            <pc:sldMk cId="3870333818" sldId="370"/>
            <ac:spMk id="3" creationId="{5EA8AE6F-1C90-EE68-52B2-6E4B393EE003}"/>
          </ac:spMkLst>
        </pc:spChg>
        <pc:picChg chg="add mod">
          <ac:chgData name="Praful Kalhapure" userId="b7f5dec9-2eb1-44ce-9064-f998889e3c07" providerId="ADAL" clId="{D7E5B768-2F7F-4FB7-A1F4-BE75F888CA8E}" dt="2023-11-03T07:57:29.074" v="29" actId="1076"/>
          <ac:picMkLst>
            <pc:docMk/>
            <pc:sldMk cId="3870333818" sldId="370"/>
            <ac:picMk id="8" creationId="{395A8725-656D-D930-C7C7-24D1099EFD33}"/>
          </ac:picMkLst>
        </pc:picChg>
        <pc:picChg chg="del">
          <ac:chgData name="Praful Kalhapure" userId="b7f5dec9-2eb1-44ce-9064-f998889e3c07" providerId="ADAL" clId="{D7E5B768-2F7F-4FB7-A1F4-BE75F888CA8E}" dt="2023-11-03T07:56:24.267" v="11" actId="478"/>
          <ac:picMkLst>
            <pc:docMk/>
            <pc:sldMk cId="3870333818" sldId="370"/>
            <ac:picMk id="16" creationId="{BDD208F7-AE65-4981-30B8-9E1BC98A5BF0}"/>
          </ac:picMkLst>
        </pc:picChg>
      </pc:sldChg>
      <pc:sldChg chg="addSp delSp modSp mod">
        <pc:chgData name="Praful Kalhapure" userId="b7f5dec9-2eb1-44ce-9064-f998889e3c07" providerId="ADAL" clId="{D7E5B768-2F7F-4FB7-A1F4-BE75F888CA8E}" dt="2023-11-04T05:33:36.211" v="122" actId="1582"/>
        <pc:sldMkLst>
          <pc:docMk/>
          <pc:sldMk cId="1111187936" sldId="374"/>
        </pc:sldMkLst>
        <pc:spChg chg="mod">
          <ac:chgData name="Praful Kalhapure" userId="b7f5dec9-2eb1-44ce-9064-f998889e3c07" providerId="ADAL" clId="{D7E5B768-2F7F-4FB7-A1F4-BE75F888CA8E}" dt="2023-11-03T07:58:16.203" v="39" actId="1076"/>
          <ac:spMkLst>
            <pc:docMk/>
            <pc:sldMk cId="1111187936" sldId="374"/>
            <ac:spMk id="2" creationId="{A622E8CC-13D5-7BBB-ADE9-12D939B11A17}"/>
          </ac:spMkLst>
        </pc:spChg>
        <pc:spChg chg="add del mod">
          <ac:chgData name="Praful Kalhapure" userId="b7f5dec9-2eb1-44ce-9064-f998889e3c07" providerId="ADAL" clId="{D7E5B768-2F7F-4FB7-A1F4-BE75F888CA8E}" dt="2023-11-03T07:57:53.253" v="31" actId="931"/>
          <ac:spMkLst>
            <pc:docMk/>
            <pc:sldMk cId="1111187936" sldId="374"/>
            <ac:spMk id="8" creationId="{06A87CF2-CB8A-7D47-2E11-EBA331664464}"/>
          </ac:spMkLst>
        </pc:spChg>
        <pc:spChg chg="add del mod">
          <ac:chgData name="Praful Kalhapure" userId="b7f5dec9-2eb1-44ce-9064-f998889e3c07" providerId="ADAL" clId="{D7E5B768-2F7F-4FB7-A1F4-BE75F888CA8E}" dt="2023-11-04T05:32:50.524" v="108" actId="931"/>
          <ac:spMkLst>
            <pc:docMk/>
            <pc:sldMk cId="1111187936" sldId="374"/>
            <ac:spMk id="10" creationId="{6D0DD0E6-6A04-468A-927A-2D5387A38DF1}"/>
          </ac:spMkLst>
        </pc:spChg>
        <pc:picChg chg="add del mod">
          <ac:chgData name="Praful Kalhapure" userId="b7f5dec9-2eb1-44ce-9064-f998889e3c07" providerId="ADAL" clId="{D7E5B768-2F7F-4FB7-A1F4-BE75F888CA8E}" dt="2023-11-04T05:32:31.780" v="107" actId="478"/>
          <ac:picMkLst>
            <pc:docMk/>
            <pc:sldMk cId="1111187936" sldId="374"/>
            <ac:picMk id="7" creationId="{34050B03-49C3-91F4-D510-95DCCE1177D9}"/>
          </ac:picMkLst>
        </pc:picChg>
        <pc:picChg chg="del">
          <ac:chgData name="Praful Kalhapure" userId="b7f5dec9-2eb1-44ce-9064-f998889e3c07" providerId="ADAL" clId="{D7E5B768-2F7F-4FB7-A1F4-BE75F888CA8E}" dt="2023-11-03T07:57:43.831" v="30" actId="478"/>
          <ac:picMkLst>
            <pc:docMk/>
            <pc:sldMk cId="1111187936" sldId="374"/>
            <ac:picMk id="7" creationId="{4819F2F2-1F22-0AFE-1CFB-1CF13A6789D5}"/>
          </ac:picMkLst>
        </pc:picChg>
        <pc:picChg chg="add del mod">
          <ac:chgData name="Praful Kalhapure" userId="b7f5dec9-2eb1-44ce-9064-f998889e3c07" providerId="ADAL" clId="{D7E5B768-2F7F-4FB7-A1F4-BE75F888CA8E}" dt="2023-11-04T05:32:03.384" v="105" actId="478"/>
          <ac:picMkLst>
            <pc:docMk/>
            <pc:sldMk cId="1111187936" sldId="374"/>
            <ac:picMk id="11" creationId="{0B022F46-8026-DBFA-E8EA-A9595604D790}"/>
          </ac:picMkLst>
        </pc:picChg>
        <pc:picChg chg="add mod">
          <ac:chgData name="Praful Kalhapure" userId="b7f5dec9-2eb1-44ce-9064-f998889e3c07" providerId="ADAL" clId="{D7E5B768-2F7F-4FB7-A1F4-BE75F888CA8E}" dt="2023-11-04T05:33:36.211" v="122" actId="1582"/>
          <ac:picMkLst>
            <pc:docMk/>
            <pc:sldMk cId="1111187936" sldId="374"/>
            <ac:picMk id="13" creationId="{4638A2A2-1A2B-E3E9-C010-3BD7E28A0D92}"/>
          </ac:picMkLst>
        </pc:picChg>
      </pc:sldChg>
      <pc:sldChg chg="addSp delSp modSp mod">
        <pc:chgData name="Praful Kalhapure" userId="b7f5dec9-2eb1-44ce-9064-f998889e3c07" providerId="ADAL" clId="{D7E5B768-2F7F-4FB7-A1F4-BE75F888CA8E}" dt="2023-11-03T08:05:09.462" v="90" actId="1076"/>
        <pc:sldMkLst>
          <pc:docMk/>
          <pc:sldMk cId="3259611073" sldId="375"/>
        </pc:sldMkLst>
        <pc:spChg chg="add del mod">
          <ac:chgData name="Praful Kalhapure" userId="b7f5dec9-2eb1-44ce-9064-f998889e3c07" providerId="ADAL" clId="{D7E5B768-2F7F-4FB7-A1F4-BE75F888CA8E}" dt="2023-11-03T07:59:11.504" v="45" actId="931"/>
          <ac:spMkLst>
            <pc:docMk/>
            <pc:sldMk cId="3259611073" sldId="375"/>
            <ac:spMk id="3" creationId="{601FFEF0-8C59-3E9C-D426-A28A3430B35E}"/>
          </ac:spMkLst>
        </pc:spChg>
        <pc:spChg chg="mod">
          <ac:chgData name="Praful Kalhapure" userId="b7f5dec9-2eb1-44ce-9064-f998889e3c07" providerId="ADAL" clId="{D7E5B768-2F7F-4FB7-A1F4-BE75F888CA8E}" dt="2023-11-03T08:05:09.462" v="90" actId="1076"/>
          <ac:spMkLst>
            <pc:docMk/>
            <pc:sldMk cId="3259611073" sldId="375"/>
            <ac:spMk id="11" creationId="{10A0E180-DD3F-E46B-691B-554CBC7F3D31}"/>
          </ac:spMkLst>
        </pc:spChg>
        <pc:picChg chg="add mod">
          <ac:chgData name="Praful Kalhapure" userId="b7f5dec9-2eb1-44ce-9064-f998889e3c07" providerId="ADAL" clId="{D7E5B768-2F7F-4FB7-A1F4-BE75F888CA8E}" dt="2023-11-03T08:04:03.768" v="85" actId="1582"/>
          <ac:picMkLst>
            <pc:docMk/>
            <pc:sldMk cId="3259611073" sldId="375"/>
            <ac:picMk id="8" creationId="{49CE1417-AAD5-01D2-0BA4-7FC66DF57F4E}"/>
          </ac:picMkLst>
        </pc:picChg>
        <pc:picChg chg="del">
          <ac:chgData name="Praful Kalhapure" userId="b7f5dec9-2eb1-44ce-9064-f998889e3c07" providerId="ADAL" clId="{D7E5B768-2F7F-4FB7-A1F4-BE75F888CA8E}" dt="2023-11-03T07:59:04.598" v="44" actId="478"/>
          <ac:picMkLst>
            <pc:docMk/>
            <pc:sldMk cId="3259611073" sldId="375"/>
            <ac:picMk id="10" creationId="{4545CD85-F1F4-78DB-8117-5AF5F734885A}"/>
          </ac:picMkLst>
        </pc:picChg>
      </pc:sldChg>
      <pc:sldChg chg="new del">
        <pc:chgData name="Praful Kalhapure" userId="b7f5dec9-2eb1-44ce-9064-f998889e3c07" providerId="ADAL" clId="{D7E5B768-2F7F-4FB7-A1F4-BE75F888CA8E}" dt="2023-11-03T08:00:24.412" v="64" actId="680"/>
        <pc:sldMkLst>
          <pc:docMk/>
          <pc:sldMk cId="1584385692" sldId="376"/>
        </pc:sldMkLst>
      </pc:sldChg>
      <pc:sldChg chg="addSp delSp modSp add mod">
        <pc:chgData name="Praful Kalhapure" userId="b7f5dec9-2eb1-44ce-9064-f998889e3c07" providerId="ADAL" clId="{D7E5B768-2F7F-4FB7-A1F4-BE75F888CA8E}" dt="2023-11-03T08:05:03.404" v="89" actId="1582"/>
        <pc:sldMkLst>
          <pc:docMk/>
          <pc:sldMk cId="2654997421" sldId="376"/>
        </pc:sldMkLst>
        <pc:spChg chg="add del mod">
          <ac:chgData name="Praful Kalhapure" userId="b7f5dec9-2eb1-44ce-9064-f998889e3c07" providerId="ADAL" clId="{D7E5B768-2F7F-4FB7-A1F4-BE75F888CA8E}" dt="2023-11-03T08:01:07.366" v="71" actId="931"/>
          <ac:spMkLst>
            <pc:docMk/>
            <pc:sldMk cId="2654997421" sldId="376"/>
            <ac:spMk id="3" creationId="{054829AB-40CF-DD34-0DBC-91A58F93EA17}"/>
          </ac:spMkLst>
        </pc:spChg>
        <pc:spChg chg="mod">
          <ac:chgData name="Praful Kalhapure" userId="b7f5dec9-2eb1-44ce-9064-f998889e3c07" providerId="ADAL" clId="{D7E5B768-2F7F-4FB7-A1F4-BE75F888CA8E}" dt="2023-11-03T08:00:58.530" v="70" actId="20577"/>
          <ac:spMkLst>
            <pc:docMk/>
            <pc:sldMk cId="2654997421" sldId="376"/>
            <ac:spMk id="9" creationId="{D57C5E0D-56AB-A149-FC68-DD435301A900}"/>
          </ac:spMkLst>
        </pc:spChg>
        <pc:spChg chg="mod">
          <ac:chgData name="Praful Kalhapure" userId="b7f5dec9-2eb1-44ce-9064-f998889e3c07" providerId="ADAL" clId="{D7E5B768-2F7F-4FB7-A1F4-BE75F888CA8E}" dt="2023-11-03T08:04:32.029" v="88" actId="1076"/>
          <ac:spMkLst>
            <pc:docMk/>
            <pc:sldMk cId="2654997421" sldId="376"/>
            <ac:spMk id="11" creationId="{10A0E180-DD3F-E46B-691B-554CBC7F3D31}"/>
          </ac:spMkLst>
        </pc:spChg>
        <pc:picChg chg="del">
          <ac:chgData name="Praful Kalhapure" userId="b7f5dec9-2eb1-44ce-9064-f998889e3c07" providerId="ADAL" clId="{D7E5B768-2F7F-4FB7-A1F4-BE75F888CA8E}" dt="2023-11-03T08:00:53.003" v="68" actId="478"/>
          <ac:picMkLst>
            <pc:docMk/>
            <pc:sldMk cId="2654997421" sldId="376"/>
            <ac:picMk id="8" creationId="{49CE1417-AAD5-01D2-0BA4-7FC66DF57F4E}"/>
          </ac:picMkLst>
        </pc:picChg>
        <pc:picChg chg="add mod">
          <ac:chgData name="Praful Kalhapure" userId="b7f5dec9-2eb1-44ce-9064-f998889e3c07" providerId="ADAL" clId="{D7E5B768-2F7F-4FB7-A1F4-BE75F888CA8E}" dt="2023-11-03T08:05:03.404" v="89" actId="1582"/>
          <ac:picMkLst>
            <pc:docMk/>
            <pc:sldMk cId="2654997421" sldId="376"/>
            <ac:picMk id="10" creationId="{74F54397-0C7B-0250-AA60-BBBD2C67D85B}"/>
          </ac:picMkLst>
        </pc:picChg>
      </pc:sldChg>
      <pc:sldChg chg="addSp delSp modSp add mod">
        <pc:chgData name="Praful Kalhapure" userId="b7f5dec9-2eb1-44ce-9064-f998889e3c07" providerId="ADAL" clId="{D7E5B768-2F7F-4FB7-A1F4-BE75F888CA8E}" dt="2024-04-15T13:56:47.005" v="557" actId="14100"/>
        <pc:sldMkLst>
          <pc:docMk/>
          <pc:sldMk cId="2835636820" sldId="377"/>
        </pc:sldMkLst>
        <pc:spChg chg="mod">
          <ac:chgData name="Praful Kalhapure" userId="b7f5dec9-2eb1-44ce-9064-f998889e3c07" providerId="ADAL" clId="{D7E5B768-2F7F-4FB7-A1F4-BE75F888CA8E}" dt="2023-11-04T12:10:35.932" v="417" actId="20577"/>
          <ac:spMkLst>
            <pc:docMk/>
            <pc:sldMk cId="2835636820" sldId="377"/>
            <ac:spMk id="2" creationId="{00000000-0000-0000-0000-000000000000}"/>
          </ac:spMkLst>
        </pc:spChg>
        <pc:spChg chg="add mod">
          <ac:chgData name="Praful Kalhapure" userId="b7f5dec9-2eb1-44ce-9064-f998889e3c07" providerId="ADAL" clId="{D7E5B768-2F7F-4FB7-A1F4-BE75F888CA8E}" dt="2023-11-04T12:06:26.081" v="377" actId="1076"/>
          <ac:spMkLst>
            <pc:docMk/>
            <pc:sldMk cId="2835636820" sldId="377"/>
            <ac:spMk id="8" creationId="{8EDBFDB1-7085-E1C1-8145-652C4985978D}"/>
          </ac:spMkLst>
        </pc:spChg>
        <pc:spChg chg="add mod">
          <ac:chgData name="Praful Kalhapure" userId="b7f5dec9-2eb1-44ce-9064-f998889e3c07" providerId="ADAL" clId="{D7E5B768-2F7F-4FB7-A1F4-BE75F888CA8E}" dt="2023-11-04T12:06:31.721" v="379" actId="1076"/>
          <ac:spMkLst>
            <pc:docMk/>
            <pc:sldMk cId="2835636820" sldId="377"/>
            <ac:spMk id="9" creationId="{1D8514DB-0A81-516E-CDA0-D73271DFA8FD}"/>
          </ac:spMkLst>
        </pc:spChg>
        <pc:graphicFrameChg chg="add mod modGraphic">
          <ac:chgData name="Praful Kalhapure" userId="b7f5dec9-2eb1-44ce-9064-f998889e3c07" providerId="ADAL" clId="{D7E5B768-2F7F-4FB7-A1F4-BE75F888CA8E}" dt="2024-04-15T13:56:47.005" v="557" actId="14100"/>
          <ac:graphicFrameMkLst>
            <pc:docMk/>
            <pc:sldMk cId="2835636820" sldId="377"/>
            <ac:graphicFrameMk id="3" creationId="{AFF47ADB-AAE0-AF9E-6C44-09AEF591FDBE}"/>
          </ac:graphicFrameMkLst>
        </pc:graphicFrameChg>
        <pc:graphicFrameChg chg="del modGraphic">
          <ac:chgData name="Praful Kalhapure" userId="b7f5dec9-2eb1-44ce-9064-f998889e3c07" providerId="ADAL" clId="{D7E5B768-2F7F-4FB7-A1F4-BE75F888CA8E}" dt="2023-11-04T11:24:29.781" v="186" actId="478"/>
          <ac:graphicFrameMkLst>
            <pc:docMk/>
            <pc:sldMk cId="2835636820" sldId="377"/>
            <ac:graphicFrameMk id="7" creationId="{00000000-0000-0000-0000-000000000000}"/>
          </ac:graphicFrameMkLst>
        </pc:graphicFrameChg>
        <pc:graphicFrameChg chg="add mod">
          <ac:chgData name="Praful Kalhapure" userId="b7f5dec9-2eb1-44ce-9064-f998889e3c07" providerId="ADAL" clId="{D7E5B768-2F7F-4FB7-A1F4-BE75F888CA8E}" dt="2023-11-04T12:06:36.583" v="381" actId="1076"/>
          <ac:graphicFrameMkLst>
            <pc:docMk/>
            <pc:sldMk cId="2835636820" sldId="377"/>
            <ac:graphicFrameMk id="10" creationId="{317C7ED2-C885-23B4-54D0-E72344F4155D}"/>
          </ac:graphicFrameMkLst>
        </pc:graphicFrameChg>
        <pc:graphicFrameChg chg="add mod">
          <ac:chgData name="Praful Kalhapure" userId="b7f5dec9-2eb1-44ce-9064-f998889e3c07" providerId="ADAL" clId="{D7E5B768-2F7F-4FB7-A1F4-BE75F888CA8E}" dt="2023-11-04T12:06:38.705" v="382" actId="1076"/>
          <ac:graphicFrameMkLst>
            <pc:docMk/>
            <pc:sldMk cId="2835636820" sldId="377"/>
            <ac:graphicFrameMk id="11" creationId="{EBF64503-E23A-BE94-E5E7-136F81FF00E3}"/>
          </ac:graphicFrameMkLst>
        </pc:graphicFrameChg>
        <pc:graphicFrameChg chg="add del mod">
          <ac:chgData name="Praful Kalhapure" userId="b7f5dec9-2eb1-44ce-9064-f998889e3c07" providerId="ADAL" clId="{D7E5B768-2F7F-4FB7-A1F4-BE75F888CA8E}" dt="2023-11-04T12:02:35.806" v="284"/>
          <ac:graphicFrameMkLst>
            <pc:docMk/>
            <pc:sldMk cId="2835636820" sldId="377"/>
            <ac:graphicFrameMk id="12" creationId="{139C8124-7C1D-A306-C350-BE4ACC80FD5D}"/>
          </ac:graphicFrameMkLst>
        </pc:graphicFrameChg>
        <pc:graphicFrameChg chg="add mod">
          <ac:chgData name="Praful Kalhapure" userId="b7f5dec9-2eb1-44ce-9064-f998889e3c07" providerId="ADAL" clId="{D7E5B768-2F7F-4FB7-A1F4-BE75F888CA8E}" dt="2023-11-04T12:06:45.247" v="384" actId="1076"/>
          <ac:graphicFrameMkLst>
            <pc:docMk/>
            <pc:sldMk cId="2835636820" sldId="377"/>
            <ac:graphicFrameMk id="14" creationId="{DB4B78DD-C3C4-E82A-D136-CC6A365A08BA}"/>
          </ac:graphicFrameMkLst>
        </pc:graphicFrameChg>
        <pc:graphicFrameChg chg="add mod">
          <ac:chgData name="Praful Kalhapure" userId="b7f5dec9-2eb1-44ce-9064-f998889e3c07" providerId="ADAL" clId="{D7E5B768-2F7F-4FB7-A1F4-BE75F888CA8E}" dt="2023-11-04T12:06:59.226" v="387" actId="1076"/>
          <ac:graphicFrameMkLst>
            <pc:docMk/>
            <pc:sldMk cId="2835636820" sldId="377"/>
            <ac:graphicFrameMk id="15" creationId="{7987D2B9-1CCA-59DB-1B0C-0CF23C1AB82E}"/>
          </ac:graphicFrameMkLst>
        </pc:graphicFrameChg>
        <pc:graphicFrameChg chg="add mod">
          <ac:chgData name="Praful Kalhapure" userId="b7f5dec9-2eb1-44ce-9064-f998889e3c07" providerId="ADAL" clId="{D7E5B768-2F7F-4FB7-A1F4-BE75F888CA8E}" dt="2023-11-04T12:07:03.176" v="389" actId="1076"/>
          <ac:graphicFrameMkLst>
            <pc:docMk/>
            <pc:sldMk cId="2835636820" sldId="377"/>
            <ac:graphicFrameMk id="16" creationId="{4D991828-7F39-8A72-5B04-551F12B80302}"/>
          </ac:graphicFrameMkLst>
        </pc:graphicFrameChg>
        <pc:graphicFrameChg chg="add mod">
          <ac:chgData name="Praful Kalhapure" userId="b7f5dec9-2eb1-44ce-9064-f998889e3c07" providerId="ADAL" clId="{D7E5B768-2F7F-4FB7-A1F4-BE75F888CA8E}" dt="2023-11-04T12:07:07.353" v="391" actId="1076"/>
          <ac:graphicFrameMkLst>
            <pc:docMk/>
            <pc:sldMk cId="2835636820" sldId="377"/>
            <ac:graphicFrameMk id="17" creationId="{72A1EBCD-9A2C-B455-E61E-7C6DACA00433}"/>
          </ac:graphicFrameMkLst>
        </pc:graphicFrameChg>
        <pc:graphicFrameChg chg="add mod">
          <ac:chgData name="Praful Kalhapure" userId="b7f5dec9-2eb1-44ce-9064-f998889e3c07" providerId="ADAL" clId="{D7E5B768-2F7F-4FB7-A1F4-BE75F888CA8E}" dt="2023-11-04T12:07:56.977" v="393" actId="1076"/>
          <ac:graphicFrameMkLst>
            <pc:docMk/>
            <pc:sldMk cId="2835636820" sldId="377"/>
            <ac:graphicFrameMk id="18" creationId="{0C14AD4C-7BEE-80F4-0B69-B9CA862F8324}"/>
          </ac:graphicFrameMkLst>
        </pc:graphicFrameChg>
        <pc:graphicFrameChg chg="add mod">
          <ac:chgData name="Praful Kalhapure" userId="b7f5dec9-2eb1-44ce-9064-f998889e3c07" providerId="ADAL" clId="{D7E5B768-2F7F-4FB7-A1F4-BE75F888CA8E}" dt="2023-11-04T12:08:16.960" v="396" actId="1076"/>
          <ac:graphicFrameMkLst>
            <pc:docMk/>
            <pc:sldMk cId="2835636820" sldId="377"/>
            <ac:graphicFrameMk id="19" creationId="{456165A4-7B5F-FBE5-CA69-8C84BA04B281}"/>
          </ac:graphicFrameMkLst>
        </pc:graphicFrameChg>
        <pc:graphicFrameChg chg="add mod">
          <ac:chgData name="Praful Kalhapure" userId="b7f5dec9-2eb1-44ce-9064-f998889e3c07" providerId="ADAL" clId="{D7E5B768-2F7F-4FB7-A1F4-BE75F888CA8E}" dt="2023-11-04T12:08:31.529" v="398" actId="1076"/>
          <ac:graphicFrameMkLst>
            <pc:docMk/>
            <pc:sldMk cId="2835636820" sldId="377"/>
            <ac:graphicFrameMk id="20" creationId="{654EB19A-54C0-8F2B-6BF9-544F9FD80E16}"/>
          </ac:graphicFrameMkLst>
        </pc:graphicFrameChg>
        <pc:graphicFrameChg chg="add mod">
          <ac:chgData name="Praful Kalhapure" userId="b7f5dec9-2eb1-44ce-9064-f998889e3c07" providerId="ADAL" clId="{D7E5B768-2F7F-4FB7-A1F4-BE75F888CA8E}" dt="2023-11-04T12:08:41.730" v="400" actId="1076"/>
          <ac:graphicFrameMkLst>
            <pc:docMk/>
            <pc:sldMk cId="2835636820" sldId="377"/>
            <ac:graphicFrameMk id="21" creationId="{58571864-F957-0E7F-7D0F-DF875C0AC92F}"/>
          </ac:graphicFrameMkLst>
        </pc:graphicFrameChg>
        <pc:graphicFrameChg chg="add mod">
          <ac:chgData name="Praful Kalhapure" userId="b7f5dec9-2eb1-44ce-9064-f998889e3c07" providerId="ADAL" clId="{D7E5B768-2F7F-4FB7-A1F4-BE75F888CA8E}" dt="2023-11-04T12:08:50" v="402" actId="1076"/>
          <ac:graphicFrameMkLst>
            <pc:docMk/>
            <pc:sldMk cId="2835636820" sldId="377"/>
            <ac:graphicFrameMk id="22" creationId="{3C7E3C15-DE3C-9CCC-EB2C-00EEEF8A1430}"/>
          </ac:graphicFrameMkLst>
        </pc:graphicFrameChg>
        <pc:graphicFrameChg chg="add mod">
          <ac:chgData name="Praful Kalhapure" userId="b7f5dec9-2eb1-44ce-9064-f998889e3c07" providerId="ADAL" clId="{D7E5B768-2F7F-4FB7-A1F4-BE75F888CA8E}" dt="2023-11-04T12:08:58.337" v="404" actId="1076"/>
          <ac:graphicFrameMkLst>
            <pc:docMk/>
            <pc:sldMk cId="2835636820" sldId="377"/>
            <ac:graphicFrameMk id="23" creationId="{55BA0296-F12F-3E53-DC72-48EA4F16D97E}"/>
          </ac:graphicFrameMkLst>
        </pc:graphicFrameChg>
        <pc:graphicFrameChg chg="add mod">
          <ac:chgData name="Praful Kalhapure" userId="b7f5dec9-2eb1-44ce-9064-f998889e3c07" providerId="ADAL" clId="{D7E5B768-2F7F-4FB7-A1F4-BE75F888CA8E}" dt="2023-11-04T12:09:07.625" v="406" actId="1076"/>
          <ac:graphicFrameMkLst>
            <pc:docMk/>
            <pc:sldMk cId="2835636820" sldId="377"/>
            <ac:graphicFrameMk id="24" creationId="{4D807F53-2B59-3C0C-B295-19BEAAFAEFCD}"/>
          </ac:graphicFrameMkLst>
        </pc:graphicFrameChg>
        <pc:graphicFrameChg chg="add mod">
          <ac:chgData name="Praful Kalhapure" userId="b7f5dec9-2eb1-44ce-9064-f998889e3c07" providerId="ADAL" clId="{D7E5B768-2F7F-4FB7-A1F4-BE75F888CA8E}" dt="2023-11-04T12:09:43.514" v="408" actId="1076"/>
          <ac:graphicFrameMkLst>
            <pc:docMk/>
            <pc:sldMk cId="2835636820" sldId="377"/>
            <ac:graphicFrameMk id="25" creationId="{00DAD630-95F0-8786-1651-2BC11F1D296C}"/>
          </ac:graphicFrameMkLst>
        </pc:graphicFrameChg>
        <pc:graphicFrameChg chg="add mod">
          <ac:chgData name="Praful Kalhapure" userId="b7f5dec9-2eb1-44ce-9064-f998889e3c07" providerId="ADAL" clId="{D7E5B768-2F7F-4FB7-A1F4-BE75F888CA8E}" dt="2023-11-04T12:09:50.201" v="410" actId="1076"/>
          <ac:graphicFrameMkLst>
            <pc:docMk/>
            <pc:sldMk cId="2835636820" sldId="377"/>
            <ac:graphicFrameMk id="26" creationId="{67DE25D4-1606-CCAA-C64A-3621B8BA2092}"/>
          </ac:graphicFrameMkLst>
        </pc:graphicFrameChg>
        <pc:picChg chg="add mod">
          <ac:chgData name="Praful Kalhapure" userId="b7f5dec9-2eb1-44ce-9064-f998889e3c07" providerId="ADAL" clId="{D7E5B768-2F7F-4FB7-A1F4-BE75F888CA8E}" dt="2023-11-04T12:06:52.896" v="385" actId="1076"/>
          <ac:picMkLst>
            <pc:docMk/>
            <pc:sldMk cId="2835636820" sldId="377"/>
            <ac:picMk id="13" creationId="{C6DCBA67-AB41-C515-2CFB-5CF2FD3B94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5/30/2024</a:t>
            </a:fld>
            <a:endParaRPr lang="en-US" dirty="0"/>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dirty="0"/>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dirty="0"/>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5/30/2024</a:t>
            </a:fld>
            <a:endParaRPr lang="en-US" dirty="0"/>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dirty="0"/>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dirty="0"/>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2424-9EC9-4358-8FD4-490518D6AFB9}" type="slidenum">
              <a:rPr lang="en-US" smtClean="0"/>
              <a:pPr/>
              <a:t>1</a:t>
            </a:fld>
            <a:endParaRPr lang="en-US" dirty="0"/>
          </a:p>
        </p:txBody>
      </p:sp>
    </p:spTree>
    <p:extLst>
      <p:ext uri="{BB962C8B-B14F-4D97-AF65-F5344CB8AC3E}">
        <p14:creationId xmlns:p14="http://schemas.microsoft.com/office/powerpoint/2010/main" val="1782293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C33BFF-B6BB-4AF2-B32C-98D334C5136F}"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DD4AD-667F-40E4-9808-7F64AA55750A}"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AC4DC-B657-4EA9-911E-8E90666D7D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33810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F76C9-48E8-4E71-ADA2-31E967BE86D6}"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1022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AB2D7C-4C0D-495E-A2AA-D741D00659F9}" type="datetime1">
              <a:rPr lang="en-US" smtClean="0"/>
              <a:t>5/30/2024</a:t>
            </a:fld>
            <a:endParaRPr lang="en-US" dirty="0"/>
          </a:p>
        </p:txBody>
      </p:sp>
      <p:sp>
        <p:nvSpPr>
          <p:cNvPr id="6" name="Footer Placeholder 5"/>
          <p:cNvSpPr>
            <a:spLocks noGrp="1"/>
          </p:cNvSpPr>
          <p:nvPr>
            <p:ph type="ftr" sz="quarter" idx="11"/>
          </p:nvPr>
        </p:nvSpPr>
        <p:spPr/>
        <p:txBody>
          <a:bodyPr/>
          <a:lstStyle/>
          <a:p>
            <a:r>
              <a:rPr lang="en-US" dirty="0"/>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1146F-6F4D-4C02-9716-3A7F512C039E}" type="datetime1">
              <a:rPr lang="en-US" smtClean="0"/>
              <a:t>5/30/2024</a:t>
            </a:fld>
            <a:endParaRPr lang="en-US" dirty="0"/>
          </a:p>
        </p:txBody>
      </p:sp>
      <p:sp>
        <p:nvSpPr>
          <p:cNvPr id="8" name="Footer Placeholder 7"/>
          <p:cNvSpPr>
            <a:spLocks noGrp="1"/>
          </p:cNvSpPr>
          <p:nvPr>
            <p:ph type="ftr" sz="quarter" idx="11"/>
          </p:nvPr>
        </p:nvSpPr>
        <p:spPr/>
        <p:txBody>
          <a:bodyPr/>
          <a:lstStyle/>
          <a:p>
            <a:r>
              <a:rPr lang="en-US" dirty="0"/>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D2669-1DBB-47D6-82C5-AF9F56DE18BC}" type="datetime1">
              <a:rPr lang="en-US" smtClean="0"/>
              <a:t>5/30/2024</a:t>
            </a:fld>
            <a:endParaRPr lang="en-US" dirty="0"/>
          </a:p>
        </p:txBody>
      </p:sp>
      <p:sp>
        <p:nvSpPr>
          <p:cNvPr id="4" name="Footer Placeholder 3"/>
          <p:cNvSpPr>
            <a:spLocks noGrp="1"/>
          </p:cNvSpPr>
          <p:nvPr>
            <p:ph type="ftr" sz="quarter" idx="11"/>
          </p:nvPr>
        </p:nvSpPr>
        <p:spPr/>
        <p:txBody>
          <a:bodyPr/>
          <a:lstStyle/>
          <a:p>
            <a:r>
              <a:rPr lang="en-US" dirty="0"/>
              <a:t>Indira College of Engineering Management, Parandwadi</a:t>
            </a:r>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5/30/2024</a:t>
            </a:fld>
            <a:endParaRPr lang="en-US" dirty="0"/>
          </a:p>
        </p:txBody>
      </p:sp>
      <p:sp>
        <p:nvSpPr>
          <p:cNvPr id="3" name="Footer Placeholder 2"/>
          <p:cNvSpPr>
            <a:spLocks noGrp="1"/>
          </p:cNvSpPr>
          <p:nvPr>
            <p:ph type="ftr" sz="quarter" idx="11"/>
          </p:nvPr>
        </p:nvSpPr>
        <p:spPr/>
        <p:txBody>
          <a:bodyPr/>
          <a:lstStyle/>
          <a:p>
            <a:r>
              <a:rPr lang="en-US" dirty="0"/>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F31FC-283C-4F79-9153-72AD0D3C26A7}" type="datetime1">
              <a:rPr lang="en-US" smtClean="0"/>
              <a:t>5/30/2024</a:t>
            </a:fld>
            <a:endParaRPr lang="en-US" dirty="0"/>
          </a:p>
        </p:txBody>
      </p:sp>
      <p:sp>
        <p:nvSpPr>
          <p:cNvPr id="6" name="Footer Placeholder 5"/>
          <p:cNvSpPr>
            <a:spLocks noGrp="1"/>
          </p:cNvSpPr>
          <p:nvPr>
            <p:ph type="ftr" sz="quarter" idx="11"/>
          </p:nvPr>
        </p:nvSpPr>
        <p:spPr/>
        <p:txBody>
          <a:bodyPr/>
          <a:lstStyle/>
          <a:p>
            <a:r>
              <a:rPr lang="en-US" dirty="0"/>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D9AE9-4EC3-443A-AC43-79710BE738EF}" type="datetime1">
              <a:rPr lang="en-US" smtClean="0"/>
              <a:t>5/30/2024</a:t>
            </a:fld>
            <a:endParaRPr lang="en-US" dirty="0"/>
          </a:p>
        </p:txBody>
      </p:sp>
      <p:sp>
        <p:nvSpPr>
          <p:cNvPr id="6" name="Footer Placeholder 5"/>
          <p:cNvSpPr>
            <a:spLocks noGrp="1"/>
          </p:cNvSpPr>
          <p:nvPr>
            <p:ph type="ftr" sz="quarter" idx="11"/>
          </p:nvPr>
        </p:nvSpPr>
        <p:spPr/>
        <p:txBody>
          <a:bodyPr/>
          <a:lstStyle/>
          <a:p>
            <a:r>
              <a:rPr lang="en-US" dirty="0"/>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dirty="0"/>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t>5/30/2024</a:t>
            </a:fld>
            <a:endParaRPr lang="en-US" dirty="0"/>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Indira College of Engineering &amp; Management, Parandwadi</a:t>
            </a:r>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628" y="1181232"/>
            <a:ext cx="10406743" cy="2017090"/>
          </a:xfrm>
        </p:spPr>
        <p:txBody>
          <a:bodyPr>
            <a:normAutofit fontScale="90000"/>
          </a:bodyPr>
          <a:lstStyle/>
          <a:p>
            <a:br>
              <a:rPr lang="en-US" dirty="0"/>
            </a:br>
            <a:r>
              <a:rPr lang="en-US" sz="4400" dirty="0"/>
              <a:t>Department of Computer Engineering </a:t>
            </a:r>
            <a:br>
              <a:rPr lang="en-US" sz="4400" dirty="0"/>
            </a:br>
            <a:br>
              <a:rPr lang="en-US" dirty="0"/>
            </a:br>
            <a:r>
              <a:rPr lang="en-US" dirty="0"/>
              <a:t>News Web Application Evaluation using Machine Learning Algorithm</a:t>
            </a:r>
          </a:p>
        </p:txBody>
      </p:sp>
      <p:sp>
        <p:nvSpPr>
          <p:cNvPr id="3" name="Subtitle 2"/>
          <p:cNvSpPr>
            <a:spLocks noGrp="1"/>
          </p:cNvSpPr>
          <p:nvPr>
            <p:ph type="subTitle" idx="1"/>
          </p:nvPr>
        </p:nvSpPr>
        <p:spPr>
          <a:xfrm>
            <a:off x="1385618" y="3754438"/>
            <a:ext cx="3369501" cy="1786390"/>
          </a:xfrm>
        </p:spPr>
        <p:txBody>
          <a:bodyPr>
            <a:normAutofit fontScale="25000" lnSpcReduction="20000"/>
          </a:bodyPr>
          <a:lstStyle/>
          <a:p>
            <a:pPr algn="l"/>
            <a:r>
              <a:rPr lang="en-US" sz="9600" b="1" dirty="0"/>
              <a:t>Team Members: </a:t>
            </a:r>
          </a:p>
          <a:p>
            <a:pPr algn="l"/>
            <a:r>
              <a:rPr lang="en-US" sz="6400" dirty="0"/>
              <a:t>1</a:t>
            </a:r>
            <a:r>
              <a:rPr lang="en-US" sz="9600" dirty="0"/>
              <a:t>. Praful Kalhapure</a:t>
            </a:r>
          </a:p>
          <a:p>
            <a:pPr algn="l"/>
            <a:r>
              <a:rPr lang="en-US" sz="9600" dirty="0"/>
              <a:t>2. Vaishnavi Dobe</a:t>
            </a:r>
          </a:p>
          <a:p>
            <a:pPr algn="l"/>
            <a:r>
              <a:rPr lang="en-US" sz="9600" dirty="0"/>
              <a:t>3. Rutika Chougale</a:t>
            </a:r>
          </a:p>
          <a:p>
            <a:pPr algn="l"/>
            <a:r>
              <a:rPr lang="en-US" sz="9600" dirty="0"/>
              <a:t>4. Varsha Chavan</a:t>
            </a:r>
          </a:p>
          <a:p>
            <a:pPr algn="l"/>
            <a:endParaRPr lang="en-US" dirty="0"/>
          </a:p>
          <a:p>
            <a:endParaRPr lang="en-US" dirty="0"/>
          </a:p>
        </p:txBody>
      </p:sp>
      <p:sp>
        <p:nvSpPr>
          <p:cNvPr id="4" name="Subtitle 2"/>
          <p:cNvSpPr txBox="1">
            <a:spLocks/>
          </p:cNvSpPr>
          <p:nvPr/>
        </p:nvSpPr>
        <p:spPr>
          <a:xfrm>
            <a:off x="8068850" y="3754438"/>
            <a:ext cx="336950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Guided by: </a:t>
            </a:r>
          </a:p>
          <a:p>
            <a:r>
              <a:rPr lang="en-US" sz="18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Dr</a:t>
            </a:r>
            <a:r>
              <a:rPr lang="en-US" sz="2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Sunil D. Rathod</a:t>
            </a:r>
            <a:endParaRPr lang="en-US" sz="2200" dirty="0"/>
          </a:p>
        </p:txBody>
      </p:sp>
    </p:spTree>
    <p:extLst>
      <p:ext uri="{BB962C8B-B14F-4D97-AF65-F5344CB8AC3E}">
        <p14:creationId xmlns:p14="http://schemas.microsoft.com/office/powerpoint/2010/main" val="286511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Proposed System Architecture</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10</a:t>
            </a:fld>
            <a:endParaRPr lang="en-US" dirty="0"/>
          </a:p>
        </p:txBody>
      </p:sp>
      <p:pic>
        <p:nvPicPr>
          <p:cNvPr id="10" name="Picture 9">
            <a:extLst>
              <a:ext uri="{FF2B5EF4-FFF2-40B4-BE49-F238E27FC236}">
                <a16:creationId xmlns:a16="http://schemas.microsoft.com/office/drawing/2014/main" id="{A061BCAF-FB57-DB7C-E2B4-B6BE2E2EED65}"/>
              </a:ext>
            </a:extLst>
          </p:cNvPr>
          <p:cNvPicPr>
            <a:picLocks noChangeAspect="1"/>
          </p:cNvPicPr>
          <p:nvPr/>
        </p:nvPicPr>
        <p:blipFill>
          <a:blip r:embed="rId2"/>
          <a:stretch>
            <a:fillRect/>
          </a:stretch>
        </p:blipFill>
        <p:spPr>
          <a:xfrm>
            <a:off x="2295728" y="989137"/>
            <a:ext cx="7568119" cy="5149016"/>
          </a:xfrm>
          <a:prstGeom prst="rect">
            <a:avLst/>
          </a:prstGeom>
          <a:ln w="9525">
            <a:solidFill>
              <a:schemeClr val="tx1"/>
            </a:solidFill>
          </a:ln>
        </p:spPr>
      </p:pic>
    </p:spTree>
    <p:extLst>
      <p:ext uri="{BB962C8B-B14F-4D97-AF65-F5344CB8AC3E}">
        <p14:creationId xmlns:p14="http://schemas.microsoft.com/office/powerpoint/2010/main" val="66182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0A32A15-C27D-F12C-CB04-79E76674D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424" y="1143000"/>
            <a:ext cx="10605376" cy="4690872"/>
          </a:xfrm>
        </p:spPr>
      </p:pic>
      <p:sp>
        <p:nvSpPr>
          <p:cNvPr id="4" name="Date Placeholder 3">
            <a:extLst>
              <a:ext uri="{FF2B5EF4-FFF2-40B4-BE49-F238E27FC236}">
                <a16:creationId xmlns:a16="http://schemas.microsoft.com/office/drawing/2014/main" id="{46158977-BA92-9ACE-7E01-1414C6CF01E3}"/>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1975450D-549C-42CB-E9FB-AF725435229C}"/>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19EBDE46-2732-D7EC-EC3A-DBFE9606EC4F}"/>
              </a:ext>
            </a:extLst>
          </p:cNvPr>
          <p:cNvSpPr>
            <a:spLocks noGrp="1"/>
          </p:cNvSpPr>
          <p:nvPr>
            <p:ph type="sldNum" sz="quarter" idx="12"/>
          </p:nvPr>
        </p:nvSpPr>
        <p:spPr/>
        <p:txBody>
          <a:bodyPr/>
          <a:lstStyle/>
          <a:p>
            <a:fld id="{ACB160E8-E870-46BA-8C3F-B490E99DB9E1}" type="slidenum">
              <a:rPr lang="en-US" smtClean="0"/>
              <a:pPr/>
              <a:t>11</a:t>
            </a:fld>
            <a:endParaRPr lang="en-US" dirty="0"/>
          </a:p>
        </p:txBody>
      </p:sp>
      <p:sp>
        <p:nvSpPr>
          <p:cNvPr id="7" name="Title 1">
            <a:extLst>
              <a:ext uri="{FF2B5EF4-FFF2-40B4-BE49-F238E27FC236}">
                <a16:creationId xmlns:a16="http://schemas.microsoft.com/office/drawing/2014/main" id="{AF7B2A42-4DF8-064D-5273-74347B989F4B}"/>
              </a:ext>
            </a:extLst>
          </p:cNvPr>
          <p:cNvSpPr txBox="1">
            <a:spLocks/>
          </p:cNvSpPr>
          <p:nvPr/>
        </p:nvSpPr>
        <p:spPr>
          <a:xfrm>
            <a:off x="838200" y="-6691"/>
            <a:ext cx="10515600" cy="950108"/>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b="1" dirty="0">
                <a:solidFill>
                  <a:schemeClr val="tx1"/>
                </a:solidFill>
              </a:rPr>
              <a:t>Methodology</a:t>
            </a:r>
            <a:endParaRPr lang="en-US" b="1" dirty="0">
              <a:solidFill>
                <a:schemeClr val="tx1"/>
              </a:solidFill>
            </a:endParaRPr>
          </a:p>
        </p:txBody>
      </p:sp>
      <p:sp>
        <p:nvSpPr>
          <p:cNvPr id="9" name="TextBox 8">
            <a:extLst>
              <a:ext uri="{FF2B5EF4-FFF2-40B4-BE49-F238E27FC236}">
                <a16:creationId xmlns:a16="http://schemas.microsoft.com/office/drawing/2014/main" id="{F683A00B-54B2-7AC6-1328-B9B9D5D7C0CB}"/>
              </a:ext>
            </a:extLst>
          </p:cNvPr>
          <p:cNvSpPr txBox="1"/>
          <p:nvPr/>
        </p:nvSpPr>
        <p:spPr>
          <a:xfrm>
            <a:off x="4038600" y="5931363"/>
            <a:ext cx="2929128" cy="338554"/>
          </a:xfrm>
          <a:prstGeom prst="rect">
            <a:avLst/>
          </a:prstGeom>
          <a:noFill/>
        </p:spPr>
        <p:txBody>
          <a:bodyPr wrap="square" rtlCol="0">
            <a:spAutoFit/>
          </a:bodyPr>
          <a:lstStyle/>
          <a:p>
            <a:pPr algn="ctr"/>
            <a:r>
              <a:rPr lang="en-IN" sz="1600" dirty="0"/>
              <a:t>Fig. Waterfall Model Diagram</a:t>
            </a:r>
          </a:p>
        </p:txBody>
      </p:sp>
    </p:spTree>
    <p:extLst>
      <p:ext uri="{BB962C8B-B14F-4D97-AF65-F5344CB8AC3E}">
        <p14:creationId xmlns:p14="http://schemas.microsoft.com/office/powerpoint/2010/main" val="392464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9BC9E43-AD51-3E91-0B5B-F525040EFD8C}"/>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403251EF-B938-49AD-A153-DE0A5CF44BA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F660EC7A-4C58-1F5A-1BC4-94F0D8A469D1}"/>
              </a:ext>
            </a:extLst>
          </p:cNvPr>
          <p:cNvSpPr>
            <a:spLocks noGrp="1"/>
          </p:cNvSpPr>
          <p:nvPr>
            <p:ph type="sldNum" sz="quarter" idx="12"/>
          </p:nvPr>
        </p:nvSpPr>
        <p:spPr/>
        <p:txBody>
          <a:bodyPr/>
          <a:lstStyle/>
          <a:p>
            <a:fld id="{ACB160E8-E870-46BA-8C3F-B490E99DB9E1}" type="slidenum">
              <a:rPr lang="en-US" smtClean="0"/>
              <a:pPr/>
              <a:t>12</a:t>
            </a:fld>
            <a:endParaRPr lang="en-US" dirty="0"/>
          </a:p>
        </p:txBody>
      </p:sp>
      <p:sp>
        <p:nvSpPr>
          <p:cNvPr id="7" name="Title 1">
            <a:extLst>
              <a:ext uri="{FF2B5EF4-FFF2-40B4-BE49-F238E27FC236}">
                <a16:creationId xmlns:a16="http://schemas.microsoft.com/office/drawing/2014/main" id="{65747E05-2B0E-0ED7-382C-0688AFD518FF}"/>
              </a:ext>
            </a:extLst>
          </p:cNvPr>
          <p:cNvSpPr txBox="1">
            <a:spLocks/>
          </p:cNvSpPr>
          <p:nvPr/>
        </p:nvSpPr>
        <p:spPr>
          <a:xfrm>
            <a:off x="838200" y="28638"/>
            <a:ext cx="10515600" cy="950108"/>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4400" b="1" dirty="0">
                <a:solidFill>
                  <a:schemeClr val="tx1"/>
                </a:solidFill>
              </a:rPr>
              <a:t>Mathematical Model(1)</a:t>
            </a:r>
          </a:p>
        </p:txBody>
      </p:sp>
      <p:pic>
        <p:nvPicPr>
          <p:cNvPr id="12" name="Content Placeholder 11">
            <a:extLst>
              <a:ext uri="{FF2B5EF4-FFF2-40B4-BE49-F238E27FC236}">
                <a16:creationId xmlns:a16="http://schemas.microsoft.com/office/drawing/2014/main" id="{55E8BDF1-7235-82BF-83ED-5A69BEA08404}"/>
              </a:ext>
            </a:extLst>
          </p:cNvPr>
          <p:cNvPicPr>
            <a:picLocks noGrp="1" noChangeAspect="1"/>
          </p:cNvPicPr>
          <p:nvPr>
            <p:ph idx="1"/>
          </p:nvPr>
        </p:nvPicPr>
        <p:blipFill>
          <a:blip r:embed="rId2"/>
          <a:stretch>
            <a:fillRect/>
          </a:stretch>
        </p:blipFill>
        <p:spPr>
          <a:xfrm>
            <a:off x="2392532" y="978745"/>
            <a:ext cx="7406935" cy="5022763"/>
          </a:xfrm>
          <a:prstGeom prst="rect">
            <a:avLst/>
          </a:prstGeom>
        </p:spPr>
      </p:pic>
    </p:spTree>
    <p:extLst>
      <p:ext uri="{BB962C8B-B14F-4D97-AF65-F5344CB8AC3E}">
        <p14:creationId xmlns:p14="http://schemas.microsoft.com/office/powerpoint/2010/main" val="49281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F0BE5C3-C37C-EF25-C472-7EF1779556DF}"/>
              </a:ext>
            </a:extLst>
          </p:cNvPr>
          <p:cNvPicPr>
            <a:picLocks noGrp="1" noChangeAspect="1"/>
          </p:cNvPicPr>
          <p:nvPr>
            <p:ph idx="1"/>
          </p:nvPr>
        </p:nvPicPr>
        <p:blipFill>
          <a:blip r:embed="rId2"/>
          <a:stretch>
            <a:fillRect/>
          </a:stretch>
        </p:blipFill>
        <p:spPr>
          <a:xfrm>
            <a:off x="765175" y="1543844"/>
            <a:ext cx="10058400" cy="4019550"/>
          </a:xfrm>
          <a:prstGeom prst="rect">
            <a:avLst/>
          </a:prstGeom>
        </p:spPr>
      </p:pic>
      <p:sp>
        <p:nvSpPr>
          <p:cNvPr id="4" name="Date Placeholder 3">
            <a:extLst>
              <a:ext uri="{FF2B5EF4-FFF2-40B4-BE49-F238E27FC236}">
                <a16:creationId xmlns:a16="http://schemas.microsoft.com/office/drawing/2014/main" id="{59BC9E43-AD51-3E91-0B5B-F525040EFD8C}"/>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403251EF-B938-49AD-A153-DE0A5CF44BA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F660EC7A-4C58-1F5A-1BC4-94F0D8A469D1}"/>
              </a:ext>
            </a:extLst>
          </p:cNvPr>
          <p:cNvSpPr>
            <a:spLocks noGrp="1"/>
          </p:cNvSpPr>
          <p:nvPr>
            <p:ph type="sldNum" sz="quarter" idx="12"/>
          </p:nvPr>
        </p:nvSpPr>
        <p:spPr/>
        <p:txBody>
          <a:bodyPr/>
          <a:lstStyle/>
          <a:p>
            <a:fld id="{ACB160E8-E870-46BA-8C3F-B490E99DB9E1}" type="slidenum">
              <a:rPr lang="en-US" smtClean="0"/>
              <a:pPr/>
              <a:t>13</a:t>
            </a:fld>
            <a:endParaRPr lang="en-US" dirty="0"/>
          </a:p>
        </p:txBody>
      </p:sp>
      <p:sp>
        <p:nvSpPr>
          <p:cNvPr id="7" name="Title 1">
            <a:extLst>
              <a:ext uri="{FF2B5EF4-FFF2-40B4-BE49-F238E27FC236}">
                <a16:creationId xmlns:a16="http://schemas.microsoft.com/office/drawing/2014/main" id="{65747E05-2B0E-0ED7-382C-0688AFD518FF}"/>
              </a:ext>
            </a:extLst>
          </p:cNvPr>
          <p:cNvSpPr txBox="1">
            <a:spLocks/>
          </p:cNvSpPr>
          <p:nvPr/>
        </p:nvSpPr>
        <p:spPr>
          <a:xfrm>
            <a:off x="838200" y="39029"/>
            <a:ext cx="10515600" cy="950108"/>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4400" b="1" dirty="0">
                <a:solidFill>
                  <a:schemeClr val="tx1"/>
                </a:solidFill>
              </a:rPr>
              <a:t>Mathematical Model(2)</a:t>
            </a:r>
          </a:p>
        </p:txBody>
      </p:sp>
    </p:spTree>
    <p:extLst>
      <p:ext uri="{BB962C8B-B14F-4D97-AF65-F5344CB8AC3E}">
        <p14:creationId xmlns:p14="http://schemas.microsoft.com/office/powerpoint/2010/main" val="148167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8E77A11-17C0-0218-5768-F2B91BE4D505}"/>
              </a:ext>
            </a:extLst>
          </p:cNvPr>
          <p:cNvSpPr>
            <a:spLocks noGrp="1"/>
          </p:cNvSpPr>
          <p:nvPr>
            <p:ph type="title"/>
          </p:nvPr>
        </p:nvSpPr>
        <p:spPr>
          <a:xfrm>
            <a:off x="757084" y="365126"/>
            <a:ext cx="10596716" cy="1112178"/>
          </a:xfrm>
        </p:spPr>
        <p:txBody>
          <a:bodyPr>
            <a:normAutofit/>
          </a:bodyPr>
          <a:lstStyle/>
          <a:p>
            <a:r>
              <a:rPr lang="en-US" sz="4400" b="1" dirty="0">
                <a:solidFill>
                  <a:schemeClr val="tx1"/>
                </a:solidFill>
              </a:rPr>
              <a:t>Mathematical Model(3)</a:t>
            </a:r>
            <a:endParaRPr lang="en-US" dirty="0"/>
          </a:p>
        </p:txBody>
      </p:sp>
      <p:pic>
        <p:nvPicPr>
          <p:cNvPr id="8" name="Content Placeholder 7">
            <a:extLst>
              <a:ext uri="{FF2B5EF4-FFF2-40B4-BE49-F238E27FC236}">
                <a16:creationId xmlns:a16="http://schemas.microsoft.com/office/drawing/2014/main" id="{7BBDCFBA-3BC5-0755-A244-9E499E4AEEDD}"/>
              </a:ext>
            </a:extLst>
          </p:cNvPr>
          <p:cNvPicPr>
            <a:picLocks noGrp="1" noChangeAspect="1"/>
          </p:cNvPicPr>
          <p:nvPr>
            <p:ph idx="1"/>
          </p:nvPr>
        </p:nvPicPr>
        <p:blipFill>
          <a:blip r:embed="rId2"/>
          <a:stretch>
            <a:fillRect/>
          </a:stretch>
        </p:blipFill>
        <p:spPr>
          <a:xfrm>
            <a:off x="1515866" y="1609316"/>
            <a:ext cx="9160268" cy="3955743"/>
          </a:xfrm>
          <a:prstGeom prst="rect">
            <a:avLst/>
          </a:prstGeom>
        </p:spPr>
      </p:pic>
      <p:sp>
        <p:nvSpPr>
          <p:cNvPr id="4" name="Date Placeholder 3">
            <a:extLst>
              <a:ext uri="{FF2B5EF4-FFF2-40B4-BE49-F238E27FC236}">
                <a16:creationId xmlns:a16="http://schemas.microsoft.com/office/drawing/2014/main" id="{59BC9E43-AD51-3E91-0B5B-F525040EFD8C}"/>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403251EF-B938-49AD-A153-DE0A5CF44BA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F660EC7A-4C58-1F5A-1BC4-94F0D8A469D1}"/>
              </a:ext>
            </a:extLst>
          </p:cNvPr>
          <p:cNvSpPr>
            <a:spLocks noGrp="1"/>
          </p:cNvSpPr>
          <p:nvPr>
            <p:ph type="sldNum" sz="quarter" idx="12"/>
          </p:nvPr>
        </p:nvSpPr>
        <p:spPr/>
        <p:txBody>
          <a:bodyPr/>
          <a:lstStyle/>
          <a:p>
            <a:fld id="{ACB160E8-E870-46BA-8C3F-B490E99DB9E1}" type="slidenum">
              <a:rPr lang="en-US" smtClean="0"/>
              <a:pPr/>
              <a:t>14</a:t>
            </a:fld>
            <a:endParaRPr lang="en-US" dirty="0"/>
          </a:p>
        </p:txBody>
      </p:sp>
    </p:spTree>
    <p:extLst>
      <p:ext uri="{BB962C8B-B14F-4D97-AF65-F5344CB8AC3E}">
        <p14:creationId xmlns:p14="http://schemas.microsoft.com/office/powerpoint/2010/main" val="245346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887019-2E73-2A66-9C95-E3EB4690C15E}"/>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A686EE0B-8EAB-19F7-B11B-2946B6DE64C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81A3E39E-5B86-28B5-0DA0-7C7497A58981}"/>
              </a:ext>
            </a:extLst>
          </p:cNvPr>
          <p:cNvSpPr>
            <a:spLocks noGrp="1"/>
          </p:cNvSpPr>
          <p:nvPr>
            <p:ph type="sldNum" sz="quarter" idx="12"/>
          </p:nvPr>
        </p:nvSpPr>
        <p:spPr/>
        <p:txBody>
          <a:bodyPr/>
          <a:lstStyle/>
          <a:p>
            <a:fld id="{ACB160E8-E870-46BA-8C3F-B490E99DB9E1}" type="slidenum">
              <a:rPr lang="en-US" smtClean="0"/>
              <a:pPr/>
              <a:t>15</a:t>
            </a:fld>
            <a:endParaRPr lang="en-US" dirty="0"/>
          </a:p>
        </p:txBody>
      </p:sp>
      <p:sp>
        <p:nvSpPr>
          <p:cNvPr id="9" name="Title 1">
            <a:extLst>
              <a:ext uri="{FF2B5EF4-FFF2-40B4-BE49-F238E27FC236}">
                <a16:creationId xmlns:a16="http://schemas.microsoft.com/office/drawing/2014/main" id="{D57C5E0D-56AB-A149-FC68-DD435301A900}"/>
              </a:ext>
            </a:extLst>
          </p:cNvPr>
          <p:cNvSpPr txBox="1">
            <a:spLocks/>
          </p:cNvSpPr>
          <p:nvPr/>
        </p:nvSpPr>
        <p:spPr>
          <a:xfrm>
            <a:off x="838200" y="39029"/>
            <a:ext cx="11049000" cy="765643"/>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b="1" dirty="0">
                <a:solidFill>
                  <a:schemeClr val="tx1"/>
                </a:solidFill>
              </a:rPr>
              <a:t>Software Design (1) </a:t>
            </a:r>
          </a:p>
        </p:txBody>
      </p:sp>
      <p:sp>
        <p:nvSpPr>
          <p:cNvPr id="17" name="TextBox 16">
            <a:extLst>
              <a:ext uri="{FF2B5EF4-FFF2-40B4-BE49-F238E27FC236}">
                <a16:creationId xmlns:a16="http://schemas.microsoft.com/office/drawing/2014/main" id="{E371966B-69F9-9465-84EE-0FEA3EF30557}"/>
              </a:ext>
            </a:extLst>
          </p:cNvPr>
          <p:cNvSpPr txBox="1"/>
          <p:nvPr/>
        </p:nvSpPr>
        <p:spPr>
          <a:xfrm>
            <a:off x="4535424" y="5931363"/>
            <a:ext cx="2432304" cy="338554"/>
          </a:xfrm>
          <a:prstGeom prst="rect">
            <a:avLst/>
          </a:prstGeom>
          <a:noFill/>
        </p:spPr>
        <p:txBody>
          <a:bodyPr wrap="square" rtlCol="0">
            <a:spAutoFit/>
          </a:bodyPr>
          <a:lstStyle/>
          <a:p>
            <a:pPr algn="ctr"/>
            <a:r>
              <a:rPr lang="en-IN" sz="1600" dirty="0"/>
              <a:t>Fig. Use Case Diagram</a:t>
            </a:r>
          </a:p>
        </p:txBody>
      </p:sp>
      <p:pic>
        <p:nvPicPr>
          <p:cNvPr id="8" name="Content Placeholder 7" descr="A diagram of a user flow">
            <a:extLst>
              <a:ext uri="{FF2B5EF4-FFF2-40B4-BE49-F238E27FC236}">
                <a16:creationId xmlns:a16="http://schemas.microsoft.com/office/drawing/2014/main" id="{395A8725-656D-D930-C7C7-24D1099EF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834" y="988601"/>
            <a:ext cx="5797483" cy="4977909"/>
          </a:xfrm>
          <a:ln w="19050">
            <a:solidFill>
              <a:schemeClr val="tx1"/>
            </a:solidFill>
          </a:ln>
        </p:spPr>
      </p:pic>
    </p:spTree>
    <p:extLst>
      <p:ext uri="{BB962C8B-B14F-4D97-AF65-F5344CB8AC3E}">
        <p14:creationId xmlns:p14="http://schemas.microsoft.com/office/powerpoint/2010/main" val="387033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887019-2E73-2A66-9C95-E3EB4690C15E}"/>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A686EE0B-8EAB-19F7-B11B-2946B6DE64C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81A3E39E-5B86-28B5-0DA0-7C7497A58981}"/>
              </a:ext>
            </a:extLst>
          </p:cNvPr>
          <p:cNvSpPr>
            <a:spLocks noGrp="1"/>
          </p:cNvSpPr>
          <p:nvPr>
            <p:ph type="sldNum" sz="quarter" idx="12"/>
          </p:nvPr>
        </p:nvSpPr>
        <p:spPr/>
        <p:txBody>
          <a:bodyPr/>
          <a:lstStyle/>
          <a:p>
            <a:fld id="{ACB160E8-E870-46BA-8C3F-B490E99DB9E1}" type="slidenum">
              <a:rPr lang="en-US" smtClean="0"/>
              <a:pPr/>
              <a:t>16</a:t>
            </a:fld>
            <a:endParaRPr lang="en-US" dirty="0"/>
          </a:p>
        </p:txBody>
      </p:sp>
      <p:sp>
        <p:nvSpPr>
          <p:cNvPr id="9" name="Title 1">
            <a:extLst>
              <a:ext uri="{FF2B5EF4-FFF2-40B4-BE49-F238E27FC236}">
                <a16:creationId xmlns:a16="http://schemas.microsoft.com/office/drawing/2014/main" id="{D57C5E0D-56AB-A149-FC68-DD435301A900}"/>
              </a:ext>
            </a:extLst>
          </p:cNvPr>
          <p:cNvSpPr txBox="1">
            <a:spLocks/>
          </p:cNvSpPr>
          <p:nvPr/>
        </p:nvSpPr>
        <p:spPr>
          <a:xfrm>
            <a:off x="838200" y="39029"/>
            <a:ext cx="11049000" cy="950108"/>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b="1" dirty="0">
                <a:solidFill>
                  <a:schemeClr val="tx1"/>
                </a:solidFill>
              </a:rPr>
              <a:t>Software Design (2)</a:t>
            </a:r>
          </a:p>
        </p:txBody>
      </p:sp>
      <p:sp>
        <p:nvSpPr>
          <p:cNvPr id="2" name="TextBox 1">
            <a:extLst>
              <a:ext uri="{FF2B5EF4-FFF2-40B4-BE49-F238E27FC236}">
                <a16:creationId xmlns:a16="http://schemas.microsoft.com/office/drawing/2014/main" id="{A622E8CC-13D5-7BBB-ADE9-12D939B11A17}"/>
              </a:ext>
            </a:extLst>
          </p:cNvPr>
          <p:cNvSpPr txBox="1"/>
          <p:nvPr/>
        </p:nvSpPr>
        <p:spPr>
          <a:xfrm>
            <a:off x="4879848" y="5943673"/>
            <a:ext cx="2432304" cy="338554"/>
          </a:xfrm>
          <a:prstGeom prst="rect">
            <a:avLst/>
          </a:prstGeom>
          <a:noFill/>
        </p:spPr>
        <p:txBody>
          <a:bodyPr wrap="square" rtlCol="0">
            <a:spAutoFit/>
          </a:bodyPr>
          <a:lstStyle/>
          <a:p>
            <a:pPr algn="ctr"/>
            <a:r>
              <a:rPr lang="en-IN" sz="1600" dirty="0"/>
              <a:t>Fig. Sequence Diagram</a:t>
            </a:r>
          </a:p>
        </p:txBody>
      </p:sp>
      <p:pic>
        <p:nvPicPr>
          <p:cNvPr id="13" name="Content Placeholder 12" descr="A diagram of a software system">
            <a:extLst>
              <a:ext uri="{FF2B5EF4-FFF2-40B4-BE49-F238E27FC236}">
                <a16:creationId xmlns:a16="http://schemas.microsoft.com/office/drawing/2014/main" id="{4638A2A2-1A2B-E3E9-C010-3BD7E28A0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410" y="959256"/>
            <a:ext cx="7754332" cy="4939488"/>
          </a:xfrm>
          <a:ln w="19050">
            <a:solidFill>
              <a:schemeClr val="tx1"/>
            </a:solidFill>
          </a:ln>
        </p:spPr>
      </p:pic>
    </p:spTree>
    <p:extLst>
      <p:ext uri="{BB962C8B-B14F-4D97-AF65-F5344CB8AC3E}">
        <p14:creationId xmlns:p14="http://schemas.microsoft.com/office/powerpoint/2010/main" val="1111187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887019-2E73-2A66-9C95-E3EB4690C15E}"/>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A686EE0B-8EAB-19F7-B11B-2946B6DE64C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81A3E39E-5B86-28B5-0DA0-7C7497A58981}"/>
              </a:ext>
            </a:extLst>
          </p:cNvPr>
          <p:cNvSpPr>
            <a:spLocks noGrp="1"/>
          </p:cNvSpPr>
          <p:nvPr>
            <p:ph type="sldNum" sz="quarter" idx="12"/>
          </p:nvPr>
        </p:nvSpPr>
        <p:spPr/>
        <p:txBody>
          <a:bodyPr/>
          <a:lstStyle/>
          <a:p>
            <a:fld id="{ACB160E8-E870-46BA-8C3F-B490E99DB9E1}" type="slidenum">
              <a:rPr lang="en-US" smtClean="0"/>
              <a:pPr/>
              <a:t>17</a:t>
            </a:fld>
            <a:endParaRPr lang="en-US" dirty="0"/>
          </a:p>
        </p:txBody>
      </p:sp>
      <p:sp>
        <p:nvSpPr>
          <p:cNvPr id="9" name="Title 1">
            <a:extLst>
              <a:ext uri="{FF2B5EF4-FFF2-40B4-BE49-F238E27FC236}">
                <a16:creationId xmlns:a16="http://schemas.microsoft.com/office/drawing/2014/main" id="{D57C5E0D-56AB-A149-FC68-DD435301A900}"/>
              </a:ext>
            </a:extLst>
          </p:cNvPr>
          <p:cNvSpPr txBox="1">
            <a:spLocks/>
          </p:cNvSpPr>
          <p:nvPr/>
        </p:nvSpPr>
        <p:spPr>
          <a:xfrm>
            <a:off x="838200" y="39029"/>
            <a:ext cx="11049000" cy="950108"/>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b="1" dirty="0">
                <a:solidFill>
                  <a:schemeClr val="tx1"/>
                </a:solidFill>
              </a:rPr>
              <a:t>Software Design (3)</a:t>
            </a:r>
          </a:p>
        </p:txBody>
      </p:sp>
      <p:sp>
        <p:nvSpPr>
          <p:cNvPr id="11" name="TextBox 10">
            <a:extLst>
              <a:ext uri="{FF2B5EF4-FFF2-40B4-BE49-F238E27FC236}">
                <a16:creationId xmlns:a16="http://schemas.microsoft.com/office/drawing/2014/main" id="{10A0E180-DD3F-E46B-691B-554CBC7F3D31}"/>
              </a:ext>
            </a:extLst>
          </p:cNvPr>
          <p:cNvSpPr txBox="1"/>
          <p:nvPr/>
        </p:nvSpPr>
        <p:spPr>
          <a:xfrm>
            <a:off x="4879848" y="5931363"/>
            <a:ext cx="2432304" cy="338554"/>
          </a:xfrm>
          <a:prstGeom prst="rect">
            <a:avLst/>
          </a:prstGeom>
          <a:noFill/>
        </p:spPr>
        <p:txBody>
          <a:bodyPr wrap="square" rtlCol="0">
            <a:spAutoFit/>
          </a:bodyPr>
          <a:lstStyle/>
          <a:p>
            <a:pPr algn="ctr"/>
            <a:r>
              <a:rPr lang="en-IN" sz="1600" b="1" dirty="0"/>
              <a:t>Fig. DFD level 0</a:t>
            </a:r>
          </a:p>
        </p:txBody>
      </p:sp>
      <p:pic>
        <p:nvPicPr>
          <p:cNvPr id="8" name="Content Placeholder 7" descr="A diagram of a flowchart&#10;&#10;Description automatically generated">
            <a:extLst>
              <a:ext uri="{FF2B5EF4-FFF2-40B4-BE49-F238E27FC236}">
                <a16:creationId xmlns:a16="http://schemas.microsoft.com/office/drawing/2014/main" id="{49CE1417-AAD5-01D2-0BA4-7FC66DF57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1" y="1173066"/>
            <a:ext cx="7280860" cy="4758297"/>
          </a:xfrm>
          <a:ln w="19050">
            <a:solidFill>
              <a:schemeClr val="tx1"/>
            </a:solidFill>
          </a:ln>
        </p:spPr>
      </p:pic>
    </p:spTree>
    <p:extLst>
      <p:ext uri="{BB962C8B-B14F-4D97-AF65-F5344CB8AC3E}">
        <p14:creationId xmlns:p14="http://schemas.microsoft.com/office/powerpoint/2010/main" val="32596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887019-2E73-2A66-9C95-E3EB4690C15E}"/>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A686EE0B-8EAB-19F7-B11B-2946B6DE64C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81A3E39E-5B86-28B5-0DA0-7C7497A58981}"/>
              </a:ext>
            </a:extLst>
          </p:cNvPr>
          <p:cNvSpPr>
            <a:spLocks noGrp="1"/>
          </p:cNvSpPr>
          <p:nvPr>
            <p:ph type="sldNum" sz="quarter" idx="12"/>
          </p:nvPr>
        </p:nvSpPr>
        <p:spPr/>
        <p:txBody>
          <a:bodyPr/>
          <a:lstStyle/>
          <a:p>
            <a:fld id="{ACB160E8-E870-46BA-8C3F-B490E99DB9E1}" type="slidenum">
              <a:rPr lang="en-US" smtClean="0"/>
              <a:pPr/>
              <a:t>18</a:t>
            </a:fld>
            <a:endParaRPr lang="en-US" dirty="0"/>
          </a:p>
        </p:txBody>
      </p:sp>
      <p:sp>
        <p:nvSpPr>
          <p:cNvPr id="9" name="Title 1">
            <a:extLst>
              <a:ext uri="{FF2B5EF4-FFF2-40B4-BE49-F238E27FC236}">
                <a16:creationId xmlns:a16="http://schemas.microsoft.com/office/drawing/2014/main" id="{D57C5E0D-56AB-A149-FC68-DD435301A900}"/>
              </a:ext>
            </a:extLst>
          </p:cNvPr>
          <p:cNvSpPr txBox="1">
            <a:spLocks/>
          </p:cNvSpPr>
          <p:nvPr/>
        </p:nvSpPr>
        <p:spPr>
          <a:xfrm>
            <a:off x="838200" y="39029"/>
            <a:ext cx="11049000" cy="950108"/>
          </a:xfrm>
          <a:prstGeom prst="rect">
            <a:avLst/>
          </a:prstGeom>
          <a:no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b="1" dirty="0">
                <a:solidFill>
                  <a:schemeClr val="tx1"/>
                </a:solidFill>
              </a:rPr>
              <a:t>Software Design (4)</a:t>
            </a:r>
          </a:p>
        </p:txBody>
      </p:sp>
      <p:sp>
        <p:nvSpPr>
          <p:cNvPr id="11" name="TextBox 10">
            <a:extLst>
              <a:ext uri="{FF2B5EF4-FFF2-40B4-BE49-F238E27FC236}">
                <a16:creationId xmlns:a16="http://schemas.microsoft.com/office/drawing/2014/main" id="{10A0E180-DD3F-E46B-691B-554CBC7F3D31}"/>
              </a:ext>
            </a:extLst>
          </p:cNvPr>
          <p:cNvSpPr txBox="1"/>
          <p:nvPr/>
        </p:nvSpPr>
        <p:spPr>
          <a:xfrm>
            <a:off x="4469437" y="5751162"/>
            <a:ext cx="2432304" cy="338554"/>
          </a:xfrm>
          <a:prstGeom prst="rect">
            <a:avLst/>
          </a:prstGeom>
          <a:noFill/>
        </p:spPr>
        <p:txBody>
          <a:bodyPr wrap="square" rtlCol="0">
            <a:spAutoFit/>
          </a:bodyPr>
          <a:lstStyle/>
          <a:p>
            <a:pPr algn="ctr"/>
            <a:r>
              <a:rPr lang="en-IN" sz="1600" b="1" dirty="0"/>
              <a:t>Fig. DFD level 1</a:t>
            </a:r>
          </a:p>
        </p:txBody>
      </p:sp>
      <p:pic>
        <p:nvPicPr>
          <p:cNvPr id="10" name="Content Placeholder 9" descr="A diagram of a system&#10;&#10;Description automatically generated">
            <a:extLst>
              <a:ext uri="{FF2B5EF4-FFF2-40B4-BE49-F238E27FC236}">
                <a16:creationId xmlns:a16="http://schemas.microsoft.com/office/drawing/2014/main" id="{74F54397-0C7B-0250-AA60-BBBD2C67D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861" y="989137"/>
            <a:ext cx="6195742" cy="4736449"/>
          </a:xfrm>
          <a:ln w="19050">
            <a:solidFill>
              <a:schemeClr val="tx1"/>
            </a:solidFill>
          </a:ln>
        </p:spPr>
      </p:pic>
    </p:spTree>
    <p:extLst>
      <p:ext uri="{BB962C8B-B14F-4D97-AF65-F5344CB8AC3E}">
        <p14:creationId xmlns:p14="http://schemas.microsoft.com/office/powerpoint/2010/main" val="265499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891684" cy="1138042"/>
          </a:xfrm>
          <a:noFill/>
        </p:spPr>
        <p:style>
          <a:lnRef idx="3">
            <a:schemeClr val="lt1"/>
          </a:lnRef>
          <a:fillRef idx="1">
            <a:schemeClr val="accent4"/>
          </a:fillRef>
          <a:effectRef idx="1">
            <a:schemeClr val="accent4"/>
          </a:effectRef>
          <a:fontRef idx="minor">
            <a:schemeClr val="lt1"/>
          </a:fontRef>
        </p:style>
        <p:txBody>
          <a:bodyPr>
            <a:noAutofit/>
          </a:bodyPr>
          <a:lstStyle/>
          <a:p>
            <a:r>
              <a:rPr lang="en-US" b="1" dirty="0">
                <a:solidFill>
                  <a:schemeClr val="tx1">
                    <a:lumMod val="95000"/>
                    <a:lumOff val="5000"/>
                  </a:schemeClr>
                </a:solidFill>
              </a:rPr>
              <a:t>S/W Requirements </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19</a:t>
            </a:fld>
            <a:endParaRPr lang="en-US" dirty="0"/>
          </a:p>
        </p:txBody>
      </p:sp>
      <p:graphicFrame>
        <p:nvGraphicFramePr>
          <p:cNvPr id="9" name="Table 10">
            <a:extLst>
              <a:ext uri="{FF2B5EF4-FFF2-40B4-BE49-F238E27FC236}">
                <a16:creationId xmlns:a16="http://schemas.microsoft.com/office/drawing/2014/main" id="{97128ED6-5437-2371-307D-1C18A1F34677}"/>
              </a:ext>
            </a:extLst>
          </p:cNvPr>
          <p:cNvGraphicFramePr>
            <a:graphicFrameLocks noGrp="1"/>
          </p:cNvGraphicFramePr>
          <p:nvPr>
            <p:extLst>
              <p:ext uri="{D42A27DB-BD31-4B8C-83A1-F6EECF244321}">
                <p14:modId xmlns:p14="http://schemas.microsoft.com/office/powerpoint/2010/main" val="897865138"/>
              </p:ext>
            </p:extLst>
          </p:nvPr>
        </p:nvGraphicFramePr>
        <p:xfrm>
          <a:off x="905972" y="1596257"/>
          <a:ext cx="10380055" cy="2301068"/>
        </p:xfrm>
        <a:graphic>
          <a:graphicData uri="http://schemas.openxmlformats.org/drawingml/2006/table">
            <a:tbl>
              <a:tblPr firstRow="1" bandRow="1">
                <a:tableStyleId>{5C22544A-7EE6-4342-B048-85BDC9FD1C3A}</a:tableStyleId>
              </a:tblPr>
              <a:tblGrid>
                <a:gridCol w="1290473">
                  <a:extLst>
                    <a:ext uri="{9D8B030D-6E8A-4147-A177-3AD203B41FA5}">
                      <a16:colId xmlns:a16="http://schemas.microsoft.com/office/drawing/2014/main" val="2831596524"/>
                    </a:ext>
                  </a:extLst>
                </a:gridCol>
                <a:gridCol w="2971228">
                  <a:extLst>
                    <a:ext uri="{9D8B030D-6E8A-4147-A177-3AD203B41FA5}">
                      <a16:colId xmlns:a16="http://schemas.microsoft.com/office/drawing/2014/main" val="2508063877"/>
                    </a:ext>
                  </a:extLst>
                </a:gridCol>
                <a:gridCol w="6118354">
                  <a:extLst>
                    <a:ext uri="{9D8B030D-6E8A-4147-A177-3AD203B41FA5}">
                      <a16:colId xmlns:a16="http://schemas.microsoft.com/office/drawing/2014/main" val="4114247771"/>
                    </a:ext>
                  </a:extLst>
                </a:gridCol>
              </a:tblGrid>
              <a:tr h="472268">
                <a:tc>
                  <a:txBody>
                    <a:bodyPr/>
                    <a:lstStyle/>
                    <a:p>
                      <a:pPr algn="ctr"/>
                      <a:r>
                        <a:rPr lang="en-US" sz="2400" dirty="0"/>
                        <a:t>Sr. No.</a:t>
                      </a:r>
                      <a:endParaRPr lang="en-IN" sz="2400" dirty="0"/>
                    </a:p>
                  </a:txBody>
                  <a:tcPr/>
                </a:tc>
                <a:tc>
                  <a:txBody>
                    <a:bodyPr/>
                    <a:lstStyle/>
                    <a:p>
                      <a:pPr algn="ctr"/>
                      <a:r>
                        <a:rPr lang="en-US" sz="2400" dirty="0"/>
                        <a:t>Components</a:t>
                      </a:r>
                      <a:endParaRPr lang="en-IN" sz="2400" dirty="0"/>
                    </a:p>
                  </a:txBody>
                  <a:tcPr/>
                </a:tc>
                <a:tc>
                  <a:txBody>
                    <a:bodyPr/>
                    <a:lstStyle/>
                    <a:p>
                      <a:pPr algn="ctr"/>
                      <a:r>
                        <a:rPr lang="en-US" sz="2400" dirty="0"/>
                        <a:t>Specification</a:t>
                      </a:r>
                      <a:endParaRPr lang="en-IN" sz="2400" dirty="0"/>
                    </a:p>
                  </a:txBody>
                  <a:tcPr/>
                </a:tc>
                <a:extLst>
                  <a:ext uri="{0D108BD9-81ED-4DB2-BD59-A6C34878D82A}">
                    <a16:rowId xmlns:a16="http://schemas.microsoft.com/office/drawing/2014/main" val="3120203709"/>
                  </a:ext>
                </a:extLst>
              </a:tr>
              <a:tr h="456287">
                <a:tc>
                  <a:txBody>
                    <a:bodyPr/>
                    <a:lstStyle/>
                    <a:p>
                      <a:pPr algn="ctr"/>
                      <a:r>
                        <a:rPr lang="en-US" sz="2400" dirty="0"/>
                        <a:t>1</a:t>
                      </a:r>
                      <a:endParaRPr lang="en-IN" sz="2400" dirty="0"/>
                    </a:p>
                  </a:txBody>
                  <a:tcPr anchor="ctr"/>
                </a:tc>
                <a:tc>
                  <a:txBody>
                    <a:bodyPr/>
                    <a:lstStyle/>
                    <a:p>
                      <a:r>
                        <a:rPr lang="en-IN" sz="2400" dirty="0"/>
                        <a:t>Operating System</a:t>
                      </a:r>
                    </a:p>
                  </a:txBody>
                  <a:tcPr anchor="ctr"/>
                </a:tc>
                <a:tc>
                  <a:txBody>
                    <a:bodyPr/>
                    <a:lstStyle/>
                    <a:p>
                      <a:r>
                        <a:rPr lang="en-US" sz="2400" dirty="0"/>
                        <a:t>Windows 10 or later / MacOS 10.14 or later</a:t>
                      </a:r>
                      <a:endParaRPr lang="en-IN" sz="2400" dirty="0"/>
                    </a:p>
                  </a:txBody>
                  <a:tcPr anchor="ctr"/>
                </a:tc>
                <a:extLst>
                  <a:ext uri="{0D108BD9-81ED-4DB2-BD59-A6C34878D82A}">
                    <a16:rowId xmlns:a16="http://schemas.microsoft.com/office/drawing/2014/main" val="3254850268"/>
                  </a:ext>
                </a:extLst>
              </a:tr>
              <a:tr h="377073">
                <a:tc>
                  <a:txBody>
                    <a:bodyPr/>
                    <a:lstStyle/>
                    <a:p>
                      <a:pPr algn="ctr"/>
                      <a:r>
                        <a:rPr lang="en-US" sz="2400" dirty="0"/>
                        <a:t>2</a:t>
                      </a:r>
                      <a:endParaRPr lang="en-IN" sz="2400" dirty="0"/>
                    </a:p>
                  </a:txBody>
                  <a:tcPr anchor="ctr"/>
                </a:tc>
                <a:tc>
                  <a:txBody>
                    <a:bodyPr/>
                    <a:lstStyle/>
                    <a:p>
                      <a:r>
                        <a:rPr lang="en-IN" sz="2400" dirty="0"/>
                        <a:t>Technology </a:t>
                      </a:r>
                    </a:p>
                  </a:txBody>
                  <a:tcPr anchor="ctr"/>
                </a:tc>
                <a:tc>
                  <a:txBody>
                    <a:bodyPr/>
                    <a:lstStyle/>
                    <a:p>
                      <a:r>
                        <a:rPr lang="en-IN" sz="2400" dirty="0"/>
                        <a:t>HTML, CSS, JavaScript, Python</a:t>
                      </a:r>
                    </a:p>
                  </a:txBody>
                  <a:tcPr anchor="ctr"/>
                </a:tc>
                <a:extLst>
                  <a:ext uri="{0D108BD9-81ED-4DB2-BD59-A6C34878D82A}">
                    <a16:rowId xmlns:a16="http://schemas.microsoft.com/office/drawing/2014/main" val="1259689545"/>
                  </a:ext>
                </a:extLst>
              </a:tr>
              <a:tr h="386499">
                <a:tc>
                  <a:txBody>
                    <a:bodyPr/>
                    <a:lstStyle/>
                    <a:p>
                      <a:pPr algn="ctr"/>
                      <a:r>
                        <a:rPr lang="en-US" sz="2400" dirty="0"/>
                        <a:t>3</a:t>
                      </a:r>
                      <a:endParaRPr lang="en-IN" sz="2400" dirty="0"/>
                    </a:p>
                  </a:txBody>
                  <a:tcPr anchor="ctr"/>
                </a:tc>
                <a:tc>
                  <a:txBody>
                    <a:bodyPr/>
                    <a:lstStyle/>
                    <a:p>
                      <a:r>
                        <a:rPr lang="en-IN" sz="2400" dirty="0"/>
                        <a:t>Tool</a:t>
                      </a:r>
                    </a:p>
                  </a:txBody>
                  <a:tcPr anchor="ctr"/>
                </a:tc>
                <a:tc>
                  <a:txBody>
                    <a:bodyPr/>
                    <a:lstStyle/>
                    <a:p>
                      <a:r>
                        <a:rPr lang="en-IN" sz="2400" dirty="0"/>
                        <a:t>Visual Studio, Text Editor</a:t>
                      </a:r>
                    </a:p>
                  </a:txBody>
                  <a:tcPr anchor="ctr"/>
                </a:tc>
                <a:extLst>
                  <a:ext uri="{0D108BD9-81ED-4DB2-BD59-A6C34878D82A}">
                    <a16:rowId xmlns:a16="http://schemas.microsoft.com/office/drawing/2014/main" val="3785135717"/>
                  </a:ext>
                </a:extLst>
              </a:tr>
              <a:tr h="293802">
                <a:tc>
                  <a:txBody>
                    <a:bodyPr/>
                    <a:lstStyle/>
                    <a:p>
                      <a:pPr algn="ctr"/>
                      <a:r>
                        <a:rPr lang="en-US" sz="2400" dirty="0"/>
                        <a:t>4</a:t>
                      </a:r>
                      <a:endParaRPr lang="en-IN" sz="2400" dirty="0"/>
                    </a:p>
                  </a:txBody>
                  <a:tcPr anchor="ctr"/>
                </a:tc>
                <a:tc>
                  <a:txBody>
                    <a:bodyPr/>
                    <a:lstStyle/>
                    <a:p>
                      <a:r>
                        <a:rPr lang="en-IN" sz="2400" dirty="0"/>
                        <a:t>Database</a:t>
                      </a:r>
                    </a:p>
                  </a:txBody>
                  <a:tcPr anchor="ctr"/>
                </a:tc>
                <a:tc>
                  <a:txBody>
                    <a:bodyPr/>
                    <a:lstStyle/>
                    <a:p>
                      <a:r>
                        <a:rPr lang="en-IN" sz="2400" dirty="0"/>
                        <a:t>SQLITE</a:t>
                      </a:r>
                    </a:p>
                  </a:txBody>
                  <a:tcPr/>
                </a:tc>
                <a:extLst>
                  <a:ext uri="{0D108BD9-81ED-4DB2-BD59-A6C34878D82A}">
                    <a16:rowId xmlns:a16="http://schemas.microsoft.com/office/drawing/2014/main" val="1887059751"/>
                  </a:ext>
                </a:extLst>
              </a:tr>
            </a:tbl>
          </a:graphicData>
        </a:graphic>
      </p:graphicFrame>
    </p:spTree>
    <p:extLst>
      <p:ext uri="{BB962C8B-B14F-4D97-AF65-F5344CB8AC3E}">
        <p14:creationId xmlns:p14="http://schemas.microsoft.com/office/powerpoint/2010/main" val="364074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57"/>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Agenda</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a:t>
            </a:fld>
            <a:endParaRPr lang="en-US" dirty="0"/>
          </a:p>
        </p:txBody>
      </p:sp>
      <p:sp>
        <p:nvSpPr>
          <p:cNvPr id="8" name="TextBox 7">
            <a:extLst>
              <a:ext uri="{FF2B5EF4-FFF2-40B4-BE49-F238E27FC236}">
                <a16:creationId xmlns:a16="http://schemas.microsoft.com/office/drawing/2014/main" id="{2B551337-B456-9189-7FAC-A9181844A7B9}"/>
              </a:ext>
            </a:extLst>
          </p:cNvPr>
          <p:cNvSpPr txBox="1"/>
          <p:nvPr/>
        </p:nvSpPr>
        <p:spPr>
          <a:xfrm>
            <a:off x="976508" y="696749"/>
            <a:ext cx="10238984" cy="5457841"/>
          </a:xfrm>
          <a:prstGeom prst="rect">
            <a:avLst/>
          </a:prstGeom>
          <a:noFill/>
        </p:spPr>
        <p:txBody>
          <a:bodyPr wrap="square" rtlCol="0">
            <a:spAutoFit/>
          </a:bodyPr>
          <a:lstStyle/>
          <a:p>
            <a:pPr>
              <a:lnSpc>
                <a:spcPct val="150000"/>
              </a:lnSpc>
            </a:pPr>
            <a:r>
              <a:rPr lang="en-US" sz="1300" dirty="0"/>
              <a:t>1.Introduction</a:t>
            </a:r>
          </a:p>
          <a:p>
            <a:pPr>
              <a:lnSpc>
                <a:spcPct val="150000"/>
              </a:lnSpc>
            </a:pPr>
            <a:r>
              <a:rPr lang="en-US" sz="1300" dirty="0"/>
              <a:t>2.Liturature Survey</a:t>
            </a:r>
          </a:p>
          <a:p>
            <a:pPr>
              <a:lnSpc>
                <a:spcPct val="150000"/>
              </a:lnSpc>
            </a:pPr>
            <a:r>
              <a:rPr lang="en-US" sz="1300" dirty="0"/>
              <a:t>3.Taxonomy Chart</a:t>
            </a:r>
          </a:p>
          <a:p>
            <a:pPr>
              <a:lnSpc>
                <a:spcPct val="150000"/>
              </a:lnSpc>
            </a:pPr>
            <a:r>
              <a:rPr lang="en-US" sz="1300" dirty="0"/>
              <a:t>4.Motivation</a:t>
            </a:r>
          </a:p>
          <a:p>
            <a:pPr>
              <a:lnSpc>
                <a:spcPct val="150000"/>
              </a:lnSpc>
            </a:pPr>
            <a:r>
              <a:rPr lang="en-US" sz="1300" dirty="0"/>
              <a:t>5. Problem Statement</a:t>
            </a:r>
          </a:p>
          <a:p>
            <a:pPr>
              <a:lnSpc>
                <a:spcPct val="150000"/>
              </a:lnSpc>
            </a:pPr>
            <a:r>
              <a:rPr lang="en-US" sz="1300" dirty="0"/>
              <a:t>6. Objectives and Scope</a:t>
            </a:r>
          </a:p>
          <a:p>
            <a:pPr>
              <a:lnSpc>
                <a:spcPct val="150000"/>
              </a:lnSpc>
            </a:pPr>
            <a:r>
              <a:rPr lang="en-US" sz="1300" dirty="0"/>
              <a:t>7.Proposed System Architecture</a:t>
            </a:r>
          </a:p>
          <a:p>
            <a:pPr>
              <a:lnSpc>
                <a:spcPct val="150000"/>
              </a:lnSpc>
            </a:pPr>
            <a:r>
              <a:rPr lang="en-US" sz="1300" dirty="0"/>
              <a:t>8. Methodology / User Interfaces</a:t>
            </a:r>
          </a:p>
          <a:p>
            <a:pPr>
              <a:lnSpc>
                <a:spcPct val="150000"/>
              </a:lnSpc>
            </a:pPr>
            <a:r>
              <a:rPr lang="en-US" sz="1300" dirty="0"/>
              <a:t>9. Mathematical Model</a:t>
            </a:r>
          </a:p>
          <a:p>
            <a:pPr>
              <a:lnSpc>
                <a:spcPct val="150000"/>
              </a:lnSpc>
            </a:pPr>
            <a:r>
              <a:rPr lang="en-US" sz="1300" dirty="0"/>
              <a:t>10. Software Design (DFD/UML/ER diagrams)</a:t>
            </a:r>
          </a:p>
          <a:p>
            <a:pPr>
              <a:lnSpc>
                <a:spcPct val="150000"/>
              </a:lnSpc>
            </a:pPr>
            <a:r>
              <a:rPr lang="en-US" sz="1300" dirty="0"/>
              <a:t>11.H/W and S/W Requirements</a:t>
            </a:r>
          </a:p>
          <a:p>
            <a:pPr>
              <a:lnSpc>
                <a:spcPct val="150000"/>
              </a:lnSpc>
            </a:pPr>
            <a:r>
              <a:rPr lang="en-US" sz="1300" dirty="0"/>
              <a:t>12. Project Cost Estimation</a:t>
            </a:r>
          </a:p>
          <a:p>
            <a:pPr>
              <a:lnSpc>
                <a:spcPct val="150000"/>
              </a:lnSpc>
            </a:pPr>
            <a:r>
              <a:rPr lang="en-US" sz="1300" dirty="0"/>
              <a:t>13.Planning and Scheduling of Project(Gantt Chart)</a:t>
            </a:r>
          </a:p>
          <a:p>
            <a:pPr>
              <a:lnSpc>
                <a:spcPct val="150000"/>
              </a:lnSpc>
            </a:pPr>
            <a:r>
              <a:rPr lang="en-US" sz="1300" dirty="0"/>
              <a:t>14.Risk Involved</a:t>
            </a:r>
          </a:p>
          <a:p>
            <a:pPr>
              <a:lnSpc>
                <a:spcPct val="150000"/>
              </a:lnSpc>
            </a:pPr>
            <a:r>
              <a:rPr lang="en-US" sz="1300" dirty="0"/>
              <a:t>15.Social Aspect</a:t>
            </a:r>
          </a:p>
          <a:p>
            <a:pPr>
              <a:lnSpc>
                <a:spcPct val="150000"/>
              </a:lnSpc>
            </a:pPr>
            <a:r>
              <a:rPr lang="en-US" sz="1300" dirty="0"/>
              <a:t>16.Results</a:t>
            </a:r>
          </a:p>
          <a:p>
            <a:pPr>
              <a:lnSpc>
                <a:spcPct val="150000"/>
              </a:lnSpc>
            </a:pPr>
            <a:r>
              <a:rPr lang="en-US" sz="1300" dirty="0"/>
              <a:t>16.Conclusion</a:t>
            </a:r>
          </a:p>
          <a:p>
            <a:pPr>
              <a:lnSpc>
                <a:spcPct val="150000"/>
              </a:lnSpc>
            </a:pPr>
            <a:r>
              <a:rPr lang="en-US" sz="1300" dirty="0"/>
              <a:t>17.References</a:t>
            </a:r>
            <a:endParaRPr lang="en-IN" sz="1300" dirty="0"/>
          </a:p>
        </p:txBody>
      </p:sp>
    </p:spTree>
    <p:extLst>
      <p:ext uri="{BB962C8B-B14F-4D97-AF65-F5344CB8AC3E}">
        <p14:creationId xmlns:p14="http://schemas.microsoft.com/office/powerpoint/2010/main" val="63691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13C8E-DAB3-FCE7-DABD-3DD6ED789607}"/>
              </a:ext>
            </a:extLst>
          </p:cNvPr>
          <p:cNvSpPr>
            <a:spLocks noGrp="1"/>
          </p:cNvSpPr>
          <p:nvPr>
            <p:ph type="dt" sz="half" idx="10"/>
          </p:nvPr>
        </p:nvSpPr>
        <p:spPr/>
        <p:txBody>
          <a:bodyPr/>
          <a:lstStyle/>
          <a:p>
            <a:fld id="{83033243-97CC-4F9D-821F-4B4FF82122D0}" type="datetime1">
              <a:rPr lang="en-US" smtClean="0"/>
              <a:t>5/30/2024</a:t>
            </a:fld>
            <a:endParaRPr lang="en-US" dirty="0"/>
          </a:p>
        </p:txBody>
      </p:sp>
      <p:sp>
        <p:nvSpPr>
          <p:cNvPr id="3" name="Footer Placeholder 2">
            <a:extLst>
              <a:ext uri="{FF2B5EF4-FFF2-40B4-BE49-F238E27FC236}">
                <a16:creationId xmlns:a16="http://schemas.microsoft.com/office/drawing/2014/main" id="{9CD67157-488C-CAD4-7DB7-F9C2C151E48F}"/>
              </a:ext>
            </a:extLst>
          </p:cNvPr>
          <p:cNvSpPr>
            <a:spLocks noGrp="1"/>
          </p:cNvSpPr>
          <p:nvPr>
            <p:ph type="ftr" sz="quarter" idx="11"/>
          </p:nvPr>
        </p:nvSpPr>
        <p:spPr/>
        <p:txBody>
          <a:bodyPr/>
          <a:lstStyle/>
          <a:p>
            <a:r>
              <a:rPr lang="en-US" dirty="0"/>
              <a:t>Indira College of Engineering Management, Parandwadi</a:t>
            </a:r>
          </a:p>
        </p:txBody>
      </p:sp>
      <p:sp>
        <p:nvSpPr>
          <p:cNvPr id="4" name="Slide Number Placeholder 3">
            <a:extLst>
              <a:ext uri="{FF2B5EF4-FFF2-40B4-BE49-F238E27FC236}">
                <a16:creationId xmlns:a16="http://schemas.microsoft.com/office/drawing/2014/main" id="{FC956AC5-1309-4416-C2FA-4AF2AC180152}"/>
              </a:ext>
            </a:extLst>
          </p:cNvPr>
          <p:cNvSpPr>
            <a:spLocks noGrp="1"/>
          </p:cNvSpPr>
          <p:nvPr>
            <p:ph type="sldNum" sz="quarter" idx="12"/>
          </p:nvPr>
        </p:nvSpPr>
        <p:spPr/>
        <p:txBody>
          <a:bodyPr/>
          <a:lstStyle/>
          <a:p>
            <a:fld id="{ACB160E8-E870-46BA-8C3F-B490E99DB9E1}" type="slidenum">
              <a:rPr lang="en-US" smtClean="0"/>
              <a:pPr/>
              <a:t>20</a:t>
            </a:fld>
            <a:endParaRPr lang="en-US" dirty="0"/>
          </a:p>
        </p:txBody>
      </p:sp>
      <p:graphicFrame>
        <p:nvGraphicFramePr>
          <p:cNvPr id="5" name="Table 10">
            <a:extLst>
              <a:ext uri="{FF2B5EF4-FFF2-40B4-BE49-F238E27FC236}">
                <a16:creationId xmlns:a16="http://schemas.microsoft.com/office/drawing/2014/main" id="{E3653E8B-EEB7-E564-BE8B-4D59B69EF04E}"/>
              </a:ext>
            </a:extLst>
          </p:cNvPr>
          <p:cNvGraphicFramePr>
            <a:graphicFrameLocks noGrp="1"/>
          </p:cNvGraphicFramePr>
          <p:nvPr>
            <p:extLst>
              <p:ext uri="{D42A27DB-BD31-4B8C-83A1-F6EECF244321}">
                <p14:modId xmlns:p14="http://schemas.microsoft.com/office/powerpoint/2010/main" val="4069437051"/>
              </p:ext>
            </p:extLst>
          </p:nvPr>
        </p:nvGraphicFramePr>
        <p:xfrm>
          <a:off x="1397936" y="1758836"/>
          <a:ext cx="9084669" cy="1828800"/>
        </p:xfrm>
        <a:graphic>
          <a:graphicData uri="http://schemas.openxmlformats.org/drawingml/2006/table">
            <a:tbl>
              <a:tblPr firstRow="1" bandRow="1">
                <a:tableStyleId>{5C22544A-7EE6-4342-B048-85BDC9FD1C3A}</a:tableStyleId>
              </a:tblPr>
              <a:tblGrid>
                <a:gridCol w="1165726">
                  <a:extLst>
                    <a:ext uri="{9D8B030D-6E8A-4147-A177-3AD203B41FA5}">
                      <a16:colId xmlns:a16="http://schemas.microsoft.com/office/drawing/2014/main" val="2831596524"/>
                    </a:ext>
                  </a:extLst>
                </a:gridCol>
                <a:gridCol w="2952101">
                  <a:extLst>
                    <a:ext uri="{9D8B030D-6E8A-4147-A177-3AD203B41FA5}">
                      <a16:colId xmlns:a16="http://schemas.microsoft.com/office/drawing/2014/main" val="2508063877"/>
                    </a:ext>
                  </a:extLst>
                </a:gridCol>
                <a:gridCol w="4966842">
                  <a:extLst>
                    <a:ext uri="{9D8B030D-6E8A-4147-A177-3AD203B41FA5}">
                      <a16:colId xmlns:a16="http://schemas.microsoft.com/office/drawing/2014/main" val="4114247771"/>
                    </a:ext>
                  </a:extLst>
                </a:gridCol>
              </a:tblGrid>
              <a:tr h="436395">
                <a:tc>
                  <a:txBody>
                    <a:bodyPr/>
                    <a:lstStyle/>
                    <a:p>
                      <a:pPr algn="ctr"/>
                      <a:r>
                        <a:rPr lang="en-US" sz="2400" dirty="0"/>
                        <a:t>Sr. No.</a:t>
                      </a:r>
                      <a:endParaRPr lang="en-IN" sz="2400" dirty="0"/>
                    </a:p>
                  </a:txBody>
                  <a:tcPr/>
                </a:tc>
                <a:tc>
                  <a:txBody>
                    <a:bodyPr/>
                    <a:lstStyle/>
                    <a:p>
                      <a:pPr algn="ctr"/>
                      <a:r>
                        <a:rPr lang="en-US" sz="2400" dirty="0"/>
                        <a:t>Components</a:t>
                      </a:r>
                      <a:endParaRPr lang="en-IN" sz="2400" dirty="0"/>
                    </a:p>
                  </a:txBody>
                  <a:tcPr/>
                </a:tc>
                <a:tc>
                  <a:txBody>
                    <a:bodyPr/>
                    <a:lstStyle/>
                    <a:p>
                      <a:pPr algn="ctr"/>
                      <a:r>
                        <a:rPr lang="en-US" sz="2400" dirty="0"/>
                        <a:t>Specification</a:t>
                      </a:r>
                      <a:endParaRPr lang="en-IN" sz="2400" dirty="0"/>
                    </a:p>
                  </a:txBody>
                  <a:tcPr/>
                </a:tc>
                <a:extLst>
                  <a:ext uri="{0D108BD9-81ED-4DB2-BD59-A6C34878D82A}">
                    <a16:rowId xmlns:a16="http://schemas.microsoft.com/office/drawing/2014/main" val="3120203709"/>
                  </a:ext>
                </a:extLst>
              </a:tr>
              <a:tr h="443448">
                <a:tc>
                  <a:txBody>
                    <a:bodyPr/>
                    <a:lstStyle/>
                    <a:p>
                      <a:pPr algn="ctr"/>
                      <a:r>
                        <a:rPr lang="en-US" sz="2400" dirty="0"/>
                        <a:t>1</a:t>
                      </a:r>
                      <a:endParaRPr lang="en-IN" sz="2400" dirty="0"/>
                    </a:p>
                  </a:txBody>
                  <a:tcPr anchor="ctr"/>
                </a:tc>
                <a:tc>
                  <a:txBody>
                    <a:bodyPr/>
                    <a:lstStyle/>
                    <a:p>
                      <a:r>
                        <a:rPr lang="en-IN" sz="2400" dirty="0"/>
                        <a:t>Processor</a:t>
                      </a:r>
                    </a:p>
                  </a:txBody>
                  <a:tcPr anchor="ctr"/>
                </a:tc>
                <a:tc>
                  <a:txBody>
                    <a:bodyPr/>
                    <a:lstStyle/>
                    <a:p>
                      <a:r>
                        <a:rPr lang="en-US" sz="2400" dirty="0"/>
                        <a:t>Intel i3 7th Gen or better, Apple M1 </a:t>
                      </a:r>
                      <a:endParaRPr lang="en-IN" sz="2400" dirty="0"/>
                    </a:p>
                  </a:txBody>
                  <a:tcPr anchor="ctr"/>
                </a:tc>
                <a:extLst>
                  <a:ext uri="{0D108BD9-81ED-4DB2-BD59-A6C34878D82A}">
                    <a16:rowId xmlns:a16="http://schemas.microsoft.com/office/drawing/2014/main" val="3254850268"/>
                  </a:ext>
                </a:extLst>
              </a:tr>
              <a:tr h="443448">
                <a:tc>
                  <a:txBody>
                    <a:bodyPr/>
                    <a:lstStyle/>
                    <a:p>
                      <a:pPr algn="ctr"/>
                      <a:r>
                        <a:rPr lang="en-US" sz="2400" dirty="0"/>
                        <a:t>2</a:t>
                      </a:r>
                      <a:endParaRPr lang="en-IN" sz="2400" dirty="0"/>
                    </a:p>
                  </a:txBody>
                  <a:tcPr anchor="ctr"/>
                </a:tc>
                <a:tc>
                  <a:txBody>
                    <a:bodyPr/>
                    <a:lstStyle/>
                    <a:p>
                      <a:r>
                        <a:rPr lang="en-IN" sz="2400" dirty="0"/>
                        <a:t>Memory</a:t>
                      </a:r>
                    </a:p>
                  </a:txBody>
                  <a:tcPr anchor="ctr"/>
                </a:tc>
                <a:tc>
                  <a:txBody>
                    <a:bodyPr/>
                    <a:lstStyle/>
                    <a:p>
                      <a:r>
                        <a:rPr lang="en-IN" sz="2400" dirty="0"/>
                        <a:t>8 GB RAM</a:t>
                      </a:r>
                    </a:p>
                  </a:txBody>
                  <a:tcPr/>
                </a:tc>
                <a:extLst>
                  <a:ext uri="{0D108BD9-81ED-4DB2-BD59-A6C34878D82A}">
                    <a16:rowId xmlns:a16="http://schemas.microsoft.com/office/drawing/2014/main" val="1259689545"/>
                  </a:ext>
                </a:extLst>
              </a:tr>
              <a:tr h="443448">
                <a:tc>
                  <a:txBody>
                    <a:bodyPr/>
                    <a:lstStyle/>
                    <a:p>
                      <a:pPr algn="ctr"/>
                      <a:r>
                        <a:rPr lang="en-US" sz="2400" dirty="0"/>
                        <a:t>3</a:t>
                      </a:r>
                      <a:endParaRPr lang="en-IN" sz="2400" dirty="0"/>
                    </a:p>
                  </a:txBody>
                  <a:tcPr anchor="ctr"/>
                </a:tc>
                <a:tc>
                  <a:txBody>
                    <a:bodyPr/>
                    <a:lstStyle/>
                    <a:p>
                      <a:r>
                        <a:rPr lang="en-IN" sz="2400" dirty="0"/>
                        <a:t>Network Interface</a:t>
                      </a:r>
                    </a:p>
                  </a:txBody>
                  <a:tcPr anchor="ctr"/>
                </a:tc>
                <a:tc>
                  <a:txBody>
                    <a:bodyPr/>
                    <a:lstStyle/>
                    <a:p>
                      <a:r>
                        <a:rPr lang="en-IN" sz="2400" dirty="0"/>
                        <a:t>Wi-Fi 5 (802.11ac) </a:t>
                      </a:r>
                    </a:p>
                  </a:txBody>
                  <a:tcPr/>
                </a:tc>
                <a:extLst>
                  <a:ext uri="{0D108BD9-81ED-4DB2-BD59-A6C34878D82A}">
                    <a16:rowId xmlns:a16="http://schemas.microsoft.com/office/drawing/2014/main" val="3785135717"/>
                  </a:ext>
                </a:extLst>
              </a:tr>
            </a:tbl>
          </a:graphicData>
        </a:graphic>
      </p:graphicFrame>
      <p:sp>
        <p:nvSpPr>
          <p:cNvPr id="6" name="TextBox 5">
            <a:extLst>
              <a:ext uri="{FF2B5EF4-FFF2-40B4-BE49-F238E27FC236}">
                <a16:creationId xmlns:a16="http://schemas.microsoft.com/office/drawing/2014/main" id="{7B3FB571-9377-2E1D-C690-277AC10C12EF}"/>
              </a:ext>
            </a:extLst>
          </p:cNvPr>
          <p:cNvSpPr txBox="1"/>
          <p:nvPr/>
        </p:nvSpPr>
        <p:spPr>
          <a:xfrm>
            <a:off x="838200" y="174172"/>
            <a:ext cx="8948058" cy="769441"/>
          </a:xfrm>
          <a:prstGeom prst="rect">
            <a:avLst/>
          </a:prstGeom>
          <a:noFill/>
        </p:spPr>
        <p:txBody>
          <a:bodyPr wrap="square" rtlCol="0">
            <a:spAutoFit/>
          </a:bodyPr>
          <a:lstStyle/>
          <a:p>
            <a:r>
              <a:rPr lang="en-US" sz="4400" b="1" dirty="0">
                <a:solidFill>
                  <a:schemeClr val="tx1">
                    <a:lumMod val="95000"/>
                    <a:lumOff val="5000"/>
                  </a:schemeClr>
                </a:solidFill>
              </a:rPr>
              <a:t>H/W Requirements</a:t>
            </a:r>
            <a:endParaRPr lang="en-IN" sz="4400" dirty="0"/>
          </a:p>
        </p:txBody>
      </p:sp>
    </p:spTree>
    <p:extLst>
      <p:ext uri="{BB962C8B-B14F-4D97-AF65-F5344CB8AC3E}">
        <p14:creationId xmlns:p14="http://schemas.microsoft.com/office/powerpoint/2010/main" val="50572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2C2BF-2A62-4CAF-A446-85F6E98A910F}"/>
              </a:ext>
            </a:extLst>
          </p:cNvPr>
          <p:cNvSpPr>
            <a:spLocks noGrp="1"/>
          </p:cNvSpPr>
          <p:nvPr>
            <p:ph idx="1"/>
          </p:nvPr>
        </p:nvSpPr>
        <p:spPr>
          <a:xfrm>
            <a:off x="838200" y="1127125"/>
            <a:ext cx="10515600" cy="4899602"/>
          </a:xfrm>
        </p:spPr>
        <p:txBody>
          <a:bodyPr>
            <a:normAutofit fontScale="92500" lnSpcReduction="20000"/>
          </a:bodyPr>
          <a:lstStyle/>
          <a:p>
            <a:r>
              <a:rPr lang="en-IN" dirty="0"/>
              <a:t>Estimate Effort</a:t>
            </a:r>
          </a:p>
          <a:p>
            <a:r>
              <a:rPr lang="en-IN" sz="2600" dirty="0"/>
              <a:t>Effort(E) Use the Home COCOMO equation to estimate effort(E):</a:t>
            </a:r>
          </a:p>
          <a:p>
            <a:pPr lvl="1"/>
            <a:r>
              <a:rPr lang="en-IN" dirty="0"/>
              <a:t>For the “Organic” mode , the formula is:</a:t>
            </a:r>
          </a:p>
          <a:p>
            <a:pPr marL="457200" lvl="1" indent="0">
              <a:buNone/>
            </a:pPr>
            <a:r>
              <a:rPr lang="en-IN" dirty="0"/>
              <a:t>				E=a*(K LOC)b</a:t>
            </a:r>
          </a:p>
          <a:p>
            <a:pPr marL="457200" lvl="1" indent="0">
              <a:buNone/>
            </a:pPr>
            <a:r>
              <a:rPr lang="en-IN" dirty="0"/>
              <a:t>Where:</a:t>
            </a:r>
          </a:p>
          <a:p>
            <a:pPr lvl="1"/>
            <a:r>
              <a:rPr lang="en-IN" dirty="0"/>
              <a:t>a = 2.4(Constant for the “Organic” mode)</a:t>
            </a:r>
          </a:p>
          <a:p>
            <a:pPr marL="457200" lvl="1" indent="0">
              <a:buNone/>
            </a:pPr>
            <a:endParaRPr lang="en-IN" dirty="0"/>
          </a:p>
          <a:p>
            <a:pPr lvl="1"/>
            <a:r>
              <a:rPr lang="en-IN" dirty="0"/>
              <a:t>b =1.05(Constant for the “Organic” mode)</a:t>
            </a:r>
          </a:p>
          <a:p>
            <a:pPr marL="457200" lvl="1" indent="0">
              <a:buNone/>
            </a:pPr>
            <a:endParaRPr lang="en-IN" dirty="0"/>
          </a:p>
          <a:p>
            <a:pPr lvl="1"/>
            <a:r>
              <a:rPr lang="en-IN" dirty="0"/>
              <a:t>KLOC= Estimated lines of code in kilos=5</a:t>
            </a:r>
          </a:p>
          <a:p>
            <a:pPr marL="457200" lvl="1" indent="0">
              <a:buNone/>
            </a:pPr>
            <a:endParaRPr lang="en-IN" dirty="0"/>
          </a:p>
          <a:p>
            <a:r>
              <a:rPr lang="en-IN" dirty="0"/>
              <a:t>Calculate E:</a:t>
            </a:r>
          </a:p>
          <a:p>
            <a:pPr marL="0" indent="0">
              <a:buNone/>
            </a:pPr>
            <a:endParaRPr lang="en-IN" dirty="0"/>
          </a:p>
          <a:p>
            <a:pPr lvl="2"/>
            <a:r>
              <a:rPr lang="en-IN" sz="2400" dirty="0"/>
              <a:t>E=2.4*(5)</a:t>
            </a:r>
            <a:r>
              <a:rPr lang="en-IN" sz="2400" baseline="30000" dirty="0"/>
              <a:t>1.05 </a:t>
            </a:r>
            <a:r>
              <a:rPr lang="en-IN" sz="2400" dirty="0"/>
              <a:t>=26.83Person-Months(PM)</a:t>
            </a:r>
          </a:p>
          <a:p>
            <a:pPr marL="914400" lvl="2" indent="0">
              <a:buNone/>
            </a:pPr>
            <a:endParaRPr lang="en-IN" dirty="0"/>
          </a:p>
        </p:txBody>
      </p:sp>
      <p:sp>
        <p:nvSpPr>
          <p:cNvPr id="4" name="Date Placeholder 3">
            <a:extLst>
              <a:ext uri="{FF2B5EF4-FFF2-40B4-BE49-F238E27FC236}">
                <a16:creationId xmlns:a16="http://schemas.microsoft.com/office/drawing/2014/main" id="{34DE2C9D-483B-3CF4-9533-6B218408A783}"/>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E5842782-3E6C-9979-DCCB-D7C5D99C6193}"/>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E24F3E08-5A82-29FB-AECD-9034CC1C5ACC}"/>
              </a:ext>
            </a:extLst>
          </p:cNvPr>
          <p:cNvSpPr>
            <a:spLocks noGrp="1"/>
          </p:cNvSpPr>
          <p:nvPr>
            <p:ph type="sldNum" sz="quarter" idx="12"/>
          </p:nvPr>
        </p:nvSpPr>
        <p:spPr/>
        <p:txBody>
          <a:bodyPr/>
          <a:lstStyle/>
          <a:p>
            <a:fld id="{ACB160E8-E870-46BA-8C3F-B490E99DB9E1}" type="slidenum">
              <a:rPr lang="en-US" smtClean="0"/>
              <a:pPr/>
              <a:t>21</a:t>
            </a:fld>
            <a:endParaRPr lang="en-US" dirty="0"/>
          </a:p>
        </p:txBody>
      </p:sp>
      <p:sp>
        <p:nvSpPr>
          <p:cNvPr id="9" name="TextBox 8">
            <a:extLst>
              <a:ext uri="{FF2B5EF4-FFF2-40B4-BE49-F238E27FC236}">
                <a16:creationId xmlns:a16="http://schemas.microsoft.com/office/drawing/2014/main" id="{3E0008C3-C03A-7E51-194F-AD4B64521839}"/>
              </a:ext>
            </a:extLst>
          </p:cNvPr>
          <p:cNvSpPr txBox="1"/>
          <p:nvPr/>
        </p:nvSpPr>
        <p:spPr>
          <a:xfrm>
            <a:off x="838200" y="39029"/>
            <a:ext cx="8948058" cy="986360"/>
          </a:xfrm>
          <a:prstGeom prst="rect">
            <a:avLst/>
          </a:prstGeom>
          <a:noFill/>
        </p:spPr>
        <p:txBody>
          <a:bodyPr wrap="square" rtlCol="0">
            <a:spAutoFit/>
          </a:bodyPr>
          <a:lstStyle/>
          <a:p>
            <a:pPr marL="0" algn="l" rtl="0" eaLnBrk="1" latinLnBrk="0" hangingPunct="1">
              <a:lnSpc>
                <a:spcPct val="150000"/>
              </a:lnSpc>
              <a:spcBef>
                <a:spcPts val="0"/>
              </a:spcBef>
              <a:spcAft>
                <a:spcPts val="0"/>
              </a:spcAft>
            </a:pPr>
            <a:r>
              <a:rPr lang="en-US" sz="4400" b="1" kern="1200" dirty="0">
                <a:effectLst/>
                <a:latin typeface="Times New Roman" panose="02020603050405020304" pitchFamily="18" charset="0"/>
                <a:ea typeface="+mn-ea"/>
                <a:cs typeface="+mn-cs"/>
              </a:rPr>
              <a:t>Project Cost Estimation</a:t>
            </a:r>
            <a:endParaRPr lang="en-IN" sz="8800" b="1" dirty="0">
              <a:effectLst/>
            </a:endParaRPr>
          </a:p>
        </p:txBody>
      </p:sp>
    </p:spTree>
    <p:extLst>
      <p:ext uri="{BB962C8B-B14F-4D97-AF65-F5344CB8AC3E}">
        <p14:creationId xmlns:p14="http://schemas.microsoft.com/office/powerpoint/2010/main" val="3184823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2C2BF-2A62-4CAF-A446-85F6E98A910F}"/>
              </a:ext>
            </a:extLst>
          </p:cNvPr>
          <p:cNvSpPr>
            <a:spLocks noGrp="1"/>
          </p:cNvSpPr>
          <p:nvPr>
            <p:ph idx="1"/>
          </p:nvPr>
        </p:nvSpPr>
        <p:spPr>
          <a:xfrm>
            <a:off x="838200" y="1127125"/>
            <a:ext cx="10515600" cy="4899602"/>
          </a:xfrm>
        </p:spPr>
        <p:txBody>
          <a:bodyPr>
            <a:normAutofit/>
          </a:bodyPr>
          <a:lstStyle/>
          <a:p>
            <a:r>
              <a:rPr lang="en-IN" dirty="0"/>
              <a:t>Estimate Development Time</a:t>
            </a:r>
          </a:p>
          <a:p>
            <a:pPr marL="0" indent="0">
              <a:buNone/>
            </a:pPr>
            <a:endParaRPr lang="en-IN" dirty="0"/>
          </a:p>
          <a:p>
            <a:pPr lvl="2"/>
            <a:r>
              <a:rPr lang="en-IN" sz="2400" dirty="0"/>
              <a:t>Duration(in months) = Effort(in PM)/ Team Size</a:t>
            </a:r>
          </a:p>
          <a:p>
            <a:pPr lvl="2"/>
            <a:endParaRPr lang="en-IN" sz="2400" dirty="0"/>
          </a:p>
          <a:p>
            <a:pPr lvl="2"/>
            <a:r>
              <a:rPr lang="en-IN" sz="2400" dirty="0"/>
              <a:t>Duration(in months) = 26.83/ 4 = 6.70 Months</a:t>
            </a:r>
          </a:p>
          <a:p>
            <a:pPr marL="0" indent="0">
              <a:buNone/>
            </a:pPr>
            <a:endParaRPr lang="en-IN" dirty="0"/>
          </a:p>
          <a:p>
            <a:r>
              <a:rPr lang="en-IN" dirty="0"/>
              <a:t>Estimate Cost</a:t>
            </a:r>
          </a:p>
          <a:p>
            <a:pPr marL="914400" lvl="2" indent="0">
              <a:buNone/>
            </a:pPr>
            <a:endParaRPr lang="en-IN" dirty="0"/>
          </a:p>
          <a:p>
            <a:pPr lvl="2"/>
            <a:r>
              <a:rPr lang="en-IN" sz="2400" dirty="0"/>
              <a:t>Cost = Efforts(in PM)* Average Monthly Salary</a:t>
            </a:r>
          </a:p>
          <a:p>
            <a:pPr lvl="2"/>
            <a:endParaRPr lang="en-IN" sz="2400" dirty="0"/>
          </a:p>
          <a:p>
            <a:pPr lvl="2"/>
            <a:r>
              <a:rPr lang="en-IN" sz="2400" dirty="0"/>
              <a:t>Cost=26.83 PM* Rs 2500 = 67,075</a:t>
            </a:r>
          </a:p>
        </p:txBody>
      </p:sp>
      <p:sp>
        <p:nvSpPr>
          <p:cNvPr id="4" name="Date Placeholder 3">
            <a:extLst>
              <a:ext uri="{FF2B5EF4-FFF2-40B4-BE49-F238E27FC236}">
                <a16:creationId xmlns:a16="http://schemas.microsoft.com/office/drawing/2014/main" id="{34DE2C9D-483B-3CF4-9533-6B218408A783}"/>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E5842782-3E6C-9979-DCCB-D7C5D99C6193}"/>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E24F3E08-5A82-29FB-AECD-9034CC1C5ACC}"/>
              </a:ext>
            </a:extLst>
          </p:cNvPr>
          <p:cNvSpPr>
            <a:spLocks noGrp="1"/>
          </p:cNvSpPr>
          <p:nvPr>
            <p:ph type="sldNum" sz="quarter" idx="12"/>
          </p:nvPr>
        </p:nvSpPr>
        <p:spPr/>
        <p:txBody>
          <a:bodyPr/>
          <a:lstStyle/>
          <a:p>
            <a:fld id="{ACB160E8-E870-46BA-8C3F-B490E99DB9E1}" type="slidenum">
              <a:rPr lang="en-US" smtClean="0"/>
              <a:pPr/>
              <a:t>22</a:t>
            </a:fld>
            <a:endParaRPr lang="en-US" dirty="0"/>
          </a:p>
        </p:txBody>
      </p:sp>
      <p:sp>
        <p:nvSpPr>
          <p:cNvPr id="9" name="TextBox 8">
            <a:extLst>
              <a:ext uri="{FF2B5EF4-FFF2-40B4-BE49-F238E27FC236}">
                <a16:creationId xmlns:a16="http://schemas.microsoft.com/office/drawing/2014/main" id="{3E0008C3-C03A-7E51-194F-AD4B64521839}"/>
              </a:ext>
            </a:extLst>
          </p:cNvPr>
          <p:cNvSpPr txBox="1"/>
          <p:nvPr/>
        </p:nvSpPr>
        <p:spPr>
          <a:xfrm>
            <a:off x="838200" y="39029"/>
            <a:ext cx="8948058" cy="986360"/>
          </a:xfrm>
          <a:prstGeom prst="rect">
            <a:avLst/>
          </a:prstGeom>
          <a:noFill/>
        </p:spPr>
        <p:txBody>
          <a:bodyPr wrap="square" rtlCol="0">
            <a:spAutoFit/>
          </a:bodyPr>
          <a:lstStyle/>
          <a:p>
            <a:pPr marL="0" algn="l" rtl="0" eaLnBrk="1" latinLnBrk="0" hangingPunct="1">
              <a:lnSpc>
                <a:spcPct val="150000"/>
              </a:lnSpc>
              <a:spcBef>
                <a:spcPts val="0"/>
              </a:spcBef>
              <a:spcAft>
                <a:spcPts val="0"/>
              </a:spcAft>
            </a:pPr>
            <a:r>
              <a:rPr lang="en-US" sz="4400" b="1" kern="1200" dirty="0">
                <a:effectLst/>
                <a:latin typeface="Times New Roman" panose="02020603050405020304" pitchFamily="18" charset="0"/>
                <a:ea typeface="+mn-ea"/>
                <a:cs typeface="+mn-cs"/>
              </a:rPr>
              <a:t>Project Cost Estimation(2)</a:t>
            </a:r>
            <a:endParaRPr lang="en-IN" sz="8800" b="1" dirty="0">
              <a:effectLst/>
            </a:endParaRPr>
          </a:p>
        </p:txBody>
      </p:sp>
    </p:spTree>
    <p:extLst>
      <p:ext uri="{BB962C8B-B14F-4D97-AF65-F5344CB8AC3E}">
        <p14:creationId xmlns:p14="http://schemas.microsoft.com/office/powerpoint/2010/main" val="224593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429C-F684-7ADD-13AF-29DBA9E72AE2}"/>
              </a:ext>
            </a:extLst>
          </p:cNvPr>
          <p:cNvSpPr>
            <a:spLocks noGrp="1"/>
          </p:cNvSpPr>
          <p:nvPr>
            <p:ph type="title"/>
          </p:nvPr>
        </p:nvSpPr>
        <p:spPr>
          <a:xfrm>
            <a:off x="838200" y="148771"/>
            <a:ext cx="10515600" cy="1325563"/>
          </a:xfrm>
        </p:spPr>
        <p:txBody>
          <a:bodyPr/>
          <a:lstStyle/>
          <a:p>
            <a:r>
              <a:rPr lang="en-US" sz="4400" b="1" dirty="0"/>
              <a:t>Planning and Scheduling of Project(Gantt Chart)</a:t>
            </a:r>
            <a:endParaRPr lang="en-IN" b="1" dirty="0"/>
          </a:p>
        </p:txBody>
      </p:sp>
      <p:sp>
        <p:nvSpPr>
          <p:cNvPr id="4" name="Date Placeholder 3">
            <a:extLst>
              <a:ext uri="{FF2B5EF4-FFF2-40B4-BE49-F238E27FC236}">
                <a16:creationId xmlns:a16="http://schemas.microsoft.com/office/drawing/2014/main" id="{2E369617-E5BE-E9C9-4524-B101A13555AB}"/>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9B3D5976-0F2A-D891-764C-1C2F514F2AAC}"/>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208E3C4B-CF60-3788-C970-7C0B01945161}"/>
              </a:ext>
            </a:extLst>
          </p:cNvPr>
          <p:cNvSpPr>
            <a:spLocks noGrp="1"/>
          </p:cNvSpPr>
          <p:nvPr>
            <p:ph type="sldNum" sz="quarter" idx="12"/>
          </p:nvPr>
        </p:nvSpPr>
        <p:spPr/>
        <p:txBody>
          <a:bodyPr/>
          <a:lstStyle/>
          <a:p>
            <a:fld id="{ACB160E8-E870-46BA-8C3F-B490E99DB9E1}" type="slidenum">
              <a:rPr lang="en-US" smtClean="0"/>
              <a:pPr/>
              <a:t>23</a:t>
            </a:fld>
            <a:endParaRPr lang="en-US" dirty="0"/>
          </a:p>
        </p:txBody>
      </p:sp>
      <p:pic>
        <p:nvPicPr>
          <p:cNvPr id="12" name="Content Placeholder 11">
            <a:extLst>
              <a:ext uri="{FF2B5EF4-FFF2-40B4-BE49-F238E27FC236}">
                <a16:creationId xmlns:a16="http://schemas.microsoft.com/office/drawing/2014/main" id="{5A7DE3FB-8A8C-F852-E9E0-9DAC3484B6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539"/>
          <a:stretch/>
        </p:blipFill>
        <p:spPr>
          <a:xfrm>
            <a:off x="245097" y="1366887"/>
            <a:ext cx="11510128" cy="4864231"/>
          </a:xfrm>
          <a:ln w="9525">
            <a:solidFill>
              <a:schemeClr val="tx1"/>
            </a:solidFill>
          </a:ln>
        </p:spPr>
      </p:pic>
    </p:spTree>
    <p:extLst>
      <p:ext uri="{BB962C8B-B14F-4D97-AF65-F5344CB8AC3E}">
        <p14:creationId xmlns:p14="http://schemas.microsoft.com/office/powerpoint/2010/main" val="190819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ECA-897A-C11E-67A9-704EACFAD9C9}"/>
              </a:ext>
            </a:extLst>
          </p:cNvPr>
          <p:cNvSpPr>
            <a:spLocks noGrp="1"/>
          </p:cNvSpPr>
          <p:nvPr>
            <p:ph type="title"/>
          </p:nvPr>
        </p:nvSpPr>
        <p:spPr>
          <a:xfrm>
            <a:off x="838200" y="0"/>
            <a:ext cx="10515600" cy="958749"/>
          </a:xfrm>
        </p:spPr>
        <p:txBody>
          <a:bodyPr/>
          <a:lstStyle/>
          <a:p>
            <a:r>
              <a:rPr lang="en-IN" b="1" dirty="0"/>
              <a:t>Risk Involved</a:t>
            </a:r>
          </a:p>
        </p:txBody>
      </p:sp>
      <p:sp>
        <p:nvSpPr>
          <p:cNvPr id="3" name="Content Placeholder 2">
            <a:extLst>
              <a:ext uri="{FF2B5EF4-FFF2-40B4-BE49-F238E27FC236}">
                <a16:creationId xmlns:a16="http://schemas.microsoft.com/office/drawing/2014/main" id="{7E92EFF1-E1A3-9D36-6A82-0BAA788137AE}"/>
              </a:ext>
            </a:extLst>
          </p:cNvPr>
          <p:cNvSpPr>
            <a:spLocks noGrp="1"/>
          </p:cNvSpPr>
          <p:nvPr>
            <p:ph idx="1"/>
          </p:nvPr>
        </p:nvSpPr>
        <p:spPr>
          <a:xfrm>
            <a:off x="329938" y="1572151"/>
            <a:ext cx="11331019" cy="3876542"/>
          </a:xfrm>
        </p:spPr>
        <p:txBody>
          <a:bodyPr>
            <a:noAutofit/>
          </a:bodyPr>
          <a:lstStyle/>
          <a:p>
            <a:pPr algn="just">
              <a:lnSpc>
                <a:spcPct val="150000"/>
              </a:lnSpc>
            </a:pPr>
            <a:r>
              <a:rPr lang="en-IN" sz="2400" dirty="0"/>
              <a:t>If the design of website is more complex, then our model will require more time to analyse </a:t>
            </a:r>
            <a:r>
              <a:rPr lang="en-IN" sz="2400"/>
              <a:t>it.</a:t>
            </a:r>
          </a:p>
          <a:p>
            <a:pPr marL="0" indent="0" algn="just">
              <a:lnSpc>
                <a:spcPct val="150000"/>
              </a:lnSpc>
              <a:buNone/>
            </a:pPr>
            <a:endParaRPr lang="en-IN" sz="2400" dirty="0"/>
          </a:p>
          <a:p>
            <a:pPr algn="just">
              <a:lnSpc>
                <a:spcPct val="150000"/>
              </a:lnSpc>
            </a:pPr>
            <a:r>
              <a:rPr lang="en-IN" sz="2400" dirty="0"/>
              <a:t>If the model is not train well with the algorithms, then new dataset will not work properly because of this model accuracy will be decreased and we will not get the exact solution of the model.</a:t>
            </a:r>
          </a:p>
        </p:txBody>
      </p:sp>
      <p:sp>
        <p:nvSpPr>
          <p:cNvPr id="4" name="Date Placeholder 3">
            <a:extLst>
              <a:ext uri="{FF2B5EF4-FFF2-40B4-BE49-F238E27FC236}">
                <a16:creationId xmlns:a16="http://schemas.microsoft.com/office/drawing/2014/main" id="{CB30BE94-2C66-EAF3-6C4F-D8C61565EC0D}"/>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1712CABF-A025-FA97-BE03-EF928F4D8FF9}"/>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799CD8FF-235C-696D-37DA-D517E431F64D}"/>
              </a:ext>
            </a:extLst>
          </p:cNvPr>
          <p:cNvSpPr>
            <a:spLocks noGrp="1"/>
          </p:cNvSpPr>
          <p:nvPr>
            <p:ph type="sldNum" sz="quarter" idx="12"/>
          </p:nvPr>
        </p:nvSpPr>
        <p:spPr/>
        <p:txBody>
          <a:bodyPr/>
          <a:lstStyle/>
          <a:p>
            <a:fld id="{ACB160E8-E870-46BA-8C3F-B490E99DB9E1}" type="slidenum">
              <a:rPr lang="en-US" smtClean="0"/>
              <a:pPr/>
              <a:t>24</a:t>
            </a:fld>
            <a:endParaRPr lang="en-US" dirty="0"/>
          </a:p>
        </p:txBody>
      </p:sp>
    </p:spTree>
    <p:extLst>
      <p:ext uri="{BB962C8B-B14F-4D97-AF65-F5344CB8AC3E}">
        <p14:creationId xmlns:p14="http://schemas.microsoft.com/office/powerpoint/2010/main" val="256748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111607"/>
            <a:ext cx="10515600" cy="709374"/>
          </a:xfrm>
        </p:spPr>
        <p:txBody>
          <a:bodyPr/>
          <a:lstStyle/>
          <a:p>
            <a:r>
              <a:rPr lang="en-US" b="1" dirty="0">
                <a:solidFill>
                  <a:schemeClr val="tx1">
                    <a:lumMod val="95000"/>
                    <a:lumOff val="5000"/>
                  </a:schemeClr>
                </a:solidFill>
              </a:rPr>
              <a:t>Social Aspect</a:t>
            </a:r>
            <a:endParaRPr lang="en-US" b="1" dirty="0"/>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25</a:t>
            </a:fld>
            <a:endParaRPr lang="en-US" dirty="0"/>
          </a:p>
        </p:txBody>
      </p:sp>
      <p:sp>
        <p:nvSpPr>
          <p:cNvPr id="8" name="Content Placeholder 7">
            <a:extLst>
              <a:ext uri="{FF2B5EF4-FFF2-40B4-BE49-F238E27FC236}">
                <a16:creationId xmlns:a16="http://schemas.microsoft.com/office/drawing/2014/main" id="{0399FEF9-FA7A-7FA5-2B6F-E2361D6D4A06}"/>
              </a:ext>
            </a:extLst>
          </p:cNvPr>
          <p:cNvSpPr>
            <a:spLocks noGrp="1"/>
          </p:cNvSpPr>
          <p:nvPr>
            <p:ph idx="1"/>
          </p:nvPr>
        </p:nvSpPr>
        <p:spPr>
          <a:xfrm>
            <a:off x="838200" y="1411969"/>
            <a:ext cx="10765971" cy="3268888"/>
          </a:xfrm>
        </p:spPr>
        <p:txBody>
          <a:bodyPr>
            <a:normAutofit/>
          </a:bodyPr>
          <a:lstStyle/>
          <a:p>
            <a:pPr algn="just">
              <a:lnSpc>
                <a:spcPct val="150000"/>
              </a:lnSpc>
            </a:pPr>
            <a:r>
              <a:rPr lang="en-US" dirty="0">
                <a:latin typeface="+mj-lt"/>
              </a:rPr>
              <a:t>Data Collection and Preprocessing</a:t>
            </a:r>
          </a:p>
          <a:p>
            <a:pPr algn="just">
              <a:lnSpc>
                <a:spcPct val="150000"/>
              </a:lnSpc>
            </a:pPr>
            <a:r>
              <a:rPr lang="en-US" dirty="0">
                <a:effectLst/>
                <a:latin typeface="+mj-lt"/>
                <a:ea typeface="Calibri" panose="020F0502020204030204" pitchFamily="34" charset="0"/>
                <a:cs typeface="Times New Roman" panose="02020603050405020304" pitchFamily="18" charset="0"/>
              </a:rPr>
              <a:t>Sentiment Analysis</a:t>
            </a:r>
            <a:endParaRPr lang="en-US" sz="2400" dirty="0">
              <a:effectLst/>
              <a:latin typeface="+mj-lt"/>
              <a:ea typeface="Calibri" panose="020F0502020204030204" pitchFamily="34" charset="0"/>
              <a:cs typeface="Times New Roman" panose="02020603050405020304" pitchFamily="18" charset="0"/>
            </a:endParaRPr>
          </a:p>
          <a:p>
            <a:pPr algn="just">
              <a:lnSpc>
                <a:spcPct val="150000"/>
              </a:lnSpc>
            </a:pPr>
            <a:r>
              <a:rPr lang="en-US" dirty="0">
                <a:effectLst/>
                <a:latin typeface="+mj-lt"/>
                <a:ea typeface="Calibri" panose="020F0502020204030204" pitchFamily="34" charset="0"/>
                <a:cs typeface="Times New Roman" panose="02020603050405020304" pitchFamily="18" charset="0"/>
              </a:rPr>
              <a:t>User Experience and Feedback Analysis</a:t>
            </a:r>
            <a:endParaRPr lang="en-US" sz="2400" dirty="0">
              <a:latin typeface="+mj-lt"/>
              <a:ea typeface="Calibri" panose="020F0502020204030204" pitchFamily="34" charset="0"/>
              <a:cs typeface="Times New Roman" panose="02020603050405020304" pitchFamily="18" charset="0"/>
            </a:endParaRPr>
          </a:p>
          <a:p>
            <a:pPr algn="just">
              <a:lnSpc>
                <a:spcPct val="150000"/>
              </a:lnSpc>
            </a:pPr>
            <a:r>
              <a:rPr lang="en-US" dirty="0">
                <a:effectLst/>
                <a:latin typeface="+mj-lt"/>
                <a:ea typeface="Calibri" panose="020F0502020204030204" pitchFamily="34" charset="0"/>
                <a:cs typeface="Times New Roman" panose="02020603050405020304" pitchFamily="18" charset="0"/>
              </a:rPr>
              <a:t>Community Sentiment Analysis</a:t>
            </a:r>
            <a:endParaRPr lang="en-IN" sz="3200" dirty="0">
              <a:latin typeface="+mj-lt"/>
            </a:endParaRPr>
          </a:p>
        </p:txBody>
      </p:sp>
    </p:spTree>
    <p:extLst>
      <p:ext uri="{BB962C8B-B14F-4D97-AF65-F5344CB8AC3E}">
        <p14:creationId xmlns:p14="http://schemas.microsoft.com/office/powerpoint/2010/main" val="78207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71969C3-A5DB-759A-C8D1-9F4DA1E3F4BB}"/>
              </a:ext>
            </a:extLst>
          </p:cNvPr>
          <p:cNvPicPr>
            <a:picLocks noGrp="1" noChangeAspect="1"/>
          </p:cNvPicPr>
          <p:nvPr>
            <p:ph sz="half" idx="1"/>
          </p:nvPr>
        </p:nvPicPr>
        <p:blipFill>
          <a:blip r:embed="rId2"/>
          <a:stretch>
            <a:fillRect/>
          </a:stretch>
        </p:blipFill>
        <p:spPr>
          <a:xfrm>
            <a:off x="838200" y="1476166"/>
            <a:ext cx="5181600" cy="4186015"/>
          </a:xfrm>
          <a:ln w="9525">
            <a:solidFill>
              <a:schemeClr val="tx1"/>
            </a:solidFill>
          </a:ln>
        </p:spPr>
      </p:pic>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26</a:t>
            </a:fld>
            <a:endParaRPr lang="en-US" dirty="0"/>
          </a:p>
        </p:txBody>
      </p:sp>
      <p:pic>
        <p:nvPicPr>
          <p:cNvPr id="12" name="Content Placeholder 11">
            <a:extLst>
              <a:ext uri="{FF2B5EF4-FFF2-40B4-BE49-F238E27FC236}">
                <a16:creationId xmlns:a16="http://schemas.microsoft.com/office/drawing/2014/main" id="{5B5C8F02-E304-6F05-4099-4A63B130275C}"/>
              </a:ext>
            </a:extLst>
          </p:cNvPr>
          <p:cNvPicPr>
            <a:picLocks noGrp="1" noChangeAspect="1"/>
          </p:cNvPicPr>
          <p:nvPr>
            <p:ph sz="half" idx="2"/>
          </p:nvPr>
        </p:nvPicPr>
        <p:blipFill>
          <a:blip r:embed="rId3"/>
          <a:stretch>
            <a:fillRect/>
          </a:stretch>
        </p:blipFill>
        <p:spPr>
          <a:xfrm>
            <a:off x="6172202" y="1476165"/>
            <a:ext cx="5181600" cy="4186015"/>
          </a:xfrm>
          <a:ln w="9525">
            <a:solidFill>
              <a:schemeClr val="tx1"/>
            </a:solidFill>
          </a:ln>
        </p:spPr>
      </p:pic>
      <p:sp>
        <p:nvSpPr>
          <p:cNvPr id="13" name="Title 1">
            <a:extLst>
              <a:ext uri="{FF2B5EF4-FFF2-40B4-BE49-F238E27FC236}">
                <a16:creationId xmlns:a16="http://schemas.microsoft.com/office/drawing/2014/main" id="{326DA8EF-7A55-4ACA-19C7-C6384F099341}"/>
              </a:ext>
            </a:extLst>
          </p:cNvPr>
          <p:cNvSpPr>
            <a:spLocks noGrp="1"/>
          </p:cNvSpPr>
          <p:nvPr>
            <p:ph type="title"/>
          </p:nvPr>
        </p:nvSpPr>
        <p:spPr>
          <a:xfrm>
            <a:off x="979714" y="111607"/>
            <a:ext cx="10515600" cy="709374"/>
          </a:xfrm>
        </p:spPr>
        <p:txBody>
          <a:bodyPr/>
          <a:lstStyle/>
          <a:p>
            <a:r>
              <a:rPr lang="en-US" b="1" dirty="0">
                <a:solidFill>
                  <a:schemeClr val="tx1">
                    <a:lumMod val="95000"/>
                    <a:lumOff val="5000"/>
                  </a:schemeClr>
                </a:solidFill>
              </a:rPr>
              <a:t>Result (1)</a:t>
            </a:r>
            <a:endParaRPr lang="en-US" b="1" dirty="0"/>
          </a:p>
        </p:txBody>
      </p:sp>
    </p:spTree>
    <p:extLst>
      <p:ext uri="{BB962C8B-B14F-4D97-AF65-F5344CB8AC3E}">
        <p14:creationId xmlns:p14="http://schemas.microsoft.com/office/powerpoint/2010/main" val="233328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111607"/>
            <a:ext cx="10515600" cy="709374"/>
          </a:xfrm>
        </p:spPr>
        <p:txBody>
          <a:bodyPr/>
          <a:lstStyle/>
          <a:p>
            <a:r>
              <a:rPr lang="en-US" b="1" dirty="0">
                <a:solidFill>
                  <a:schemeClr val="tx1">
                    <a:lumMod val="95000"/>
                    <a:lumOff val="5000"/>
                  </a:schemeClr>
                </a:solidFill>
              </a:rPr>
              <a:t>Result (2)</a:t>
            </a:r>
            <a:endParaRPr lang="en-US" b="1" dirty="0"/>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27</a:t>
            </a:fld>
            <a:endParaRPr lang="en-US" dirty="0"/>
          </a:p>
        </p:txBody>
      </p:sp>
      <p:pic>
        <p:nvPicPr>
          <p:cNvPr id="9" name="Content Placeholder 8">
            <a:extLst>
              <a:ext uri="{FF2B5EF4-FFF2-40B4-BE49-F238E27FC236}">
                <a16:creationId xmlns:a16="http://schemas.microsoft.com/office/drawing/2014/main" id="{2BD89CB6-7333-E064-5E98-8F0600E2E038}"/>
              </a:ext>
            </a:extLst>
          </p:cNvPr>
          <p:cNvPicPr>
            <a:picLocks noGrp="1" noChangeAspect="1"/>
          </p:cNvPicPr>
          <p:nvPr>
            <p:ph idx="1"/>
          </p:nvPr>
        </p:nvPicPr>
        <p:blipFill>
          <a:blip r:embed="rId2"/>
          <a:stretch>
            <a:fillRect/>
          </a:stretch>
        </p:blipFill>
        <p:spPr>
          <a:xfrm>
            <a:off x="1726312" y="1056640"/>
            <a:ext cx="8739376" cy="5048885"/>
          </a:xfrm>
          <a:ln w="9525">
            <a:solidFill>
              <a:schemeClr val="tx1"/>
            </a:solidFill>
          </a:ln>
        </p:spPr>
      </p:pic>
    </p:spTree>
    <p:extLst>
      <p:ext uri="{BB962C8B-B14F-4D97-AF65-F5344CB8AC3E}">
        <p14:creationId xmlns:p14="http://schemas.microsoft.com/office/powerpoint/2010/main" val="111458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890CA81-4536-8919-BA33-2E3AD153480E}"/>
              </a:ext>
            </a:extLst>
          </p:cNvPr>
          <p:cNvPicPr>
            <a:picLocks noGrp="1" noChangeAspect="1"/>
          </p:cNvPicPr>
          <p:nvPr>
            <p:ph sz="half" idx="1"/>
          </p:nvPr>
        </p:nvPicPr>
        <p:blipFill>
          <a:blip r:embed="rId2"/>
          <a:stretch>
            <a:fillRect/>
          </a:stretch>
        </p:blipFill>
        <p:spPr>
          <a:xfrm>
            <a:off x="838200" y="1621014"/>
            <a:ext cx="5181600" cy="3476510"/>
          </a:xfrm>
          <a:ln w="9525">
            <a:solidFill>
              <a:schemeClr val="tx1"/>
            </a:solidFill>
          </a:ln>
        </p:spPr>
      </p:pic>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28</a:t>
            </a:fld>
            <a:endParaRPr lang="en-US" dirty="0"/>
          </a:p>
        </p:txBody>
      </p:sp>
      <p:pic>
        <p:nvPicPr>
          <p:cNvPr id="12" name="Content Placeholder 8">
            <a:extLst>
              <a:ext uri="{FF2B5EF4-FFF2-40B4-BE49-F238E27FC236}">
                <a16:creationId xmlns:a16="http://schemas.microsoft.com/office/drawing/2014/main" id="{4A258B63-6ACF-304E-8636-43E0B24DFF83}"/>
              </a:ext>
            </a:extLst>
          </p:cNvPr>
          <p:cNvPicPr>
            <a:picLocks noGrp="1" noChangeAspect="1"/>
          </p:cNvPicPr>
          <p:nvPr>
            <p:ph sz="half" idx="2"/>
          </p:nvPr>
        </p:nvPicPr>
        <p:blipFill>
          <a:blip r:embed="rId3"/>
          <a:stretch>
            <a:fillRect/>
          </a:stretch>
        </p:blipFill>
        <p:spPr>
          <a:xfrm>
            <a:off x="6172200" y="1621014"/>
            <a:ext cx="5181600" cy="3476510"/>
          </a:xfrm>
          <a:ln w="9525">
            <a:solidFill>
              <a:schemeClr val="tx1"/>
            </a:solidFill>
          </a:ln>
        </p:spPr>
      </p:pic>
      <p:sp>
        <p:nvSpPr>
          <p:cNvPr id="15" name="Title 1">
            <a:extLst>
              <a:ext uri="{FF2B5EF4-FFF2-40B4-BE49-F238E27FC236}">
                <a16:creationId xmlns:a16="http://schemas.microsoft.com/office/drawing/2014/main" id="{6D141986-F432-1F85-72C2-4FEA92919F83}"/>
              </a:ext>
            </a:extLst>
          </p:cNvPr>
          <p:cNvSpPr>
            <a:spLocks noGrp="1"/>
          </p:cNvSpPr>
          <p:nvPr>
            <p:ph type="title"/>
          </p:nvPr>
        </p:nvSpPr>
        <p:spPr>
          <a:xfrm>
            <a:off x="979714" y="111607"/>
            <a:ext cx="10515600" cy="709374"/>
          </a:xfrm>
        </p:spPr>
        <p:txBody>
          <a:bodyPr/>
          <a:lstStyle/>
          <a:p>
            <a:r>
              <a:rPr lang="en-US" b="1" dirty="0">
                <a:solidFill>
                  <a:schemeClr val="tx1">
                    <a:lumMod val="95000"/>
                    <a:lumOff val="5000"/>
                  </a:schemeClr>
                </a:solidFill>
              </a:rPr>
              <a:t>Result (3)</a:t>
            </a:r>
            <a:endParaRPr lang="en-US" b="1" dirty="0"/>
          </a:p>
        </p:txBody>
      </p:sp>
    </p:spTree>
    <p:extLst>
      <p:ext uri="{BB962C8B-B14F-4D97-AF65-F5344CB8AC3E}">
        <p14:creationId xmlns:p14="http://schemas.microsoft.com/office/powerpoint/2010/main" val="493697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9B3B449-1705-4428-1F00-AFC0E71C158A}"/>
              </a:ext>
            </a:extLst>
          </p:cNvPr>
          <p:cNvPicPr>
            <a:picLocks noGrp="1" noChangeAspect="1"/>
          </p:cNvPicPr>
          <p:nvPr>
            <p:ph sz="half" idx="1"/>
          </p:nvPr>
        </p:nvPicPr>
        <p:blipFill>
          <a:blip r:embed="rId2"/>
          <a:stretch>
            <a:fillRect/>
          </a:stretch>
        </p:blipFill>
        <p:spPr>
          <a:xfrm>
            <a:off x="914400" y="1419345"/>
            <a:ext cx="5181600" cy="4272624"/>
          </a:xfrm>
        </p:spPr>
      </p:pic>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29</a:t>
            </a:fld>
            <a:endParaRPr lang="en-US" dirty="0"/>
          </a:p>
        </p:txBody>
      </p:sp>
      <p:pic>
        <p:nvPicPr>
          <p:cNvPr id="12" name="Content Placeholder 8">
            <a:extLst>
              <a:ext uri="{FF2B5EF4-FFF2-40B4-BE49-F238E27FC236}">
                <a16:creationId xmlns:a16="http://schemas.microsoft.com/office/drawing/2014/main" id="{D229F746-FF41-7BFA-62CD-081759542F7E}"/>
              </a:ext>
            </a:extLst>
          </p:cNvPr>
          <p:cNvPicPr>
            <a:picLocks noGrp="1" noChangeAspect="1"/>
          </p:cNvPicPr>
          <p:nvPr>
            <p:ph sz="half" idx="2"/>
          </p:nvPr>
        </p:nvPicPr>
        <p:blipFill>
          <a:blip r:embed="rId3"/>
          <a:stretch>
            <a:fillRect/>
          </a:stretch>
        </p:blipFill>
        <p:spPr>
          <a:xfrm>
            <a:off x="6237514" y="1340631"/>
            <a:ext cx="4811391" cy="4351338"/>
          </a:xfrm>
          <a:ln w="9525">
            <a:solidFill>
              <a:schemeClr val="tx1"/>
            </a:solidFill>
          </a:ln>
        </p:spPr>
      </p:pic>
      <p:sp>
        <p:nvSpPr>
          <p:cNvPr id="15" name="Title 1">
            <a:extLst>
              <a:ext uri="{FF2B5EF4-FFF2-40B4-BE49-F238E27FC236}">
                <a16:creationId xmlns:a16="http://schemas.microsoft.com/office/drawing/2014/main" id="{5F292A87-620A-EE30-D8B3-A7C54CAEFF89}"/>
              </a:ext>
            </a:extLst>
          </p:cNvPr>
          <p:cNvSpPr>
            <a:spLocks noGrp="1"/>
          </p:cNvSpPr>
          <p:nvPr>
            <p:ph type="title"/>
          </p:nvPr>
        </p:nvSpPr>
        <p:spPr>
          <a:xfrm>
            <a:off x="979714" y="111607"/>
            <a:ext cx="10515600" cy="709374"/>
          </a:xfrm>
        </p:spPr>
        <p:txBody>
          <a:bodyPr/>
          <a:lstStyle/>
          <a:p>
            <a:r>
              <a:rPr lang="en-US" b="1" dirty="0">
                <a:solidFill>
                  <a:schemeClr val="tx1">
                    <a:lumMod val="95000"/>
                    <a:lumOff val="5000"/>
                  </a:schemeClr>
                </a:solidFill>
              </a:rPr>
              <a:t>Result (4)</a:t>
            </a:r>
            <a:endParaRPr lang="en-US" b="1" dirty="0"/>
          </a:p>
        </p:txBody>
      </p:sp>
    </p:spTree>
    <p:extLst>
      <p:ext uri="{BB962C8B-B14F-4D97-AF65-F5344CB8AC3E}">
        <p14:creationId xmlns:p14="http://schemas.microsoft.com/office/powerpoint/2010/main" val="16239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169"/>
            <a:ext cx="4262846" cy="663341"/>
          </a:xfrm>
          <a:noFill/>
        </p:spPr>
        <p:style>
          <a:lnRef idx="3">
            <a:schemeClr val="lt1"/>
          </a:lnRef>
          <a:fillRef idx="1">
            <a:schemeClr val="accent4"/>
          </a:fillRef>
          <a:effectRef idx="1">
            <a:schemeClr val="accent4"/>
          </a:effectRef>
          <a:fontRef idx="minor">
            <a:schemeClr val="lt1"/>
          </a:fontRef>
        </p:style>
        <p:txBody>
          <a:bodyPr>
            <a:noAutofit/>
          </a:bodyPr>
          <a:lstStyle/>
          <a:p>
            <a:r>
              <a:rPr lang="en-US" b="1" dirty="0">
                <a:solidFill>
                  <a:schemeClr val="tx1">
                    <a:lumMod val="95000"/>
                    <a:lumOff val="5000"/>
                  </a:schemeClr>
                </a:solidFill>
              </a:rPr>
              <a:t>Introduction</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3</a:t>
            </a:fld>
            <a:endParaRPr lang="en-US" dirty="0"/>
          </a:p>
        </p:txBody>
      </p:sp>
      <p:sp>
        <p:nvSpPr>
          <p:cNvPr id="9" name="TextBox 8"/>
          <p:cNvSpPr txBox="1"/>
          <p:nvPr/>
        </p:nvSpPr>
        <p:spPr>
          <a:xfrm>
            <a:off x="657914" y="1156079"/>
            <a:ext cx="11109543" cy="2795958"/>
          </a:xfrm>
          <a:prstGeom prst="rect">
            <a:avLst/>
          </a:prstGeom>
          <a:noFill/>
        </p:spPr>
        <p:txBody>
          <a:bodyPr wrap="square" rtlCol="0">
            <a:spAutoFit/>
          </a:bodyPr>
          <a:lstStyle/>
          <a:p>
            <a:pPr algn="just">
              <a:lnSpc>
                <a:spcPct val="150000"/>
              </a:lnSpc>
            </a:pPr>
            <a:r>
              <a:rPr lang="en-US" sz="2400" dirty="0"/>
              <a:t>The aim of this system is to make better suggestions about design of website or web application by analyzing users’ opinion and sentiments. </a:t>
            </a:r>
          </a:p>
          <a:p>
            <a:pPr algn="just">
              <a:lnSpc>
                <a:spcPct val="150000"/>
              </a:lnSpc>
            </a:pPr>
            <a:endParaRPr lang="en-US" sz="2400" dirty="0"/>
          </a:p>
          <a:p>
            <a:pPr algn="just">
              <a:lnSpc>
                <a:spcPct val="150000"/>
              </a:lnSpc>
            </a:pPr>
            <a:r>
              <a:rPr lang="en-US" sz="2400" dirty="0"/>
              <a:t>It will also help to identify issues related to content quality, relevance, and accuracy of the web app. </a:t>
            </a:r>
            <a:endParaRPr lang="en-US" sz="2400" b="1" dirty="0"/>
          </a:p>
        </p:txBody>
      </p:sp>
    </p:spTree>
    <p:extLst>
      <p:ext uri="{BB962C8B-B14F-4D97-AF65-F5344CB8AC3E}">
        <p14:creationId xmlns:p14="http://schemas.microsoft.com/office/powerpoint/2010/main" val="92553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DDD96D8-F9AC-F66C-91AF-F4FA22A75669}"/>
              </a:ext>
            </a:extLst>
          </p:cNvPr>
          <p:cNvPicPr>
            <a:picLocks noGrp="1" noChangeAspect="1"/>
          </p:cNvPicPr>
          <p:nvPr>
            <p:ph sz="half" idx="1"/>
          </p:nvPr>
        </p:nvPicPr>
        <p:blipFill>
          <a:blip r:embed="rId2"/>
          <a:stretch>
            <a:fillRect/>
          </a:stretch>
        </p:blipFill>
        <p:spPr>
          <a:xfrm>
            <a:off x="990600" y="1880189"/>
            <a:ext cx="5181600" cy="3097621"/>
          </a:xfrm>
          <a:ln w="6350">
            <a:solidFill>
              <a:schemeClr val="tx1"/>
            </a:solidFill>
          </a:ln>
        </p:spPr>
      </p:pic>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30</a:t>
            </a:fld>
            <a:endParaRPr lang="en-US" dirty="0"/>
          </a:p>
        </p:txBody>
      </p:sp>
      <p:pic>
        <p:nvPicPr>
          <p:cNvPr id="12" name="Content Placeholder 8">
            <a:extLst>
              <a:ext uri="{FF2B5EF4-FFF2-40B4-BE49-F238E27FC236}">
                <a16:creationId xmlns:a16="http://schemas.microsoft.com/office/drawing/2014/main" id="{B1E846BD-D771-95F0-C32B-007E1DFA1874}"/>
              </a:ext>
            </a:extLst>
          </p:cNvPr>
          <p:cNvPicPr>
            <a:picLocks noGrp="1" noChangeAspect="1"/>
          </p:cNvPicPr>
          <p:nvPr>
            <p:ph sz="half" idx="2"/>
          </p:nvPr>
        </p:nvPicPr>
        <p:blipFill>
          <a:blip r:embed="rId3"/>
          <a:stretch>
            <a:fillRect/>
          </a:stretch>
        </p:blipFill>
        <p:spPr>
          <a:xfrm>
            <a:off x="7078014" y="1258910"/>
            <a:ext cx="3065172" cy="4340180"/>
          </a:xfrm>
          <a:ln w="9525">
            <a:solidFill>
              <a:schemeClr val="tx1"/>
            </a:solidFill>
          </a:ln>
        </p:spPr>
      </p:pic>
      <p:sp>
        <p:nvSpPr>
          <p:cNvPr id="15" name="Title 1">
            <a:extLst>
              <a:ext uri="{FF2B5EF4-FFF2-40B4-BE49-F238E27FC236}">
                <a16:creationId xmlns:a16="http://schemas.microsoft.com/office/drawing/2014/main" id="{A02629FC-4E25-3376-2526-83ECFFAE73EA}"/>
              </a:ext>
            </a:extLst>
          </p:cNvPr>
          <p:cNvSpPr>
            <a:spLocks noGrp="1"/>
          </p:cNvSpPr>
          <p:nvPr>
            <p:ph type="title"/>
          </p:nvPr>
        </p:nvSpPr>
        <p:spPr>
          <a:xfrm>
            <a:off x="979714" y="111607"/>
            <a:ext cx="10515600" cy="709374"/>
          </a:xfrm>
        </p:spPr>
        <p:txBody>
          <a:bodyPr/>
          <a:lstStyle/>
          <a:p>
            <a:r>
              <a:rPr lang="en-US" b="1" dirty="0">
                <a:solidFill>
                  <a:schemeClr val="tx1">
                    <a:lumMod val="95000"/>
                    <a:lumOff val="5000"/>
                  </a:schemeClr>
                </a:solidFill>
              </a:rPr>
              <a:t>Result (5)</a:t>
            </a:r>
            <a:endParaRPr lang="en-US" b="1" dirty="0"/>
          </a:p>
        </p:txBody>
      </p:sp>
    </p:spTree>
    <p:extLst>
      <p:ext uri="{BB962C8B-B14F-4D97-AF65-F5344CB8AC3E}">
        <p14:creationId xmlns:p14="http://schemas.microsoft.com/office/powerpoint/2010/main" val="563016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Conclusion</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a:xfrm>
            <a:off x="8610600" y="6451408"/>
            <a:ext cx="2743200" cy="365125"/>
          </a:xfrm>
        </p:spPr>
        <p:txBody>
          <a:bodyPr/>
          <a:lstStyle/>
          <a:p>
            <a:fld id="{ACB160E8-E870-46BA-8C3F-B490E99DB9E1}" type="slidenum">
              <a:rPr lang="en-US" smtClean="0"/>
              <a:pPr/>
              <a:t>31</a:t>
            </a:fld>
            <a:endParaRPr lang="en-US" dirty="0"/>
          </a:p>
        </p:txBody>
      </p:sp>
      <p:sp>
        <p:nvSpPr>
          <p:cNvPr id="7" name="TextBox 6">
            <a:extLst>
              <a:ext uri="{FF2B5EF4-FFF2-40B4-BE49-F238E27FC236}">
                <a16:creationId xmlns:a16="http://schemas.microsoft.com/office/drawing/2014/main" id="{BBEB5D6E-7C8F-96B1-DC3A-DEEA34356CC2}"/>
              </a:ext>
            </a:extLst>
          </p:cNvPr>
          <p:cNvSpPr txBox="1"/>
          <p:nvPr/>
        </p:nvSpPr>
        <p:spPr>
          <a:xfrm>
            <a:off x="531171" y="1296737"/>
            <a:ext cx="10822629" cy="3349956"/>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The development of a News Website/Web application evaluation system using opinion mining offers significant potential for </a:t>
            </a:r>
          </a:p>
          <a:p>
            <a:pPr marL="457200" indent="-457200" algn="just">
              <a:lnSpc>
                <a:spcPct val="150000"/>
              </a:lnSpc>
              <a:buFont typeface="+mj-lt"/>
              <a:buAutoNum type="arabicPeriod"/>
            </a:pPr>
            <a:r>
              <a:rPr lang="en-US" sz="2400" dirty="0">
                <a:effectLst/>
                <a:latin typeface="Times New Roman" panose="02020603050405020304" pitchFamily="18" charset="0"/>
                <a:ea typeface="Times New Roman" panose="02020603050405020304" pitchFamily="18" charset="0"/>
              </a:rPr>
              <a:t>Enhancing user experiences, </a:t>
            </a:r>
          </a:p>
          <a:p>
            <a:pPr marL="457200" indent="-457200" algn="just">
              <a:lnSpc>
                <a:spcPct val="150000"/>
              </a:lnSpc>
              <a:buFont typeface="+mj-lt"/>
              <a:buAutoNum type="arabicPeriod"/>
            </a:pPr>
            <a:r>
              <a:rPr lang="en-US" sz="2400" dirty="0">
                <a:effectLst/>
                <a:latin typeface="Times New Roman" panose="02020603050405020304" pitchFamily="18" charset="0"/>
                <a:ea typeface="Times New Roman" panose="02020603050405020304" pitchFamily="18" charset="0"/>
              </a:rPr>
              <a:t>Content quality, and </a:t>
            </a:r>
          </a:p>
          <a:p>
            <a:pPr marL="4572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E</a:t>
            </a:r>
            <a:r>
              <a:rPr lang="en-US" sz="2400" dirty="0">
                <a:effectLst/>
                <a:latin typeface="Times New Roman" panose="02020603050405020304" pitchFamily="18" charset="0"/>
                <a:ea typeface="Times New Roman" panose="02020603050405020304" pitchFamily="18" charset="0"/>
              </a:rPr>
              <a:t>thical standards in the digital news landscape.</a:t>
            </a:r>
          </a:p>
          <a:p>
            <a:pPr algn="just">
              <a:lnSpc>
                <a:spcPct val="150000"/>
              </a:lnSpc>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152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References</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32</a:t>
            </a:fld>
            <a:endParaRPr lang="en-US" dirty="0"/>
          </a:p>
        </p:txBody>
      </p:sp>
      <p:sp>
        <p:nvSpPr>
          <p:cNvPr id="7" name="Content Placeholder 6">
            <a:extLst>
              <a:ext uri="{FF2B5EF4-FFF2-40B4-BE49-F238E27FC236}">
                <a16:creationId xmlns:a16="http://schemas.microsoft.com/office/drawing/2014/main" id="{5F2EA9EF-38DC-D5E1-3963-D550180BC05D}"/>
              </a:ext>
            </a:extLst>
          </p:cNvPr>
          <p:cNvSpPr>
            <a:spLocks noGrp="1"/>
          </p:cNvSpPr>
          <p:nvPr>
            <p:ph idx="1"/>
          </p:nvPr>
        </p:nvSpPr>
        <p:spPr>
          <a:xfrm>
            <a:off x="718457" y="1499054"/>
            <a:ext cx="10515600" cy="3649889"/>
          </a:xfrm>
        </p:spPr>
        <p:txBody>
          <a:bodyPr>
            <a:normAutofit lnSpcReduction="10000"/>
          </a:bodyPr>
          <a:lstStyle/>
          <a:p>
            <a:pPr marL="342900" lvl="0" indent="-342900" algn="just">
              <a:lnSpc>
                <a:spcPct val="150000"/>
              </a:lnSpc>
              <a:buFont typeface="+mj-lt"/>
              <a:buAutoNum type="arabicPeriod"/>
            </a:pPr>
            <a:r>
              <a:rPr lang="en-US" sz="2200" dirty="0">
                <a:effectLst/>
                <a:latin typeface="Times New Roman" panose="02020603050405020304" pitchFamily="18" charset="0"/>
                <a:ea typeface="Times New Roman" panose="02020603050405020304" pitchFamily="18" charset="0"/>
              </a:rPr>
              <a:t>Priyanka Rathord Dr. Anurag Jain Chetan Agrawal, ‘A Comprehensive Review on Online News Popularity Prediction using Machine Learning Approach’</a:t>
            </a:r>
            <a:endParaRPr lang="en-IN" sz="2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200" dirty="0">
                <a:effectLst/>
                <a:latin typeface="Times New Roman" panose="02020603050405020304" pitchFamily="18" charset="0"/>
                <a:ea typeface="Times New Roman" panose="02020603050405020304" pitchFamily="18" charset="0"/>
              </a:rPr>
              <a:t>P KEERTHANA#1, B MEGHANA#2, P AKSHAYA#3, ‘WEBSITE EVALUATION USING OPINION MINING’</a:t>
            </a:r>
            <a:endParaRPr lang="en-IN" sz="2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200" dirty="0">
                <a:effectLst/>
                <a:latin typeface="Times New Roman" panose="02020603050405020304" pitchFamily="18" charset="0"/>
                <a:ea typeface="Times New Roman" panose="02020603050405020304" pitchFamily="18" charset="0"/>
              </a:rPr>
              <a:t>Margarita Rodríguez-Ibanez ´ a,* , Antonio Casanez-Ventura ´ b , F´elix Castejon-Mateos ´ b , Pedro-Manuel Cuenca-Jim´enez b ‘A review on sentiment analysis from social media platforms</a:t>
            </a:r>
            <a:r>
              <a:rPr lang="en-IN" sz="2200" dirty="0">
                <a:latin typeface="Times New Roman" panose="02020603050405020304" pitchFamily="18" charset="0"/>
                <a:ea typeface="Times New Roman" panose="02020603050405020304" pitchFamily="18" charset="0"/>
              </a:rPr>
              <a:t>’</a:t>
            </a:r>
            <a:endParaRPr lang="en-US"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483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CE68B-7545-87F7-B2E9-131FCABE320A}"/>
              </a:ext>
            </a:extLst>
          </p:cNvPr>
          <p:cNvSpPr>
            <a:spLocks noGrp="1"/>
          </p:cNvSpPr>
          <p:nvPr>
            <p:ph idx="1"/>
          </p:nvPr>
        </p:nvSpPr>
        <p:spPr>
          <a:xfrm>
            <a:off x="3581400" y="2711245"/>
            <a:ext cx="4943168" cy="1435509"/>
          </a:xfrm>
        </p:spPr>
        <p:txBody>
          <a:bodyPr>
            <a:normAutofit fontScale="77500" lnSpcReduction="20000"/>
          </a:bodyPr>
          <a:lstStyle/>
          <a:p>
            <a:pPr marL="0" indent="0">
              <a:buNone/>
            </a:pPr>
            <a:r>
              <a:rPr lang="en-US" sz="8000" b="1" dirty="0"/>
              <a:t>Thank You !! </a:t>
            </a:r>
          </a:p>
        </p:txBody>
      </p:sp>
      <p:sp>
        <p:nvSpPr>
          <p:cNvPr id="4" name="Date Placeholder 3">
            <a:extLst>
              <a:ext uri="{FF2B5EF4-FFF2-40B4-BE49-F238E27FC236}">
                <a16:creationId xmlns:a16="http://schemas.microsoft.com/office/drawing/2014/main" id="{35265F39-B0E1-E0A6-A20F-42CC64EF9757}"/>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BE43AB2A-C44F-DC08-BA14-BBC0CA46F683}"/>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3F98BCC7-14CB-51A1-DC76-A53B0C5454E8}"/>
              </a:ext>
            </a:extLst>
          </p:cNvPr>
          <p:cNvSpPr>
            <a:spLocks noGrp="1"/>
          </p:cNvSpPr>
          <p:nvPr>
            <p:ph type="sldNum" sz="quarter" idx="12"/>
          </p:nvPr>
        </p:nvSpPr>
        <p:spPr/>
        <p:txBody>
          <a:bodyPr/>
          <a:lstStyle/>
          <a:p>
            <a:fld id="{ACB160E8-E870-46BA-8C3F-B490E99DB9E1}" type="slidenum">
              <a:rPr lang="en-US" smtClean="0"/>
              <a:pPr/>
              <a:t>33</a:t>
            </a:fld>
            <a:endParaRPr lang="en-US" dirty="0"/>
          </a:p>
        </p:txBody>
      </p:sp>
    </p:spTree>
    <p:extLst>
      <p:ext uri="{BB962C8B-B14F-4D97-AF65-F5344CB8AC3E}">
        <p14:creationId xmlns:p14="http://schemas.microsoft.com/office/powerpoint/2010/main" val="55794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242" y="39029"/>
            <a:ext cx="11176819" cy="941043"/>
          </a:xfrm>
          <a:noFill/>
        </p:spPr>
        <p:style>
          <a:lnRef idx="3">
            <a:schemeClr val="lt1"/>
          </a:lnRef>
          <a:fillRef idx="1">
            <a:schemeClr val="accent4"/>
          </a:fillRef>
          <a:effectRef idx="1">
            <a:schemeClr val="accent4"/>
          </a:effectRef>
          <a:fontRef idx="minor">
            <a:schemeClr val="lt1"/>
          </a:fontRef>
        </p:style>
        <p:txBody>
          <a:bodyPr>
            <a:noAutofit/>
          </a:bodyPr>
          <a:lstStyle/>
          <a:p>
            <a:r>
              <a:rPr lang="en-US" b="1" dirty="0">
                <a:solidFill>
                  <a:schemeClr val="tx1">
                    <a:lumMod val="95000"/>
                    <a:lumOff val="5000"/>
                  </a:schemeClr>
                </a:solidFill>
              </a:rPr>
              <a:t>Literature Survey </a:t>
            </a:r>
            <a:endParaRPr lang="en-US" sz="3200"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08762700"/>
              </p:ext>
            </p:extLst>
          </p:nvPr>
        </p:nvGraphicFramePr>
        <p:xfrm>
          <a:off x="234849" y="980072"/>
          <a:ext cx="11722301" cy="4882896"/>
        </p:xfrm>
        <a:graphic>
          <a:graphicData uri="http://schemas.openxmlformats.org/drawingml/2006/table">
            <a:tbl>
              <a:tblPr firstRow="1" bandRow="1">
                <a:tableStyleId>{5C22544A-7EE6-4342-B048-85BDC9FD1C3A}</a:tableStyleId>
              </a:tblPr>
              <a:tblGrid>
                <a:gridCol w="742356">
                  <a:extLst>
                    <a:ext uri="{9D8B030D-6E8A-4147-A177-3AD203B41FA5}">
                      <a16:colId xmlns:a16="http://schemas.microsoft.com/office/drawing/2014/main" val="20000"/>
                    </a:ext>
                  </a:extLst>
                </a:gridCol>
                <a:gridCol w="2650068">
                  <a:extLst>
                    <a:ext uri="{9D8B030D-6E8A-4147-A177-3AD203B41FA5}">
                      <a16:colId xmlns:a16="http://schemas.microsoft.com/office/drawing/2014/main" val="20001"/>
                    </a:ext>
                  </a:extLst>
                </a:gridCol>
                <a:gridCol w="658368">
                  <a:extLst>
                    <a:ext uri="{9D8B030D-6E8A-4147-A177-3AD203B41FA5}">
                      <a16:colId xmlns:a16="http://schemas.microsoft.com/office/drawing/2014/main" val="20002"/>
                    </a:ext>
                  </a:extLst>
                </a:gridCol>
                <a:gridCol w="2675598">
                  <a:extLst>
                    <a:ext uri="{9D8B030D-6E8A-4147-A177-3AD203B41FA5}">
                      <a16:colId xmlns:a16="http://schemas.microsoft.com/office/drawing/2014/main" val="20003"/>
                    </a:ext>
                  </a:extLst>
                </a:gridCol>
                <a:gridCol w="1941854">
                  <a:extLst>
                    <a:ext uri="{9D8B030D-6E8A-4147-A177-3AD203B41FA5}">
                      <a16:colId xmlns:a16="http://schemas.microsoft.com/office/drawing/2014/main" val="20004"/>
                    </a:ext>
                  </a:extLst>
                </a:gridCol>
                <a:gridCol w="1599779">
                  <a:extLst>
                    <a:ext uri="{9D8B030D-6E8A-4147-A177-3AD203B41FA5}">
                      <a16:colId xmlns:a16="http://schemas.microsoft.com/office/drawing/2014/main" val="20005"/>
                    </a:ext>
                  </a:extLst>
                </a:gridCol>
                <a:gridCol w="1454278">
                  <a:extLst>
                    <a:ext uri="{9D8B030D-6E8A-4147-A177-3AD203B41FA5}">
                      <a16:colId xmlns:a16="http://schemas.microsoft.com/office/drawing/2014/main" val="1096318655"/>
                    </a:ext>
                  </a:extLst>
                </a:gridCol>
              </a:tblGrid>
              <a:tr h="718465">
                <a:tc>
                  <a:txBody>
                    <a:bodyPr/>
                    <a:lstStyle/>
                    <a:p>
                      <a:pPr algn="ctr"/>
                      <a:r>
                        <a:rPr lang="en-US" sz="1600" dirty="0"/>
                        <a:t>Sr. No.</a:t>
                      </a:r>
                    </a:p>
                  </a:txBody>
                  <a:tcPr/>
                </a:tc>
                <a:tc>
                  <a:txBody>
                    <a:bodyPr/>
                    <a:lstStyle/>
                    <a:p>
                      <a:pPr algn="ctr"/>
                      <a:r>
                        <a:rPr lang="en-US" sz="1600" dirty="0"/>
                        <a:t>Title</a:t>
                      </a:r>
                      <a:r>
                        <a:rPr lang="en-US" sz="1600" baseline="0" dirty="0"/>
                        <a:t> of Paper </a:t>
                      </a:r>
                      <a:endParaRPr lang="en-US" sz="1600" dirty="0"/>
                    </a:p>
                  </a:txBody>
                  <a:tcPr/>
                </a:tc>
                <a:tc>
                  <a:txBody>
                    <a:bodyPr/>
                    <a:lstStyle/>
                    <a:p>
                      <a:pPr algn="ctr"/>
                      <a:r>
                        <a:rPr lang="en-US" sz="1600" dirty="0"/>
                        <a:t>Year</a:t>
                      </a:r>
                    </a:p>
                  </a:txBody>
                  <a:tcPr/>
                </a:tc>
                <a:tc>
                  <a:txBody>
                    <a:bodyPr/>
                    <a:lstStyle/>
                    <a:p>
                      <a:pPr algn="ctr"/>
                      <a:r>
                        <a:rPr lang="en-US" sz="1600" dirty="0"/>
                        <a:t>Author</a:t>
                      </a:r>
                    </a:p>
                  </a:txBody>
                  <a:tcPr/>
                </a:tc>
                <a:tc>
                  <a:txBody>
                    <a:bodyPr/>
                    <a:lstStyle/>
                    <a:p>
                      <a:pPr algn="ctr"/>
                      <a:r>
                        <a:rPr lang="en-US" sz="1600" dirty="0"/>
                        <a:t>Key</a:t>
                      </a:r>
                      <a:r>
                        <a:rPr lang="en-US" sz="1600" baseline="0" dirty="0"/>
                        <a:t> Points</a:t>
                      </a:r>
                      <a:endParaRPr lang="en-US" sz="1600" dirty="0"/>
                    </a:p>
                  </a:txBody>
                  <a:tcPr/>
                </a:tc>
                <a:tc>
                  <a:txBody>
                    <a:bodyPr/>
                    <a:lstStyle/>
                    <a:p>
                      <a:pPr algn="ctr"/>
                      <a:r>
                        <a:rPr lang="en-US" sz="1600" dirty="0"/>
                        <a:t>Limitations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Gap identified</a:t>
                      </a:r>
                    </a:p>
                    <a:p>
                      <a:pPr algn="ctr"/>
                      <a:endParaRPr lang="en-US" sz="1600" dirty="0"/>
                    </a:p>
                  </a:txBody>
                  <a:tcPr/>
                </a:tc>
                <a:extLst>
                  <a:ext uri="{0D108BD9-81ED-4DB2-BD59-A6C34878D82A}">
                    <a16:rowId xmlns:a16="http://schemas.microsoft.com/office/drawing/2014/main" val="10000"/>
                  </a:ext>
                </a:extLst>
              </a:tr>
              <a:tr h="1244866">
                <a:tc>
                  <a:txBody>
                    <a:bodyPr/>
                    <a:lstStyle/>
                    <a:p>
                      <a:pPr algn="ctr"/>
                      <a:r>
                        <a:rPr lang="en-US" sz="1600" dirty="0"/>
                        <a:t>1</a:t>
                      </a:r>
                    </a:p>
                  </a:txBody>
                  <a:tcPr/>
                </a:tc>
                <a:tc>
                  <a:txBody>
                    <a:bodyPr/>
                    <a:lstStyle/>
                    <a:p>
                      <a:r>
                        <a:rPr lang="en-US" sz="1600" dirty="0"/>
                        <a:t>A Comprehensive Review on Online News Popularity Prediction using Machine Learning Approach</a:t>
                      </a:r>
                    </a:p>
                  </a:txBody>
                  <a:tcPr/>
                </a:tc>
                <a:tc>
                  <a:txBody>
                    <a:bodyPr/>
                    <a:lstStyle/>
                    <a:p>
                      <a:r>
                        <a:rPr lang="en-US" sz="1600" dirty="0"/>
                        <a:t>2019</a:t>
                      </a:r>
                    </a:p>
                  </a:txBody>
                  <a:tcPr/>
                </a:tc>
                <a:tc>
                  <a:txBody>
                    <a:bodyPr/>
                    <a:lstStyle/>
                    <a:p>
                      <a:r>
                        <a:rPr lang="en-US" sz="1600" dirty="0"/>
                        <a:t>Anurag Jain, Chetan Agrawal</a:t>
                      </a:r>
                    </a:p>
                  </a:txBody>
                  <a:tcPr/>
                </a:tc>
                <a:tc>
                  <a:txBody>
                    <a:bodyPr/>
                    <a:lstStyle/>
                    <a:p>
                      <a:pPr marL="285750" indent="-285750">
                        <a:buFont typeface="Arial" panose="020B0604020202020204" pitchFamily="34" charset="0"/>
                        <a:buChar char="•"/>
                      </a:pPr>
                      <a:r>
                        <a:rPr lang="en-US" sz="1600" dirty="0"/>
                        <a:t>News articles</a:t>
                      </a:r>
                    </a:p>
                    <a:p>
                      <a:pPr marL="285750" indent="-285750">
                        <a:buFont typeface="Arial" panose="020B0604020202020204" pitchFamily="34" charset="0"/>
                        <a:buChar char="•"/>
                      </a:pPr>
                      <a:r>
                        <a:rPr lang="en-US" sz="1600" dirty="0"/>
                        <a:t>online news</a:t>
                      </a:r>
                    </a:p>
                    <a:p>
                      <a:pPr marL="285750" indent="-285750">
                        <a:buFont typeface="Arial" panose="020B0604020202020204" pitchFamily="34" charset="0"/>
                        <a:buChar char="•"/>
                      </a:pPr>
                      <a:r>
                        <a:rPr lang="en-US" sz="1600" dirty="0"/>
                        <a:t>Popularity</a:t>
                      </a:r>
                    </a:p>
                    <a:p>
                      <a:pPr marL="285750" indent="-285750">
                        <a:buFont typeface="Arial" panose="020B0604020202020204" pitchFamily="34" charset="0"/>
                        <a:buChar char="•"/>
                      </a:pPr>
                      <a:r>
                        <a:rPr lang="en-US" sz="1600" dirty="0"/>
                        <a:t>prediction</a:t>
                      </a:r>
                    </a:p>
                  </a:txBody>
                  <a:tcPr/>
                </a:tc>
                <a:tc>
                  <a:txBody>
                    <a:bodyPr/>
                    <a:lstStyle/>
                    <a:p>
                      <a:r>
                        <a:rPr lang="en-US" sz="1600" dirty="0"/>
                        <a:t>1. Multilingual . Content</a:t>
                      </a:r>
                    </a:p>
                  </a:txBody>
                  <a:tcPr/>
                </a:tc>
                <a:tc>
                  <a:txBody>
                    <a:bodyPr/>
                    <a:lstStyle/>
                    <a:p>
                      <a:r>
                        <a:rPr lang="en-US" sz="1600" dirty="0"/>
                        <a:t>Ambiguity</a:t>
                      </a:r>
                    </a:p>
                  </a:txBody>
                  <a:tcPr/>
                </a:tc>
                <a:extLst>
                  <a:ext uri="{0D108BD9-81ED-4DB2-BD59-A6C34878D82A}">
                    <a16:rowId xmlns:a16="http://schemas.microsoft.com/office/drawing/2014/main" val="10001"/>
                  </a:ext>
                </a:extLst>
              </a:tr>
              <a:tr h="1365085">
                <a:tc>
                  <a:txBody>
                    <a:bodyPr/>
                    <a:lstStyle/>
                    <a:p>
                      <a:pPr algn="ctr"/>
                      <a:r>
                        <a:rPr lang="en-US" sz="1600" dirty="0"/>
                        <a:t>2</a:t>
                      </a:r>
                    </a:p>
                  </a:txBody>
                  <a:tcPr/>
                </a:tc>
                <a:tc>
                  <a:txBody>
                    <a:bodyPr/>
                    <a:lstStyle/>
                    <a:p>
                      <a:r>
                        <a:rPr lang="en-US" sz="1600" dirty="0"/>
                        <a:t>Website Evaluation Using Opinion Mining</a:t>
                      </a:r>
                    </a:p>
                  </a:txBody>
                  <a:tcPr/>
                </a:tc>
                <a:tc>
                  <a:txBody>
                    <a:bodyPr/>
                    <a:lstStyle/>
                    <a:p>
                      <a:r>
                        <a:rPr lang="en-US" sz="1600" dirty="0"/>
                        <a:t>2021</a:t>
                      </a:r>
                    </a:p>
                  </a:txBody>
                  <a:tcPr/>
                </a:tc>
                <a:tc>
                  <a:txBody>
                    <a:bodyPr/>
                    <a:lstStyle/>
                    <a:p>
                      <a:r>
                        <a:rPr lang="en-IN" sz="1600" dirty="0"/>
                        <a:t>P Keerthana, B Meghana, P Akshaya</a:t>
                      </a:r>
                      <a:endParaRPr lang="en-US" sz="1600" dirty="0"/>
                    </a:p>
                  </a:txBody>
                  <a:tcPr/>
                </a:tc>
                <a:tc>
                  <a:txBody>
                    <a:bodyPr/>
                    <a:lstStyle/>
                    <a:p>
                      <a:pPr marL="285750" indent="-285750">
                        <a:buFont typeface="Arial" panose="020B0604020202020204" pitchFamily="34" charset="0"/>
                        <a:buChar char="•"/>
                      </a:pPr>
                      <a:r>
                        <a:rPr lang="en-US" sz="1600" dirty="0"/>
                        <a:t>Social networking</a:t>
                      </a:r>
                    </a:p>
                    <a:p>
                      <a:pPr marL="285750" indent="-285750">
                        <a:buFont typeface="Arial" panose="020B0604020202020204" pitchFamily="34" charset="0"/>
                        <a:buChar char="•"/>
                      </a:pPr>
                      <a:r>
                        <a:rPr lang="en-US" sz="1600" dirty="0"/>
                        <a:t>Websites</a:t>
                      </a:r>
                    </a:p>
                    <a:p>
                      <a:pPr marL="285750" indent="-285750">
                        <a:buFont typeface="Arial" panose="020B0604020202020204" pitchFamily="34" charset="0"/>
                        <a:buChar char="•"/>
                      </a:pPr>
                      <a:r>
                        <a:rPr lang="en-US" sz="1600" dirty="0"/>
                        <a:t>Internet sites</a:t>
                      </a:r>
                    </a:p>
                    <a:p>
                      <a:pPr marL="285750" indent="-285750">
                        <a:buFont typeface="Arial" panose="020B0604020202020204" pitchFamily="34" charset="0"/>
                        <a:buChar char="•"/>
                      </a:pPr>
                      <a:r>
                        <a:rPr lang="en-US" sz="1600" dirty="0"/>
                        <a:t>Opinion mining</a:t>
                      </a:r>
                    </a:p>
                    <a:p>
                      <a:pPr marL="285750" indent="-285750">
                        <a:buFont typeface="Arial" panose="020B0604020202020204" pitchFamily="34" charset="0"/>
                        <a:buChar char="•"/>
                      </a:pPr>
                      <a:r>
                        <a:rPr lang="en-US" sz="1600" dirty="0"/>
                        <a:t>Rating</a:t>
                      </a:r>
                    </a:p>
                  </a:txBody>
                  <a:tcPr/>
                </a:tc>
                <a:tc>
                  <a:txBody>
                    <a:bodyPr/>
                    <a:lstStyle/>
                    <a:p>
                      <a:r>
                        <a:rPr lang="en-US" sz="1600" dirty="0"/>
                        <a:t>1.Lack of human understanding.</a:t>
                      </a:r>
                    </a:p>
                    <a:p>
                      <a:r>
                        <a:rPr lang="en-US" sz="1600" dirty="0"/>
                        <a:t>2.Context understanding</a:t>
                      </a:r>
                    </a:p>
                  </a:txBody>
                  <a:tcPr/>
                </a:tc>
                <a:tc>
                  <a:txBody>
                    <a:bodyPr/>
                    <a:lstStyle/>
                    <a:p>
                      <a:r>
                        <a:rPr lang="en-US" sz="1600" dirty="0"/>
                        <a:t>Negation handling</a:t>
                      </a:r>
                    </a:p>
                  </a:txBody>
                  <a:tcPr/>
                </a:tc>
                <a:extLst>
                  <a:ext uri="{0D108BD9-81ED-4DB2-BD59-A6C34878D82A}">
                    <a16:rowId xmlns:a16="http://schemas.microsoft.com/office/drawing/2014/main" val="1991020"/>
                  </a:ext>
                </a:extLst>
              </a:tr>
              <a:tr h="1365085">
                <a:tc>
                  <a:txBody>
                    <a:bodyPr/>
                    <a:lstStyle/>
                    <a:p>
                      <a:pPr algn="ctr"/>
                      <a:r>
                        <a:rPr lang="en-US" sz="1600" kern="1200" dirty="0">
                          <a:solidFill>
                            <a:schemeClr val="dk1"/>
                          </a:solidFill>
                          <a:latin typeface="+mn-lt"/>
                          <a:ea typeface="+mn-ea"/>
                          <a:cs typeface="+mn-cs"/>
                        </a:rPr>
                        <a:t>3</a:t>
                      </a:r>
                    </a:p>
                  </a:txBody>
                  <a:tcPr/>
                </a:tc>
                <a:tc>
                  <a:txBody>
                    <a:bodyPr/>
                    <a:lstStyle/>
                    <a:p>
                      <a:r>
                        <a:rPr lang="en-US" sz="1600" kern="1200" dirty="0">
                          <a:solidFill>
                            <a:schemeClr val="dk1"/>
                          </a:solidFill>
                          <a:latin typeface="+mn-lt"/>
                          <a:ea typeface="+mn-ea"/>
                          <a:cs typeface="+mn-cs"/>
                        </a:rPr>
                        <a:t>A review on sentiment analysis from social media platforms</a:t>
                      </a:r>
                    </a:p>
                  </a:txBody>
                  <a:tcPr/>
                </a:tc>
                <a:tc>
                  <a:txBody>
                    <a:bodyPr/>
                    <a:lstStyle/>
                    <a:p>
                      <a:r>
                        <a:rPr lang="en-US" sz="1600" kern="1200" dirty="0">
                          <a:solidFill>
                            <a:schemeClr val="dk1"/>
                          </a:solidFill>
                          <a:latin typeface="+mn-lt"/>
                          <a:ea typeface="+mn-ea"/>
                          <a:cs typeface="+mn-cs"/>
                        </a:rPr>
                        <a:t>2023</a:t>
                      </a:r>
                    </a:p>
                  </a:txBody>
                  <a:tcPr/>
                </a:tc>
                <a:tc>
                  <a:txBody>
                    <a:bodyPr/>
                    <a:lstStyle/>
                    <a:p>
                      <a:r>
                        <a:rPr lang="en-IN" sz="1600" kern="1200" dirty="0">
                          <a:solidFill>
                            <a:schemeClr val="dk1"/>
                          </a:solidFill>
                          <a:latin typeface="+mn-lt"/>
                          <a:ea typeface="+mn-ea"/>
                          <a:cs typeface="+mn-cs"/>
                        </a:rPr>
                        <a:t>Margarita Rodríguez-Ibanez ´ a,* , Antonio Casanez-Ventura ´ b , F´elix Castejon-Mateos ´ b , Pedro-Manuel Cuenca-Jim´enez b </a:t>
                      </a:r>
                      <a:endParaRPr lang="en-US" sz="1600" kern="120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600" kern="1200" dirty="0">
                          <a:solidFill>
                            <a:schemeClr val="dk1"/>
                          </a:solidFill>
                          <a:latin typeface="+mn-lt"/>
                          <a:ea typeface="+mn-ea"/>
                          <a:cs typeface="+mn-cs"/>
                        </a:rPr>
                        <a:t>Sentiment analysis </a:t>
                      </a:r>
                    </a:p>
                    <a:p>
                      <a:pPr marL="285750" indent="-285750">
                        <a:buFont typeface="Arial" panose="020B0604020202020204" pitchFamily="34" charset="0"/>
                        <a:buChar char="•"/>
                      </a:pPr>
                      <a:r>
                        <a:rPr lang="en-US" sz="1600" kern="1200" dirty="0">
                          <a:solidFill>
                            <a:schemeClr val="dk1"/>
                          </a:solidFill>
                          <a:latin typeface="+mn-lt"/>
                          <a:ea typeface="+mn-ea"/>
                          <a:cs typeface="+mn-cs"/>
                        </a:rPr>
                        <a:t>Social media</a:t>
                      </a:r>
                    </a:p>
                    <a:p>
                      <a:pPr marL="285750" indent="-285750">
                        <a:buFont typeface="Arial" panose="020B0604020202020204" pitchFamily="34" charset="0"/>
                        <a:buChar char="•"/>
                      </a:pPr>
                      <a:r>
                        <a:rPr lang="en-US" sz="1600" kern="1200" dirty="0">
                          <a:solidFill>
                            <a:schemeClr val="dk1"/>
                          </a:solidFill>
                          <a:latin typeface="+mn-lt"/>
                          <a:ea typeface="+mn-ea"/>
                          <a:cs typeface="+mn-cs"/>
                        </a:rPr>
                        <a:t>Twitter</a:t>
                      </a:r>
                    </a:p>
                  </a:txBody>
                  <a:tcPr/>
                </a:tc>
                <a:tc>
                  <a:txBody>
                    <a:bodyPr/>
                    <a:lstStyle/>
                    <a:p>
                      <a:pPr marL="342900" indent="-342900">
                        <a:buAutoNum type="arabicPeriod"/>
                      </a:pPr>
                      <a:r>
                        <a:rPr lang="en-US" sz="1600" kern="1200" dirty="0">
                          <a:solidFill>
                            <a:schemeClr val="dk1"/>
                          </a:solidFill>
                          <a:latin typeface="+mn-lt"/>
                          <a:ea typeface="+mn-ea"/>
                          <a:cs typeface="+mn-cs"/>
                        </a:rPr>
                        <a:t>Limited to text</a:t>
                      </a:r>
                    </a:p>
                    <a:p>
                      <a:pPr marL="0" indent="0">
                        <a:buNone/>
                      </a:pPr>
                      <a:r>
                        <a:rPr lang="en-US" sz="1600" kern="1200" dirty="0">
                          <a:solidFill>
                            <a:schemeClr val="dk1"/>
                          </a:solidFill>
                          <a:latin typeface="+mn-lt"/>
                          <a:ea typeface="+mn-ea"/>
                          <a:cs typeface="+mn-cs"/>
                        </a:rPr>
                        <a:t>2. By evolving language and trends </a:t>
                      </a:r>
                    </a:p>
                  </a:txBody>
                  <a:tcPr/>
                </a:tc>
                <a:tc>
                  <a:txBody>
                    <a:bodyPr/>
                    <a:lstStyle/>
                    <a:p>
                      <a:r>
                        <a:rPr lang="en-US" sz="1600" dirty="0"/>
                        <a:t>1.Context Sensitivity.</a:t>
                      </a:r>
                    </a:p>
                  </a:txBody>
                  <a:tcPr/>
                </a:tc>
                <a:extLst>
                  <a:ext uri="{0D108BD9-81ED-4DB2-BD59-A6C34878D82A}">
                    <a16:rowId xmlns:a16="http://schemas.microsoft.com/office/drawing/2014/main" val="1107648068"/>
                  </a:ext>
                </a:extLst>
              </a:tr>
            </a:tbl>
          </a:graphicData>
        </a:graphic>
      </p:graphicFrame>
    </p:spTree>
    <p:extLst>
      <p:ext uri="{BB962C8B-B14F-4D97-AF65-F5344CB8AC3E}">
        <p14:creationId xmlns:p14="http://schemas.microsoft.com/office/powerpoint/2010/main" val="220781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242" y="39029"/>
            <a:ext cx="11176819" cy="941043"/>
          </a:xfrm>
          <a:noFill/>
        </p:spPr>
        <p:style>
          <a:lnRef idx="3">
            <a:schemeClr val="lt1"/>
          </a:lnRef>
          <a:fillRef idx="1">
            <a:schemeClr val="accent4"/>
          </a:fillRef>
          <a:effectRef idx="1">
            <a:schemeClr val="accent4"/>
          </a:effectRef>
          <a:fontRef idx="minor">
            <a:schemeClr val="lt1"/>
          </a:fontRef>
        </p:style>
        <p:txBody>
          <a:bodyPr>
            <a:noAutofit/>
          </a:bodyPr>
          <a:lstStyle/>
          <a:p>
            <a:r>
              <a:rPr lang="en-US" b="1" dirty="0">
                <a:solidFill>
                  <a:schemeClr val="tx1">
                    <a:lumMod val="95000"/>
                    <a:lumOff val="5000"/>
                  </a:schemeClr>
                </a:solidFill>
              </a:rPr>
              <a:t>Taxonomy Chart</a:t>
            </a:r>
            <a:endParaRPr lang="en-US" sz="3200"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5</a:t>
            </a:fld>
            <a:endParaRPr lang="en-US" dirty="0"/>
          </a:p>
        </p:txBody>
      </p:sp>
      <p:graphicFrame>
        <p:nvGraphicFramePr>
          <p:cNvPr id="3" name="Table 2">
            <a:extLst>
              <a:ext uri="{FF2B5EF4-FFF2-40B4-BE49-F238E27FC236}">
                <a16:creationId xmlns:a16="http://schemas.microsoft.com/office/drawing/2014/main" id="{AFF47ADB-AAE0-AF9E-6C44-09AEF591FDBE}"/>
              </a:ext>
            </a:extLst>
          </p:cNvPr>
          <p:cNvGraphicFramePr>
            <a:graphicFrameLocks noGrp="1"/>
          </p:cNvGraphicFramePr>
          <p:nvPr>
            <p:extLst>
              <p:ext uri="{D42A27DB-BD31-4B8C-83A1-F6EECF244321}">
                <p14:modId xmlns:p14="http://schemas.microsoft.com/office/powerpoint/2010/main" val="3613756415"/>
              </p:ext>
            </p:extLst>
          </p:nvPr>
        </p:nvGraphicFramePr>
        <p:xfrm>
          <a:off x="1046383" y="838703"/>
          <a:ext cx="9164656" cy="5358441"/>
        </p:xfrm>
        <a:graphic>
          <a:graphicData uri="http://schemas.openxmlformats.org/drawingml/2006/table">
            <a:tbl>
              <a:tblPr/>
              <a:tblGrid>
                <a:gridCol w="2001749">
                  <a:extLst>
                    <a:ext uri="{9D8B030D-6E8A-4147-A177-3AD203B41FA5}">
                      <a16:colId xmlns:a16="http://schemas.microsoft.com/office/drawing/2014/main" val="20000"/>
                    </a:ext>
                  </a:extLst>
                </a:gridCol>
                <a:gridCol w="2160601">
                  <a:extLst>
                    <a:ext uri="{9D8B030D-6E8A-4147-A177-3AD203B41FA5}">
                      <a16:colId xmlns:a16="http://schemas.microsoft.com/office/drawing/2014/main" val="20001"/>
                    </a:ext>
                  </a:extLst>
                </a:gridCol>
                <a:gridCol w="1721223">
                  <a:extLst>
                    <a:ext uri="{9D8B030D-6E8A-4147-A177-3AD203B41FA5}">
                      <a16:colId xmlns:a16="http://schemas.microsoft.com/office/drawing/2014/main" val="20002"/>
                    </a:ext>
                  </a:extLst>
                </a:gridCol>
                <a:gridCol w="1896026">
                  <a:extLst>
                    <a:ext uri="{9D8B030D-6E8A-4147-A177-3AD203B41FA5}">
                      <a16:colId xmlns:a16="http://schemas.microsoft.com/office/drawing/2014/main" val="20003"/>
                    </a:ext>
                  </a:extLst>
                </a:gridCol>
                <a:gridCol w="1385057">
                  <a:extLst>
                    <a:ext uri="{9D8B030D-6E8A-4147-A177-3AD203B41FA5}">
                      <a16:colId xmlns:a16="http://schemas.microsoft.com/office/drawing/2014/main" val="20004"/>
                    </a:ext>
                  </a:extLst>
                </a:gridCol>
              </a:tblGrid>
              <a:tr h="842919">
                <a:tc>
                  <a:txBody>
                    <a:bodyPr/>
                    <a:lstStyle/>
                    <a:p>
                      <a:pPr algn="l">
                        <a:spcAft>
                          <a:spcPts val="0"/>
                        </a:spcAft>
                      </a:pPr>
                      <a:r>
                        <a:rPr lang="en-US" sz="1600" dirty="0">
                          <a:solidFill>
                            <a:srgbClr val="00000A"/>
                          </a:solidFill>
                          <a:latin typeface="Times New Roman"/>
                          <a:ea typeface="Times New Roman"/>
                          <a:cs typeface="Mangal"/>
                        </a:rPr>
                        <a:t>Parameters</a:t>
                      </a:r>
                    </a:p>
                    <a:p>
                      <a:pPr algn="l">
                        <a:spcAft>
                          <a:spcPts val="0"/>
                        </a:spcAft>
                      </a:pPr>
                      <a:endParaRPr lang="en-IN" sz="1600" dirty="0">
                        <a:solidFill>
                          <a:srgbClr val="00000A"/>
                        </a:solidFill>
                        <a:latin typeface="Times New Roman"/>
                        <a:ea typeface="Times New Roman"/>
                        <a:cs typeface="Mangal"/>
                      </a:endParaRPr>
                    </a:p>
                    <a:p>
                      <a:pPr algn="l">
                        <a:spcAft>
                          <a:spcPts val="0"/>
                        </a:spcAft>
                      </a:pPr>
                      <a:r>
                        <a:rPr lang="en-US" sz="1600" dirty="0">
                          <a:solidFill>
                            <a:srgbClr val="00000A"/>
                          </a:solidFill>
                          <a:latin typeface="Times New Roman"/>
                          <a:ea typeface="Times New Roman"/>
                          <a:cs typeface="Mangal"/>
                        </a:rPr>
                        <a:t>System</a:t>
                      </a:r>
                      <a:endParaRPr lang="en-IN" sz="16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br>
                        <a:rPr lang="en-IN" sz="1600" dirty="0">
                          <a:latin typeface="Calibri"/>
                          <a:cs typeface="Mangal"/>
                        </a:rPr>
                      </a:br>
                      <a:r>
                        <a:rPr lang="en-US" sz="1600" dirty="0">
                          <a:solidFill>
                            <a:srgbClr val="00000A"/>
                          </a:solidFill>
                          <a:latin typeface="Times New Roman"/>
                          <a:ea typeface="Times New Roman"/>
                          <a:cs typeface="Mangal"/>
                        </a:rPr>
                        <a:t>Multiple Website Evaluation</a:t>
                      </a:r>
                      <a:endParaRPr lang="en-IN" sz="16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dirty="0">
                        <a:solidFill>
                          <a:srgbClr val="00000A"/>
                        </a:solidFill>
                        <a:latin typeface="Times New Roman"/>
                        <a:ea typeface="Times New Roman"/>
                        <a:cs typeface="Mangal"/>
                      </a:endParaRPr>
                    </a:p>
                    <a:p>
                      <a:pPr algn="ctr">
                        <a:spcAft>
                          <a:spcPts val="0"/>
                        </a:spcAft>
                      </a:pPr>
                      <a:r>
                        <a:rPr lang="en-IN" sz="1600" dirty="0">
                          <a:solidFill>
                            <a:srgbClr val="00000A"/>
                          </a:solidFill>
                          <a:latin typeface="Times New Roman"/>
                          <a:ea typeface="Times New Roman"/>
                          <a:cs typeface="Mangal"/>
                        </a:rPr>
                        <a:t>Detailed Design report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dirty="0">
                        <a:solidFill>
                          <a:srgbClr val="00000A"/>
                        </a:solidFill>
                        <a:latin typeface="Times New Roman"/>
                        <a:ea typeface="Times New Roman"/>
                        <a:cs typeface="Mangal"/>
                      </a:endParaRPr>
                    </a:p>
                    <a:p>
                      <a:pPr algn="ctr">
                        <a:spcAft>
                          <a:spcPts val="0"/>
                        </a:spcAft>
                      </a:pPr>
                      <a:r>
                        <a:rPr lang="en-US" sz="1600" dirty="0">
                          <a:solidFill>
                            <a:srgbClr val="00000A"/>
                          </a:solidFill>
                          <a:latin typeface="Times New Roman"/>
                          <a:ea typeface="Times New Roman"/>
                          <a:cs typeface="Mangal"/>
                        </a:rPr>
                        <a:t>Predict the Changes</a:t>
                      </a:r>
                      <a:endParaRPr lang="en-IN" sz="16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dirty="0">
                        <a:solidFill>
                          <a:srgbClr val="00000A"/>
                        </a:solidFill>
                        <a:latin typeface="Times New Roman"/>
                        <a:ea typeface="Times New Roman"/>
                        <a:cs typeface="Mangal"/>
                      </a:endParaRPr>
                    </a:p>
                    <a:p>
                      <a:pPr algn="ctr">
                        <a:spcAft>
                          <a:spcPts val="0"/>
                        </a:spcAft>
                      </a:pPr>
                      <a:r>
                        <a:rPr lang="en-US" sz="1600" dirty="0">
                          <a:solidFill>
                            <a:srgbClr val="00000A"/>
                          </a:solidFill>
                          <a:latin typeface="Times New Roman"/>
                          <a:ea typeface="Times New Roman"/>
                          <a:cs typeface="Mangal"/>
                        </a:rPr>
                        <a:t>Ease of access</a:t>
                      </a:r>
                      <a:endParaRPr lang="en-IN" sz="16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78610">
                <a:tc>
                  <a:txBody>
                    <a:bodyPr/>
                    <a:lstStyle/>
                    <a:p>
                      <a:pPr algn="ctr">
                        <a:spcAft>
                          <a:spcPts val="0"/>
                        </a:spcAft>
                      </a:pPr>
                      <a:r>
                        <a:rPr lang="en-US" sz="1600" dirty="0">
                          <a:solidFill>
                            <a:srgbClr val="00000A"/>
                          </a:solidFill>
                          <a:latin typeface="+mn-lt"/>
                          <a:ea typeface="Times New Roman"/>
                          <a:cs typeface="Mangal"/>
                        </a:rPr>
                        <a:t>A Comprehensive Review on Online News Popularity Prediction using Machine Learning Approach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5672">
                <a:tc>
                  <a:txBody>
                    <a:bodyPr/>
                    <a:lstStyle/>
                    <a:p>
                      <a:pPr algn="ctr">
                        <a:spcAft>
                          <a:spcPts val="0"/>
                        </a:spcAft>
                      </a:pPr>
                      <a:r>
                        <a:rPr lang="en-US" sz="1600" dirty="0">
                          <a:solidFill>
                            <a:srgbClr val="00000A"/>
                          </a:solidFill>
                          <a:latin typeface="+mn-lt"/>
                          <a:ea typeface="Times New Roman"/>
                          <a:cs typeface="Mangal"/>
                        </a:rPr>
                        <a:t>Website Evaluation Using Opinion</a:t>
                      </a:r>
                    </a:p>
                    <a:p>
                      <a:pPr algn="ctr">
                        <a:spcAft>
                          <a:spcPts val="0"/>
                        </a:spcAft>
                      </a:pPr>
                      <a:r>
                        <a:rPr lang="en-US" sz="1600" dirty="0">
                          <a:solidFill>
                            <a:srgbClr val="00000A"/>
                          </a:solidFill>
                          <a:latin typeface="+mn-lt"/>
                          <a:ea typeface="Times New Roman"/>
                          <a:cs typeface="Mangal"/>
                        </a:rPr>
                        <a:t> Mining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23891">
                <a:tc>
                  <a:txBody>
                    <a:bodyPr/>
                    <a:lstStyle/>
                    <a:p>
                      <a:pPr algn="ctr">
                        <a:spcAft>
                          <a:spcPts val="0"/>
                        </a:spcAft>
                      </a:pPr>
                      <a:r>
                        <a:rPr lang="en-US" sz="1600" dirty="0">
                          <a:solidFill>
                            <a:srgbClr val="00000A"/>
                          </a:solidFill>
                          <a:latin typeface="+mn-lt"/>
                          <a:ea typeface="Times New Roman"/>
                          <a:cs typeface="Mangal"/>
                        </a:rPr>
                        <a:t>A review on sentiment analysis from social media platforms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42919">
                <a:tc>
                  <a:txBody>
                    <a:bodyPr/>
                    <a:lstStyle/>
                    <a:p>
                      <a:pPr algn="ctr">
                        <a:spcAft>
                          <a:spcPts val="0"/>
                        </a:spcAft>
                      </a:pPr>
                      <a:r>
                        <a:rPr lang="en-IN" sz="1600" dirty="0">
                          <a:solidFill>
                            <a:srgbClr val="00000A"/>
                          </a:solidFill>
                          <a:latin typeface="Times New Roman"/>
                          <a:ea typeface="Times New Roman"/>
                          <a:cs typeface="Mangal"/>
                        </a:rPr>
                        <a:t>Proposed</a:t>
                      </a:r>
                      <a:r>
                        <a:rPr lang="en-IN" sz="1600" baseline="0" dirty="0">
                          <a:solidFill>
                            <a:srgbClr val="00000A"/>
                          </a:solidFill>
                          <a:latin typeface="Times New Roman"/>
                          <a:ea typeface="Times New Roman"/>
                          <a:cs typeface="Mangal"/>
                        </a:rPr>
                        <a:t> System</a:t>
                      </a:r>
                      <a:endParaRPr lang="en-IN" sz="16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100" dirty="0">
                        <a:solidFill>
                          <a:srgbClr val="00000A"/>
                        </a:solidFill>
                        <a:latin typeface="Times New Roman"/>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AutoShape 18">
            <a:extLst>
              <a:ext uri="{FF2B5EF4-FFF2-40B4-BE49-F238E27FC236}">
                <a16:creationId xmlns:a16="http://schemas.microsoft.com/office/drawing/2014/main" id="{8EDBFDB1-7085-E1C1-8145-652C4985978D}"/>
              </a:ext>
            </a:extLst>
          </p:cNvPr>
          <p:cNvSpPr>
            <a:spLocks noChangeShapeType="1"/>
          </p:cNvSpPr>
          <p:nvPr/>
        </p:nvSpPr>
        <p:spPr bwMode="auto">
          <a:xfrm>
            <a:off x="2209800" y="987853"/>
            <a:ext cx="5810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9" name="AutoShape 17">
            <a:extLst>
              <a:ext uri="{FF2B5EF4-FFF2-40B4-BE49-F238E27FC236}">
                <a16:creationId xmlns:a16="http://schemas.microsoft.com/office/drawing/2014/main" id="{1D8514DB-0A81-516E-CDA0-D73271DFA8FD}"/>
              </a:ext>
            </a:extLst>
          </p:cNvPr>
          <p:cNvSpPr>
            <a:spLocks noChangeShapeType="1"/>
          </p:cNvSpPr>
          <p:nvPr/>
        </p:nvSpPr>
        <p:spPr bwMode="auto">
          <a:xfrm>
            <a:off x="1945346" y="1366210"/>
            <a:ext cx="0" cy="2381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aphicFrame>
        <p:nvGraphicFramePr>
          <p:cNvPr id="10" name="Object 5">
            <a:extLst>
              <a:ext uri="{FF2B5EF4-FFF2-40B4-BE49-F238E27FC236}">
                <a16:creationId xmlns:a16="http://schemas.microsoft.com/office/drawing/2014/main" id="{317C7ED2-C885-23B4-54D0-E72344F4155D}"/>
              </a:ext>
            </a:extLst>
          </p:cNvPr>
          <p:cNvGraphicFramePr>
            <a:graphicFrameLocks noChangeAspect="1"/>
          </p:cNvGraphicFramePr>
          <p:nvPr>
            <p:extLst>
              <p:ext uri="{D42A27DB-BD31-4B8C-83A1-F6EECF244321}">
                <p14:modId xmlns:p14="http://schemas.microsoft.com/office/powerpoint/2010/main" val="3932266532"/>
              </p:ext>
            </p:extLst>
          </p:nvPr>
        </p:nvGraphicFramePr>
        <p:xfrm>
          <a:off x="3855363" y="1968528"/>
          <a:ext cx="504825" cy="628650"/>
        </p:xfrm>
        <a:graphic>
          <a:graphicData uri="http://schemas.openxmlformats.org/presentationml/2006/ole">
            <mc:AlternateContent xmlns:mc="http://schemas.openxmlformats.org/markup-compatibility/2006">
              <mc:Choice xmlns:v="urn:schemas-microsoft-com:vml" Requires="v">
                <p:oleObj name="Bitmap Image" r:id="rId2" imgW="647619" imgH="809738" progId="Paint.Picture">
                  <p:embed/>
                </p:oleObj>
              </mc:Choice>
              <mc:Fallback>
                <p:oleObj name="Bitmap Image" r:id="rId2" imgW="647619" imgH="809738" progId="Paint.Picture">
                  <p:embed/>
                  <p:pic>
                    <p:nvPicPr>
                      <p:cNvPr id="10" name="Object 5">
                        <a:extLst>
                          <a:ext uri="{FF2B5EF4-FFF2-40B4-BE49-F238E27FC236}">
                            <a16:creationId xmlns:a16="http://schemas.microsoft.com/office/drawing/2014/main" id="{317C7ED2-C885-23B4-54D0-E72344F41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363" y="1968528"/>
                        <a:ext cx="5048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a:extLst>
              <a:ext uri="{FF2B5EF4-FFF2-40B4-BE49-F238E27FC236}">
                <a16:creationId xmlns:a16="http://schemas.microsoft.com/office/drawing/2014/main" id="{EBF64503-E23A-BE94-E5E7-136F81FF00E3}"/>
              </a:ext>
            </a:extLst>
          </p:cNvPr>
          <p:cNvGraphicFramePr>
            <a:graphicFrameLocks noChangeAspect="1"/>
          </p:cNvGraphicFramePr>
          <p:nvPr>
            <p:extLst>
              <p:ext uri="{D42A27DB-BD31-4B8C-83A1-F6EECF244321}">
                <p14:modId xmlns:p14="http://schemas.microsoft.com/office/powerpoint/2010/main" val="3181416593"/>
              </p:ext>
            </p:extLst>
          </p:nvPr>
        </p:nvGraphicFramePr>
        <p:xfrm>
          <a:off x="3855363" y="4508826"/>
          <a:ext cx="504825" cy="628650"/>
        </p:xfrm>
        <a:graphic>
          <a:graphicData uri="http://schemas.openxmlformats.org/presentationml/2006/ole">
            <mc:AlternateContent xmlns:mc="http://schemas.openxmlformats.org/markup-compatibility/2006">
              <mc:Choice xmlns:v="urn:schemas-microsoft-com:vml" Requires="v">
                <p:oleObj name="Bitmap Image" r:id="rId4" imgW="647619" imgH="809738" progId="Paint.Picture">
                  <p:embed/>
                </p:oleObj>
              </mc:Choice>
              <mc:Fallback>
                <p:oleObj name="Bitmap Image" r:id="rId4" imgW="647619" imgH="809738" progId="Paint.Picture">
                  <p:embed/>
                  <p:pic>
                    <p:nvPicPr>
                      <p:cNvPr id="11" name="Object 5">
                        <a:extLst>
                          <a:ext uri="{FF2B5EF4-FFF2-40B4-BE49-F238E27FC236}">
                            <a16:creationId xmlns:a16="http://schemas.microsoft.com/office/drawing/2014/main" id="{EBF64503-E23A-BE94-E5E7-136F81FF0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363" y="4508826"/>
                        <a:ext cx="5048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12">
            <a:extLst>
              <a:ext uri="{FF2B5EF4-FFF2-40B4-BE49-F238E27FC236}">
                <a16:creationId xmlns:a16="http://schemas.microsoft.com/office/drawing/2014/main" id="{C6DCBA67-AB41-C515-2CFB-5CF2FD3B94C3}"/>
              </a:ext>
            </a:extLst>
          </p:cNvPr>
          <p:cNvPicPr>
            <a:picLocks noChangeAspect="1"/>
          </p:cNvPicPr>
          <p:nvPr/>
        </p:nvPicPr>
        <p:blipFill>
          <a:blip r:embed="rId5"/>
          <a:stretch>
            <a:fillRect/>
          </a:stretch>
        </p:blipFill>
        <p:spPr>
          <a:xfrm>
            <a:off x="5842254" y="3429000"/>
            <a:ext cx="507492" cy="629412"/>
          </a:xfrm>
          <a:prstGeom prst="rect">
            <a:avLst/>
          </a:prstGeom>
        </p:spPr>
      </p:pic>
      <p:graphicFrame>
        <p:nvGraphicFramePr>
          <p:cNvPr id="14" name="Object 11">
            <a:extLst>
              <a:ext uri="{FF2B5EF4-FFF2-40B4-BE49-F238E27FC236}">
                <a16:creationId xmlns:a16="http://schemas.microsoft.com/office/drawing/2014/main" id="{DB4B78DD-C3C4-E82A-D136-CC6A365A08BA}"/>
              </a:ext>
            </a:extLst>
          </p:cNvPr>
          <p:cNvGraphicFramePr>
            <a:graphicFrameLocks noChangeAspect="1"/>
          </p:cNvGraphicFramePr>
          <p:nvPr>
            <p:extLst>
              <p:ext uri="{D42A27DB-BD31-4B8C-83A1-F6EECF244321}">
                <p14:modId xmlns:p14="http://schemas.microsoft.com/office/powerpoint/2010/main" val="858762883"/>
              </p:ext>
            </p:extLst>
          </p:nvPr>
        </p:nvGraphicFramePr>
        <p:xfrm>
          <a:off x="3855363" y="5483850"/>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14" name="Object 11">
                        <a:extLst>
                          <a:ext uri="{FF2B5EF4-FFF2-40B4-BE49-F238E27FC236}">
                            <a16:creationId xmlns:a16="http://schemas.microsoft.com/office/drawing/2014/main" id="{DB4B78DD-C3C4-E82A-D136-CC6A365A08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5363" y="5483850"/>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1">
            <a:extLst>
              <a:ext uri="{FF2B5EF4-FFF2-40B4-BE49-F238E27FC236}">
                <a16:creationId xmlns:a16="http://schemas.microsoft.com/office/drawing/2014/main" id="{7987D2B9-1CCA-59DB-1B0C-0CF23C1AB82E}"/>
              </a:ext>
            </a:extLst>
          </p:cNvPr>
          <p:cNvGraphicFramePr>
            <a:graphicFrameLocks noChangeAspect="1"/>
          </p:cNvGraphicFramePr>
          <p:nvPr>
            <p:extLst>
              <p:ext uri="{D42A27DB-BD31-4B8C-83A1-F6EECF244321}">
                <p14:modId xmlns:p14="http://schemas.microsoft.com/office/powerpoint/2010/main" val="1886001888"/>
              </p:ext>
            </p:extLst>
          </p:nvPr>
        </p:nvGraphicFramePr>
        <p:xfrm>
          <a:off x="5787771" y="5483850"/>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15" name="Object 11">
                        <a:extLst>
                          <a:ext uri="{FF2B5EF4-FFF2-40B4-BE49-F238E27FC236}">
                            <a16:creationId xmlns:a16="http://schemas.microsoft.com/office/drawing/2014/main" id="{7987D2B9-1CCA-59DB-1B0C-0CF23C1AB8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7771" y="5483850"/>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1">
            <a:extLst>
              <a:ext uri="{FF2B5EF4-FFF2-40B4-BE49-F238E27FC236}">
                <a16:creationId xmlns:a16="http://schemas.microsoft.com/office/drawing/2014/main" id="{4D991828-7F39-8A72-5B04-551F12B80302}"/>
              </a:ext>
            </a:extLst>
          </p:cNvPr>
          <p:cNvGraphicFramePr>
            <a:graphicFrameLocks noChangeAspect="1"/>
          </p:cNvGraphicFramePr>
          <p:nvPr>
            <p:extLst>
              <p:ext uri="{D42A27DB-BD31-4B8C-83A1-F6EECF244321}">
                <p14:modId xmlns:p14="http://schemas.microsoft.com/office/powerpoint/2010/main" val="836478422"/>
              </p:ext>
            </p:extLst>
          </p:nvPr>
        </p:nvGraphicFramePr>
        <p:xfrm>
          <a:off x="7591425" y="5483850"/>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16" name="Object 11">
                        <a:extLst>
                          <a:ext uri="{FF2B5EF4-FFF2-40B4-BE49-F238E27FC236}">
                            <a16:creationId xmlns:a16="http://schemas.microsoft.com/office/drawing/2014/main" id="{4D991828-7F39-8A72-5B04-551F12B803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425" y="5483850"/>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1">
            <a:extLst>
              <a:ext uri="{FF2B5EF4-FFF2-40B4-BE49-F238E27FC236}">
                <a16:creationId xmlns:a16="http://schemas.microsoft.com/office/drawing/2014/main" id="{72A1EBCD-9A2C-B455-E61E-7C6DACA00433}"/>
              </a:ext>
            </a:extLst>
          </p:cNvPr>
          <p:cNvGraphicFramePr>
            <a:graphicFrameLocks noChangeAspect="1"/>
          </p:cNvGraphicFramePr>
          <p:nvPr>
            <p:extLst>
              <p:ext uri="{D42A27DB-BD31-4B8C-83A1-F6EECF244321}">
                <p14:modId xmlns:p14="http://schemas.microsoft.com/office/powerpoint/2010/main" val="3812963600"/>
              </p:ext>
            </p:extLst>
          </p:nvPr>
        </p:nvGraphicFramePr>
        <p:xfrm>
          <a:off x="9190303" y="5483850"/>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17" name="Object 11">
                        <a:extLst>
                          <a:ext uri="{FF2B5EF4-FFF2-40B4-BE49-F238E27FC236}">
                            <a16:creationId xmlns:a16="http://schemas.microsoft.com/office/drawing/2014/main" id="{72A1EBCD-9A2C-B455-E61E-7C6DACA004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0303" y="5483850"/>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a:extLst>
              <a:ext uri="{FF2B5EF4-FFF2-40B4-BE49-F238E27FC236}">
                <a16:creationId xmlns:a16="http://schemas.microsoft.com/office/drawing/2014/main" id="{0C14AD4C-7BEE-80F4-0B69-B9CA862F8324}"/>
              </a:ext>
            </a:extLst>
          </p:cNvPr>
          <p:cNvGraphicFramePr>
            <a:graphicFrameLocks noChangeAspect="1"/>
          </p:cNvGraphicFramePr>
          <p:nvPr>
            <p:extLst>
              <p:ext uri="{D42A27DB-BD31-4B8C-83A1-F6EECF244321}">
                <p14:modId xmlns:p14="http://schemas.microsoft.com/office/powerpoint/2010/main" val="3255940200"/>
              </p:ext>
            </p:extLst>
          </p:nvPr>
        </p:nvGraphicFramePr>
        <p:xfrm>
          <a:off x="7648575" y="4508826"/>
          <a:ext cx="504825" cy="628650"/>
        </p:xfrm>
        <a:graphic>
          <a:graphicData uri="http://schemas.openxmlformats.org/presentationml/2006/ole">
            <mc:AlternateContent xmlns:mc="http://schemas.openxmlformats.org/markup-compatibility/2006">
              <mc:Choice xmlns:v="urn:schemas-microsoft-com:vml" Requires="v">
                <p:oleObj name="Bitmap Image" r:id="rId8" imgW="647619" imgH="809738" progId="PBrush">
                  <p:embed/>
                </p:oleObj>
              </mc:Choice>
              <mc:Fallback>
                <p:oleObj name="Bitmap Image" r:id="rId8" imgW="647619" imgH="809738" progId="PBrush">
                  <p:embed/>
                  <p:pic>
                    <p:nvPicPr>
                      <p:cNvPr id="18" name="Object 12">
                        <a:extLst>
                          <a:ext uri="{FF2B5EF4-FFF2-40B4-BE49-F238E27FC236}">
                            <a16:creationId xmlns:a16="http://schemas.microsoft.com/office/drawing/2014/main" id="{0C14AD4C-7BEE-80F4-0B69-B9CA862F8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4508826"/>
                        <a:ext cx="5048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2">
            <a:extLst>
              <a:ext uri="{FF2B5EF4-FFF2-40B4-BE49-F238E27FC236}">
                <a16:creationId xmlns:a16="http://schemas.microsoft.com/office/drawing/2014/main" id="{456165A4-7B5F-FBE5-CA69-8C84BA04B281}"/>
              </a:ext>
            </a:extLst>
          </p:cNvPr>
          <p:cNvGraphicFramePr>
            <a:graphicFrameLocks noChangeAspect="1"/>
          </p:cNvGraphicFramePr>
          <p:nvPr>
            <p:extLst>
              <p:ext uri="{D42A27DB-BD31-4B8C-83A1-F6EECF244321}">
                <p14:modId xmlns:p14="http://schemas.microsoft.com/office/powerpoint/2010/main" val="4268178647"/>
              </p:ext>
            </p:extLst>
          </p:nvPr>
        </p:nvGraphicFramePr>
        <p:xfrm>
          <a:off x="9247453" y="1968528"/>
          <a:ext cx="504825" cy="628650"/>
        </p:xfrm>
        <a:graphic>
          <a:graphicData uri="http://schemas.openxmlformats.org/presentationml/2006/ole">
            <mc:AlternateContent xmlns:mc="http://schemas.openxmlformats.org/markup-compatibility/2006">
              <mc:Choice xmlns:v="urn:schemas-microsoft-com:vml" Requires="v">
                <p:oleObj name="Bitmap Image" r:id="rId8" imgW="647619" imgH="809738" progId="PBrush">
                  <p:embed/>
                </p:oleObj>
              </mc:Choice>
              <mc:Fallback>
                <p:oleObj name="Bitmap Image" r:id="rId8" imgW="647619" imgH="809738" progId="PBrush">
                  <p:embed/>
                  <p:pic>
                    <p:nvPicPr>
                      <p:cNvPr id="19" name="Object 12">
                        <a:extLst>
                          <a:ext uri="{FF2B5EF4-FFF2-40B4-BE49-F238E27FC236}">
                            <a16:creationId xmlns:a16="http://schemas.microsoft.com/office/drawing/2014/main" id="{456165A4-7B5F-FBE5-CA69-8C84BA04B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7453" y="1968528"/>
                        <a:ext cx="5048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a:extLst>
              <a:ext uri="{FF2B5EF4-FFF2-40B4-BE49-F238E27FC236}">
                <a16:creationId xmlns:a16="http://schemas.microsoft.com/office/drawing/2014/main" id="{654EB19A-54C0-8F2B-6BF9-544F9FD80E16}"/>
              </a:ext>
            </a:extLst>
          </p:cNvPr>
          <p:cNvGraphicFramePr>
            <a:graphicFrameLocks noChangeAspect="1"/>
          </p:cNvGraphicFramePr>
          <p:nvPr>
            <p:extLst>
              <p:ext uri="{D42A27DB-BD31-4B8C-83A1-F6EECF244321}">
                <p14:modId xmlns:p14="http://schemas.microsoft.com/office/powerpoint/2010/main" val="2280012662"/>
              </p:ext>
            </p:extLst>
          </p:nvPr>
        </p:nvGraphicFramePr>
        <p:xfrm>
          <a:off x="5783851" y="1978053"/>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0" name="Object 11">
                        <a:extLst>
                          <a:ext uri="{FF2B5EF4-FFF2-40B4-BE49-F238E27FC236}">
                            <a16:creationId xmlns:a16="http://schemas.microsoft.com/office/drawing/2014/main" id="{654EB19A-54C0-8F2B-6BF9-544F9FD80E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3851" y="1978053"/>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1">
            <a:extLst>
              <a:ext uri="{FF2B5EF4-FFF2-40B4-BE49-F238E27FC236}">
                <a16:creationId xmlns:a16="http://schemas.microsoft.com/office/drawing/2014/main" id="{58571864-F957-0E7F-7D0F-DF875C0AC92F}"/>
              </a:ext>
            </a:extLst>
          </p:cNvPr>
          <p:cNvGraphicFramePr>
            <a:graphicFrameLocks noChangeAspect="1"/>
          </p:cNvGraphicFramePr>
          <p:nvPr>
            <p:extLst>
              <p:ext uri="{D42A27DB-BD31-4B8C-83A1-F6EECF244321}">
                <p14:modId xmlns:p14="http://schemas.microsoft.com/office/powerpoint/2010/main" val="1263539809"/>
              </p:ext>
            </p:extLst>
          </p:nvPr>
        </p:nvGraphicFramePr>
        <p:xfrm>
          <a:off x="7648575" y="1987578"/>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1" name="Object 11">
                        <a:extLst>
                          <a:ext uri="{FF2B5EF4-FFF2-40B4-BE49-F238E27FC236}">
                            <a16:creationId xmlns:a16="http://schemas.microsoft.com/office/drawing/2014/main" id="{58571864-F957-0E7F-7D0F-DF875C0AC9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8575" y="1987578"/>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1">
            <a:extLst>
              <a:ext uri="{FF2B5EF4-FFF2-40B4-BE49-F238E27FC236}">
                <a16:creationId xmlns:a16="http://schemas.microsoft.com/office/drawing/2014/main" id="{3C7E3C15-DE3C-9CCC-EB2C-00EEEF8A1430}"/>
              </a:ext>
            </a:extLst>
          </p:cNvPr>
          <p:cNvGraphicFramePr>
            <a:graphicFrameLocks noChangeAspect="1"/>
          </p:cNvGraphicFramePr>
          <p:nvPr>
            <p:extLst>
              <p:ext uri="{D42A27DB-BD31-4B8C-83A1-F6EECF244321}">
                <p14:modId xmlns:p14="http://schemas.microsoft.com/office/powerpoint/2010/main" val="2211111513"/>
              </p:ext>
            </p:extLst>
          </p:nvPr>
        </p:nvGraphicFramePr>
        <p:xfrm>
          <a:off x="7648574" y="3430914"/>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2" name="Object 11">
                        <a:extLst>
                          <a:ext uri="{FF2B5EF4-FFF2-40B4-BE49-F238E27FC236}">
                            <a16:creationId xmlns:a16="http://schemas.microsoft.com/office/drawing/2014/main" id="{3C7E3C15-DE3C-9CCC-EB2C-00EEEF8A14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8574" y="3430914"/>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1">
            <a:extLst>
              <a:ext uri="{FF2B5EF4-FFF2-40B4-BE49-F238E27FC236}">
                <a16:creationId xmlns:a16="http://schemas.microsoft.com/office/drawing/2014/main" id="{55BA0296-F12F-3E53-DC72-48EA4F16D97E}"/>
              </a:ext>
            </a:extLst>
          </p:cNvPr>
          <p:cNvGraphicFramePr>
            <a:graphicFrameLocks noChangeAspect="1"/>
          </p:cNvGraphicFramePr>
          <p:nvPr>
            <p:extLst>
              <p:ext uri="{D42A27DB-BD31-4B8C-83A1-F6EECF244321}">
                <p14:modId xmlns:p14="http://schemas.microsoft.com/office/powerpoint/2010/main" val="861380737"/>
              </p:ext>
            </p:extLst>
          </p:nvPr>
        </p:nvGraphicFramePr>
        <p:xfrm>
          <a:off x="5815012" y="4504395"/>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3" name="Object 11">
                        <a:extLst>
                          <a:ext uri="{FF2B5EF4-FFF2-40B4-BE49-F238E27FC236}">
                            <a16:creationId xmlns:a16="http://schemas.microsoft.com/office/drawing/2014/main" id="{55BA0296-F12F-3E53-DC72-48EA4F16D9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5012" y="4504395"/>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1">
            <a:extLst>
              <a:ext uri="{FF2B5EF4-FFF2-40B4-BE49-F238E27FC236}">
                <a16:creationId xmlns:a16="http://schemas.microsoft.com/office/drawing/2014/main" id="{4D807F53-2B59-3C0C-B295-19BEAAFAEFCD}"/>
              </a:ext>
            </a:extLst>
          </p:cNvPr>
          <p:cNvGraphicFramePr>
            <a:graphicFrameLocks noChangeAspect="1"/>
          </p:cNvGraphicFramePr>
          <p:nvPr>
            <p:extLst>
              <p:ext uri="{D42A27DB-BD31-4B8C-83A1-F6EECF244321}">
                <p14:modId xmlns:p14="http://schemas.microsoft.com/office/powerpoint/2010/main" val="518010147"/>
              </p:ext>
            </p:extLst>
          </p:nvPr>
        </p:nvGraphicFramePr>
        <p:xfrm>
          <a:off x="9190302" y="4474413"/>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4" name="Object 11">
                        <a:extLst>
                          <a:ext uri="{FF2B5EF4-FFF2-40B4-BE49-F238E27FC236}">
                            <a16:creationId xmlns:a16="http://schemas.microsoft.com/office/drawing/2014/main" id="{4D807F53-2B59-3C0C-B295-19BEAAFAE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0302" y="4474413"/>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1">
            <a:extLst>
              <a:ext uri="{FF2B5EF4-FFF2-40B4-BE49-F238E27FC236}">
                <a16:creationId xmlns:a16="http://schemas.microsoft.com/office/drawing/2014/main" id="{00DAD630-95F0-8786-1651-2BC11F1D296C}"/>
              </a:ext>
            </a:extLst>
          </p:cNvPr>
          <p:cNvGraphicFramePr>
            <a:graphicFrameLocks noChangeAspect="1"/>
          </p:cNvGraphicFramePr>
          <p:nvPr>
            <p:extLst>
              <p:ext uri="{D42A27DB-BD31-4B8C-83A1-F6EECF244321}">
                <p14:modId xmlns:p14="http://schemas.microsoft.com/office/powerpoint/2010/main" val="793146143"/>
              </p:ext>
            </p:extLst>
          </p:nvPr>
        </p:nvGraphicFramePr>
        <p:xfrm>
          <a:off x="9228389" y="3423147"/>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5" name="Object 11">
                        <a:extLst>
                          <a:ext uri="{FF2B5EF4-FFF2-40B4-BE49-F238E27FC236}">
                            <a16:creationId xmlns:a16="http://schemas.microsoft.com/office/drawing/2014/main" id="{00DAD630-95F0-8786-1651-2BC11F1D29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8389" y="3423147"/>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1">
            <a:extLst>
              <a:ext uri="{FF2B5EF4-FFF2-40B4-BE49-F238E27FC236}">
                <a16:creationId xmlns:a16="http://schemas.microsoft.com/office/drawing/2014/main" id="{67DE25D4-1606-CCAA-C64A-3621B8BA2092}"/>
              </a:ext>
            </a:extLst>
          </p:cNvPr>
          <p:cNvGraphicFramePr>
            <a:graphicFrameLocks noChangeAspect="1"/>
          </p:cNvGraphicFramePr>
          <p:nvPr>
            <p:extLst>
              <p:ext uri="{D42A27DB-BD31-4B8C-83A1-F6EECF244321}">
                <p14:modId xmlns:p14="http://schemas.microsoft.com/office/powerpoint/2010/main" val="3843743392"/>
              </p:ext>
            </p:extLst>
          </p:nvPr>
        </p:nvGraphicFramePr>
        <p:xfrm>
          <a:off x="3855363" y="3421239"/>
          <a:ext cx="561975" cy="609600"/>
        </p:xfrm>
        <a:graphic>
          <a:graphicData uri="http://schemas.openxmlformats.org/presentationml/2006/ole">
            <mc:AlternateContent xmlns:mc="http://schemas.openxmlformats.org/markup-compatibility/2006">
              <mc:Choice xmlns:v="urn:schemas-microsoft-com:vml" Requires="v">
                <p:oleObj name="Bitmap Image" r:id="rId6" imgW="724001" imgH="781159" progId="PBrush">
                  <p:embed/>
                </p:oleObj>
              </mc:Choice>
              <mc:Fallback>
                <p:oleObj name="Bitmap Image" r:id="rId6" imgW="724001" imgH="781159" progId="PBrush">
                  <p:embed/>
                  <p:pic>
                    <p:nvPicPr>
                      <p:cNvPr id="26" name="Object 11">
                        <a:extLst>
                          <a:ext uri="{FF2B5EF4-FFF2-40B4-BE49-F238E27FC236}">
                            <a16:creationId xmlns:a16="http://schemas.microsoft.com/office/drawing/2014/main" id="{67DE25D4-1606-CCAA-C64A-3621B8BA2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5363" y="3421239"/>
                        <a:ext cx="56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563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Motivations</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6</a:t>
            </a:fld>
            <a:endParaRPr lang="en-US" dirty="0"/>
          </a:p>
        </p:txBody>
      </p:sp>
      <p:sp>
        <p:nvSpPr>
          <p:cNvPr id="7" name="TextBox 6">
            <a:extLst>
              <a:ext uri="{FF2B5EF4-FFF2-40B4-BE49-F238E27FC236}">
                <a16:creationId xmlns:a16="http://schemas.microsoft.com/office/drawing/2014/main" id="{CC4962AD-6EF1-128A-C8E6-202A12BE8B2E}"/>
              </a:ext>
            </a:extLst>
          </p:cNvPr>
          <p:cNvSpPr txBox="1"/>
          <p:nvPr/>
        </p:nvSpPr>
        <p:spPr>
          <a:xfrm>
            <a:off x="797640" y="1460875"/>
            <a:ext cx="10596719" cy="3903954"/>
          </a:xfrm>
          <a:prstGeom prst="rect">
            <a:avLst/>
          </a:prstGeom>
          <a:noFill/>
        </p:spPr>
        <p:txBody>
          <a:bodyPr wrap="square">
            <a:spAutoFit/>
          </a:bodyPr>
          <a:lstStyle/>
          <a:p>
            <a:pPr indent="270510" algn="just">
              <a:lnSpc>
                <a:spcPct val="150000"/>
              </a:lnSpc>
            </a:pPr>
            <a:r>
              <a:rPr lang="en-US" sz="2400" dirty="0">
                <a:solidFill>
                  <a:srgbClr val="00000A"/>
                </a:solidFill>
                <a:effectLst/>
                <a:latin typeface="Times New Roman" panose="02020603050405020304" pitchFamily="18" charset="0"/>
                <a:ea typeface="Times New Roman" panose="02020603050405020304" pitchFamily="18" charset="0"/>
              </a:rPr>
              <a:t>The foremost motivation is the desire to prioritize user satisfaction by understanding their sentiments and preferences. Evaluating the web sites might make it greater green and may offer a better way to choose the better website</a:t>
            </a:r>
            <a:r>
              <a:rPr lang="en-IN" sz="2400" dirty="0">
                <a:solidFill>
                  <a:srgbClr val="00000A"/>
                </a:solidFill>
                <a:latin typeface="Times New Roman" panose="02020603050405020304" pitchFamily="18" charset="0"/>
                <a:ea typeface="Times New Roman" panose="02020603050405020304" pitchFamily="18" charset="0"/>
              </a:rPr>
              <a:t>. </a:t>
            </a:r>
          </a:p>
          <a:p>
            <a:pPr indent="270510" algn="just">
              <a:lnSpc>
                <a:spcPct val="150000"/>
              </a:lnSpc>
            </a:pPr>
            <a:endParaRPr lang="en-IN" sz="2400" dirty="0">
              <a:solidFill>
                <a:srgbClr val="00000A"/>
              </a:solidFill>
              <a:effectLst/>
              <a:latin typeface="Times New Roman" panose="02020603050405020304" pitchFamily="18" charset="0"/>
              <a:ea typeface="Times New Roman" panose="02020603050405020304" pitchFamily="18" charset="0"/>
            </a:endParaRPr>
          </a:p>
          <a:p>
            <a:pPr indent="270510" algn="just">
              <a:lnSpc>
                <a:spcPct val="150000"/>
              </a:lnSpc>
            </a:pPr>
            <a:r>
              <a:rPr lang="en-US" sz="2400" dirty="0">
                <a:solidFill>
                  <a:srgbClr val="00000A"/>
                </a:solidFill>
                <a:effectLst/>
                <a:latin typeface="Times New Roman" panose="02020603050405020304" pitchFamily="18" charset="0"/>
                <a:ea typeface="Times New Roman" panose="02020603050405020304" pitchFamily="18" charset="0"/>
              </a:rPr>
              <a:t>The ability to make informed decisions backed by data and user opinions allows organizations to continuously adapt and improve, staying relevant in a dynamic news environment</a:t>
            </a:r>
            <a:r>
              <a:rPr lang="en-US" sz="1800" dirty="0">
                <a:solidFill>
                  <a:srgbClr val="00000A"/>
                </a:solidFill>
                <a:effectLst/>
                <a:latin typeface="Times New Roman" panose="02020603050405020304" pitchFamily="18" charset="0"/>
                <a:ea typeface="Times New Roman" panose="02020603050405020304" pitchFamily="18" charset="0"/>
              </a:rPr>
              <a:t>. </a:t>
            </a:r>
            <a:endParaRPr lang="en-IN" sz="1800" dirty="0">
              <a:solidFill>
                <a:srgbClr val="00000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952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B495-53C3-F40E-5ACD-20D1E5034862}"/>
              </a:ext>
            </a:extLst>
          </p:cNvPr>
          <p:cNvSpPr>
            <a:spLocks noGrp="1"/>
          </p:cNvSpPr>
          <p:nvPr>
            <p:ph type="title"/>
          </p:nvPr>
        </p:nvSpPr>
        <p:spPr>
          <a:xfrm>
            <a:off x="838200" y="39030"/>
            <a:ext cx="10515600" cy="984228"/>
          </a:xfrm>
        </p:spPr>
        <p:txBody>
          <a:bodyPr/>
          <a:lstStyle/>
          <a:p>
            <a:r>
              <a:rPr lang="en-IN" b="1" dirty="0"/>
              <a:t>Problem Statement </a:t>
            </a:r>
          </a:p>
        </p:txBody>
      </p:sp>
      <p:sp>
        <p:nvSpPr>
          <p:cNvPr id="3" name="Content Placeholder 2">
            <a:extLst>
              <a:ext uri="{FF2B5EF4-FFF2-40B4-BE49-F238E27FC236}">
                <a16:creationId xmlns:a16="http://schemas.microsoft.com/office/drawing/2014/main" id="{6E3CD986-2FBE-EC51-F6A4-C4ADECD85FCF}"/>
              </a:ext>
            </a:extLst>
          </p:cNvPr>
          <p:cNvSpPr>
            <a:spLocks noGrp="1"/>
          </p:cNvSpPr>
          <p:nvPr>
            <p:ph idx="1"/>
          </p:nvPr>
        </p:nvSpPr>
        <p:spPr>
          <a:xfrm>
            <a:off x="838200" y="2089377"/>
            <a:ext cx="10515600" cy="1325562"/>
          </a:xfrm>
        </p:spPr>
        <p:txBody>
          <a:bodyPr>
            <a:normAutofit/>
          </a:bodyPr>
          <a:lstStyle/>
          <a:p>
            <a:r>
              <a:rPr lang="en-IN" sz="2400" dirty="0"/>
              <a:t>To develop News Website/Web Application using opinion mining for suggesting better design and news contents.</a:t>
            </a:r>
          </a:p>
        </p:txBody>
      </p:sp>
      <p:sp>
        <p:nvSpPr>
          <p:cNvPr id="4" name="Date Placeholder 3">
            <a:extLst>
              <a:ext uri="{FF2B5EF4-FFF2-40B4-BE49-F238E27FC236}">
                <a16:creationId xmlns:a16="http://schemas.microsoft.com/office/drawing/2014/main" id="{A4094E36-E6C4-1BAF-3A96-7D73BBF3AFDE}"/>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11B5BC1E-5F50-E9D8-F740-5C0F9A9165FA}"/>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BB9D65B4-1AF9-14AF-A274-0FBBDEB23243}"/>
              </a:ext>
            </a:extLst>
          </p:cNvPr>
          <p:cNvSpPr>
            <a:spLocks noGrp="1"/>
          </p:cNvSpPr>
          <p:nvPr>
            <p:ph type="sldNum" sz="quarter" idx="12"/>
          </p:nvPr>
        </p:nvSpPr>
        <p:spPr/>
        <p:txBody>
          <a:bodyPr/>
          <a:lstStyle/>
          <a:p>
            <a:fld id="{ACB160E8-E870-46BA-8C3F-B490E99DB9E1}" type="slidenum">
              <a:rPr lang="en-US" smtClean="0"/>
              <a:pPr/>
              <a:t>7</a:t>
            </a:fld>
            <a:endParaRPr lang="en-US" dirty="0"/>
          </a:p>
        </p:txBody>
      </p:sp>
    </p:spTree>
    <p:extLst>
      <p:ext uri="{BB962C8B-B14F-4D97-AF65-F5344CB8AC3E}">
        <p14:creationId xmlns:p14="http://schemas.microsoft.com/office/powerpoint/2010/main" val="310372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62"/>
            <a:ext cx="10515600" cy="791357"/>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Objectives</a:t>
            </a:r>
          </a:p>
        </p:txBody>
      </p:sp>
      <p:sp>
        <p:nvSpPr>
          <p:cNvPr id="4" name="Date Placeholder 3"/>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p:cNvSpPr>
            <a:spLocks noGrp="1"/>
          </p:cNvSpPr>
          <p:nvPr>
            <p:ph type="ftr" sz="quarter" idx="11"/>
          </p:nvPr>
        </p:nvSpPr>
        <p:spPr/>
        <p:txBody>
          <a:bodyPr/>
          <a:lstStyle/>
          <a:p>
            <a:r>
              <a:rPr lang="en-US" dirty="0"/>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8</a:t>
            </a:fld>
            <a:endParaRPr lang="en-US" dirty="0"/>
          </a:p>
        </p:txBody>
      </p:sp>
      <p:sp>
        <p:nvSpPr>
          <p:cNvPr id="7" name="TextBox 6">
            <a:extLst>
              <a:ext uri="{FF2B5EF4-FFF2-40B4-BE49-F238E27FC236}">
                <a16:creationId xmlns:a16="http://schemas.microsoft.com/office/drawing/2014/main" id="{A2CA5E1D-89D1-EB0A-A547-08220306FAD3}"/>
              </a:ext>
            </a:extLst>
          </p:cNvPr>
          <p:cNvSpPr txBox="1"/>
          <p:nvPr/>
        </p:nvSpPr>
        <p:spPr>
          <a:xfrm>
            <a:off x="631370" y="1130288"/>
            <a:ext cx="10899213" cy="44579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Improve the overall user experience by identifying and addressing user concerns related to website design, content quality, and usability.</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dirty="0"/>
              <a:t>Ensure that news articles and content align with user preferences and interests, enhancing content relevance and engagement.</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dirty="0"/>
              <a:t>Utilize user feedback and sentiment analysis to drive data-driven decision-making for continuous improvements in website design and content. </a:t>
            </a:r>
          </a:p>
        </p:txBody>
      </p:sp>
    </p:spTree>
    <p:extLst>
      <p:ext uri="{BB962C8B-B14F-4D97-AF65-F5344CB8AC3E}">
        <p14:creationId xmlns:p14="http://schemas.microsoft.com/office/powerpoint/2010/main" val="80687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F0CA-E860-F2B3-1B6D-1992AA71BB9C}"/>
              </a:ext>
            </a:extLst>
          </p:cNvPr>
          <p:cNvSpPr>
            <a:spLocks noGrp="1"/>
          </p:cNvSpPr>
          <p:nvPr>
            <p:ph type="title"/>
          </p:nvPr>
        </p:nvSpPr>
        <p:spPr>
          <a:xfrm>
            <a:off x="838200" y="14558"/>
            <a:ext cx="10515600" cy="997813"/>
          </a:xfrm>
        </p:spPr>
        <p:txBody>
          <a:bodyPr/>
          <a:lstStyle/>
          <a:p>
            <a:r>
              <a:rPr lang="en-IN" b="1" dirty="0"/>
              <a:t>Scope</a:t>
            </a:r>
          </a:p>
        </p:txBody>
      </p:sp>
      <p:sp>
        <p:nvSpPr>
          <p:cNvPr id="3" name="Content Placeholder 2">
            <a:extLst>
              <a:ext uri="{FF2B5EF4-FFF2-40B4-BE49-F238E27FC236}">
                <a16:creationId xmlns:a16="http://schemas.microsoft.com/office/drawing/2014/main" id="{6037D5B9-4B53-D6A7-9729-3D65FCC74203}"/>
              </a:ext>
            </a:extLst>
          </p:cNvPr>
          <p:cNvSpPr>
            <a:spLocks noGrp="1"/>
          </p:cNvSpPr>
          <p:nvPr>
            <p:ph idx="1"/>
          </p:nvPr>
        </p:nvSpPr>
        <p:spPr>
          <a:xfrm>
            <a:off x="620486" y="1289123"/>
            <a:ext cx="10515600" cy="4279753"/>
          </a:xfrm>
        </p:spPr>
        <p:txBody>
          <a:bodyPr>
            <a:normAutofit/>
          </a:bodyPr>
          <a:lstStyle/>
          <a:p>
            <a:pPr marL="318770" indent="491490" algn="just">
              <a:lnSpc>
                <a:spcPct val="160000"/>
              </a:lnSpc>
            </a:pPr>
            <a:r>
              <a:rPr lang="en-US" sz="2400" dirty="0">
                <a:solidFill>
                  <a:srgbClr val="00000A"/>
                </a:solidFill>
                <a:effectLst/>
                <a:latin typeface="Times New Roman" panose="02020603050405020304" pitchFamily="18" charset="0"/>
                <a:ea typeface="Times New Roman" panose="02020603050405020304" pitchFamily="18" charset="0"/>
              </a:rPr>
              <a:t>System improvement is likewise taken into consideration as a system subsidized with the aid of using engineering techniques. We have attempted to incorporate &amp; expand new debris for our training debris were observed now no longer all through the coding however additionally all through the analysis, layout phases &amp; in documentation. </a:t>
            </a:r>
            <a:endParaRPr lang="en-IN" sz="2400" dirty="0">
              <a:solidFill>
                <a:srgbClr val="00000A"/>
              </a:solidFill>
              <a:effectLst/>
              <a:latin typeface="Times New Roman" panose="02020603050405020304" pitchFamily="18" charset="0"/>
              <a:ea typeface="Times New Roman" panose="02020603050405020304" pitchFamily="18" charset="0"/>
            </a:endParaRPr>
          </a:p>
          <a:p>
            <a:pPr marL="318770" indent="491490" algn="just">
              <a:lnSpc>
                <a:spcPct val="160000"/>
              </a:lnSpc>
            </a:pPr>
            <a:r>
              <a:rPr lang="en-US" sz="2400" dirty="0">
                <a:solidFill>
                  <a:srgbClr val="00000A"/>
                </a:solidFill>
                <a:effectLst/>
                <a:latin typeface="Times New Roman" panose="02020603050405020304" pitchFamily="18" charset="0"/>
                <a:ea typeface="Times New Roman" panose="02020603050405020304" pitchFamily="18" charset="0"/>
              </a:rPr>
              <a:t>Website evaluated the use of opinion mining assignment is taken into consideration as an enlargement of commercial enterprise relations. </a:t>
            </a:r>
            <a:endParaRPr lang="en-IN" sz="3200" dirty="0"/>
          </a:p>
        </p:txBody>
      </p:sp>
      <p:sp>
        <p:nvSpPr>
          <p:cNvPr id="4" name="Date Placeholder 3">
            <a:extLst>
              <a:ext uri="{FF2B5EF4-FFF2-40B4-BE49-F238E27FC236}">
                <a16:creationId xmlns:a16="http://schemas.microsoft.com/office/drawing/2014/main" id="{B26C2462-0F22-3EDF-0035-1BDCD03A4533}"/>
              </a:ext>
            </a:extLst>
          </p:cNvPr>
          <p:cNvSpPr>
            <a:spLocks noGrp="1"/>
          </p:cNvSpPr>
          <p:nvPr>
            <p:ph type="dt" sz="half" idx="10"/>
          </p:nvPr>
        </p:nvSpPr>
        <p:spPr/>
        <p:txBody>
          <a:bodyPr/>
          <a:lstStyle/>
          <a:p>
            <a:fld id="{17D8DC8D-F771-4392-B118-C220E83B2BDC}" type="datetime1">
              <a:rPr lang="en-US" smtClean="0"/>
              <a:t>5/30/2024</a:t>
            </a:fld>
            <a:endParaRPr lang="en-US" dirty="0"/>
          </a:p>
        </p:txBody>
      </p:sp>
      <p:sp>
        <p:nvSpPr>
          <p:cNvPr id="5" name="Footer Placeholder 4">
            <a:extLst>
              <a:ext uri="{FF2B5EF4-FFF2-40B4-BE49-F238E27FC236}">
                <a16:creationId xmlns:a16="http://schemas.microsoft.com/office/drawing/2014/main" id="{9803F6C0-2847-7F9E-A67E-0AC7D85ECCAD}"/>
              </a:ext>
            </a:extLst>
          </p:cNvPr>
          <p:cNvSpPr>
            <a:spLocks noGrp="1"/>
          </p:cNvSpPr>
          <p:nvPr>
            <p:ph type="ftr" sz="quarter" idx="11"/>
          </p:nvPr>
        </p:nvSpPr>
        <p:spPr/>
        <p:txBody>
          <a:bodyPr/>
          <a:lstStyle/>
          <a:p>
            <a:r>
              <a:rPr lang="en-US" dirty="0"/>
              <a:t>Indira College of Engineering &amp; Management, Parandwadi</a:t>
            </a:r>
          </a:p>
        </p:txBody>
      </p:sp>
      <p:sp>
        <p:nvSpPr>
          <p:cNvPr id="6" name="Slide Number Placeholder 5">
            <a:extLst>
              <a:ext uri="{FF2B5EF4-FFF2-40B4-BE49-F238E27FC236}">
                <a16:creationId xmlns:a16="http://schemas.microsoft.com/office/drawing/2014/main" id="{DE37319C-61C8-3E12-92D9-D6BC10130140}"/>
              </a:ext>
            </a:extLst>
          </p:cNvPr>
          <p:cNvSpPr>
            <a:spLocks noGrp="1"/>
          </p:cNvSpPr>
          <p:nvPr>
            <p:ph type="sldNum" sz="quarter" idx="12"/>
          </p:nvPr>
        </p:nvSpPr>
        <p:spPr/>
        <p:txBody>
          <a:bodyPr/>
          <a:lstStyle/>
          <a:p>
            <a:fld id="{ACB160E8-E870-46BA-8C3F-B490E99DB9E1}" type="slidenum">
              <a:rPr lang="en-US" smtClean="0"/>
              <a:pPr/>
              <a:t>9</a:t>
            </a:fld>
            <a:endParaRPr lang="en-US" dirty="0"/>
          </a:p>
        </p:txBody>
      </p:sp>
    </p:spTree>
    <p:extLst>
      <p:ext uri="{BB962C8B-B14F-4D97-AF65-F5344CB8AC3E}">
        <p14:creationId xmlns:p14="http://schemas.microsoft.com/office/powerpoint/2010/main" val="242249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36ED0A6AABD1418D96B475C1E041AA" ma:contentTypeVersion="2" ma:contentTypeDescription="Create a new document." ma:contentTypeScope="" ma:versionID="89d40ed33edb346d2736bbcfe863202b">
  <xsd:schema xmlns:xsd="http://www.w3.org/2001/XMLSchema" xmlns:xs="http://www.w3.org/2001/XMLSchema" xmlns:p="http://schemas.microsoft.com/office/2006/metadata/properties" xmlns:ns2="70df97f7-76b5-491b-a082-3f4760312298" targetNamespace="http://schemas.microsoft.com/office/2006/metadata/properties" ma:root="true" ma:fieldsID="3883e3eb7177b631291764a3d60c7c70" ns2:_="">
    <xsd:import namespace="70df97f7-76b5-491b-a082-3f476031229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f97f7-76b5-491b-a082-3f47603122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85492E-7317-4030-8247-AF56CFF68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f97f7-76b5-491b-a082-3f4760312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EBF5B4-548C-40D4-8971-2A8FC6DCAC45}">
  <ds:schemaRefs>
    <ds:schemaRef ds:uri="http://schemas.microsoft.com/sharepoint/v3/contenttype/forms"/>
  </ds:schemaRefs>
</ds:datastoreItem>
</file>

<file path=customXml/itemProps3.xml><?xml version="1.0" encoding="utf-8"?>
<ds:datastoreItem xmlns:ds="http://schemas.openxmlformats.org/officeDocument/2006/customXml" ds:itemID="{F7BF8FE4-6A21-4641-A554-1F7F932A4728}">
  <ds:schemaRefs>
    <ds:schemaRef ds:uri="http://purl.org/dc/dcmitype/"/>
    <ds:schemaRef ds:uri="http://www.w3.org/XML/1998/namespace"/>
    <ds:schemaRef ds:uri="http://purl.org/dc/terms/"/>
    <ds:schemaRef ds:uri="http://schemas.openxmlformats.org/package/2006/metadata/core-properties"/>
    <ds:schemaRef ds:uri="http://purl.org/dc/elements/1.1/"/>
    <ds:schemaRef ds:uri="70df97f7-76b5-491b-a082-3f4760312298"/>
    <ds:schemaRef ds:uri="http://schemas.microsoft.com/office/2006/metadata/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3968</TotalTime>
  <Words>1410</Words>
  <Application>Microsoft Office PowerPoint</Application>
  <PresentationFormat>Widescreen</PresentationFormat>
  <Paragraphs>294</Paragraphs>
  <Slides>33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Calibri</vt:lpstr>
      <vt:lpstr>Times New Roman</vt:lpstr>
      <vt:lpstr>Office Theme</vt:lpstr>
      <vt:lpstr>Bitmap Image</vt:lpstr>
      <vt:lpstr> Department of Computer Engineering   News Web Application Evaluation using Machine Learning Algorithm</vt:lpstr>
      <vt:lpstr>Agenda</vt:lpstr>
      <vt:lpstr>Introduction</vt:lpstr>
      <vt:lpstr>Literature Survey </vt:lpstr>
      <vt:lpstr>Taxonomy Chart</vt:lpstr>
      <vt:lpstr>Motivations</vt:lpstr>
      <vt:lpstr>Problem Statement </vt:lpstr>
      <vt:lpstr>Objectives</vt:lpstr>
      <vt:lpstr>Scope</vt:lpstr>
      <vt:lpstr>Proposed System Architecture</vt:lpstr>
      <vt:lpstr>PowerPoint Presentation</vt:lpstr>
      <vt:lpstr>PowerPoint Presentation</vt:lpstr>
      <vt:lpstr>PowerPoint Presentation</vt:lpstr>
      <vt:lpstr>Mathematical Model(3)</vt:lpstr>
      <vt:lpstr>PowerPoint Presentation</vt:lpstr>
      <vt:lpstr>PowerPoint Presentation</vt:lpstr>
      <vt:lpstr>PowerPoint Presentation</vt:lpstr>
      <vt:lpstr>PowerPoint Presentation</vt:lpstr>
      <vt:lpstr>S/W Requirements </vt:lpstr>
      <vt:lpstr>PowerPoint Presentation</vt:lpstr>
      <vt:lpstr>PowerPoint Presentation</vt:lpstr>
      <vt:lpstr>PowerPoint Presentation</vt:lpstr>
      <vt:lpstr>Planning and Scheduling of Project(Gantt Chart)</vt:lpstr>
      <vt:lpstr>Risk Involved</vt:lpstr>
      <vt:lpstr>Social Aspect</vt:lpstr>
      <vt:lpstr>Result (1)</vt:lpstr>
      <vt:lpstr>Result (2)</vt:lpstr>
      <vt:lpstr>Result (3)</vt:lpstr>
      <vt:lpstr>Result (4)</vt:lpstr>
      <vt:lpstr>Result (5)</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Varsha Chavan</cp:lastModifiedBy>
  <cp:revision>267</cp:revision>
  <cp:lastPrinted>2017-09-01T05:20:22Z</cp:lastPrinted>
  <dcterms:created xsi:type="dcterms:W3CDTF">2016-08-04T06:06:01Z</dcterms:created>
  <dcterms:modified xsi:type="dcterms:W3CDTF">2024-05-30T12:36:14Z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ies>
</file>