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EA5BF-D871-4979-B2F8-D9F4FCDBE39A}" type="datetime1">
              <a:rPr lang="en-IN" smtClean="0"/>
              <a:t>04-04-2017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38034-DC91-4C46-9A8A-1D57E0DAA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6331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383AB-A24F-4FD2-A8CE-056B6B2DE6E7}" type="datetime1">
              <a:rPr lang="en-IN" smtClean="0"/>
              <a:t>04-04-2017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489D-93C6-4298-AF06-BAECAF194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8941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0489D-93C6-4298-AF06-BAECAF1942AC}" type="slidenum">
              <a:rPr lang="en-IN" smtClean="0"/>
              <a:t>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BFDCCCA-FBF8-439A-B8DF-9FECAD28FE76}" type="datetime1">
              <a:rPr lang="en-IN" smtClean="0"/>
              <a:t>04-04-2017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1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0489D-93C6-4298-AF06-BAECAF1942AC}" type="slidenum">
              <a:rPr lang="en-IN" smtClean="0"/>
              <a:t>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BFDCCCA-FBF8-439A-B8DF-9FECAD28FE76}" type="datetime1">
              <a:rPr lang="en-IN" smtClean="0"/>
              <a:t>04-04-2017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6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0489D-93C6-4298-AF06-BAECAF1942AC}" type="slidenum">
              <a:rPr lang="en-IN" smtClean="0"/>
              <a:t>3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7D1C9FF-C9AB-4DF8-8432-EA46D93E1535}" type="datetime1">
              <a:rPr lang="en-IN" smtClean="0"/>
              <a:t>04-04-2017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4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2D9-37AD-40AD-B47B-3DD3A169B5AC}" type="datetime1">
              <a:rPr lang="en-IN" smtClean="0"/>
              <a:t>04-04-2017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08-33D0-44AD-AD1C-1C09C05F83C8}" type="datetime1">
              <a:rPr lang="en-IN" smtClean="0"/>
              <a:t>04-04-2017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A8A8-B37F-4FBB-9380-5B9DD57E3434}" type="datetime1">
              <a:rPr lang="en-IN" smtClean="0"/>
              <a:t>04-04-2017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5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9BA5-BA22-4CF5-93E2-D11E9AD218AF}" type="datetime1">
              <a:rPr lang="en-IN" smtClean="0"/>
              <a:t>04-04-2017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6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C1BE-49E7-48B2-83A7-A3AAD26912EC}" type="datetime1">
              <a:rPr lang="en-IN" smtClean="0"/>
              <a:t>04-04-2017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9D79-7DA2-4DB6-AC7C-91240673A39E}" type="datetime1">
              <a:rPr lang="en-IN" smtClean="0"/>
              <a:t>04-04-2017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1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A5B-A66D-4C29-97CD-3D35CC29B885}" type="datetime1">
              <a:rPr lang="en-IN" smtClean="0"/>
              <a:t>04-04-2017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93C6-7184-4C74-9D72-4ABF81C0AEBE}" type="datetime1">
              <a:rPr lang="en-IN" smtClean="0"/>
              <a:t>04-04-2017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CBB4-FA7E-4725-B4E2-D076E598EEB5}" type="datetime1">
              <a:rPr lang="en-IN" smtClean="0"/>
              <a:t>04-04-2017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B865-DCD6-457C-9251-5556906A5F71}" type="datetime1">
              <a:rPr lang="en-IN" smtClean="0"/>
              <a:t>04-04-2017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1AE4-8935-40AB-810F-0CCBE037621E}" type="datetime1">
              <a:rPr lang="en-IN" smtClean="0"/>
              <a:t>04-04-2017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9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1F85-0CA4-4473-AE8B-CC0AD462E4A9}" type="datetime1">
              <a:rPr lang="en-IN" smtClean="0"/>
              <a:t>04-04-2017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C559-C331-4BDD-8A57-E390A2E7E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1084217" y="56170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4217" y="56170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75657" y="351793"/>
            <a:ext cx="3513908" cy="659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21" y="351793"/>
            <a:ext cx="762430" cy="664684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54558" y="3907091"/>
            <a:ext cx="1987028" cy="310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 a Pass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2633" y="1683622"/>
            <a:ext cx="6330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Just 3 dates will be visible today , tomorrow and day after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267097" y="2847567"/>
            <a:ext cx="257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Vehicle No.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580942" y="3135704"/>
            <a:ext cx="1703245" cy="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26" y="5861491"/>
            <a:ext cx="293602" cy="27956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96347" y="5739037"/>
            <a:ext cx="25744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Shuttles are available from </a:t>
            </a:r>
            <a:r>
              <a:rPr lang="en-US" sz="1200" dirty="0" err="1"/>
              <a:t>M</a:t>
            </a:r>
            <a:r>
              <a:rPr lang="en-US" sz="1200" dirty="0" err="1" smtClean="0"/>
              <a:t>ahape</a:t>
            </a:r>
            <a:r>
              <a:rPr lang="en-US" sz="1200" dirty="0" smtClean="0"/>
              <a:t> and </a:t>
            </a:r>
            <a:r>
              <a:rPr lang="en-US" sz="1200" dirty="0" err="1"/>
              <a:t>S</a:t>
            </a:r>
            <a:r>
              <a:rPr lang="en-US" sz="1200" dirty="0" err="1" smtClean="0"/>
              <a:t>peez</a:t>
            </a:r>
            <a:r>
              <a:rPr lang="en-US" dirty="0" smtClean="0"/>
              <a:t>. </a:t>
            </a:r>
            <a:r>
              <a:rPr lang="en-US" sz="1200" dirty="0" smtClean="0"/>
              <a:t>Click to know more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76" y="1400155"/>
            <a:ext cx="1331665" cy="941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30" y="1394848"/>
            <a:ext cx="1375054" cy="946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09" y="1431765"/>
            <a:ext cx="1422156" cy="91672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4558562" y="1683622"/>
            <a:ext cx="844071" cy="32859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488830" y="2814610"/>
            <a:ext cx="844071" cy="32859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02632" y="2773870"/>
            <a:ext cx="6330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First time we will ask for vehicle no from next time onward it will show the last entered vehicle no</a:t>
            </a:r>
            <a:endParaRPr lang="en-IN" dirty="0"/>
          </a:p>
        </p:txBody>
      </p:sp>
      <p:sp>
        <p:nvSpPr>
          <p:cNvPr id="30" name="Right Arrow 29"/>
          <p:cNvSpPr/>
          <p:nvPr/>
        </p:nvSpPr>
        <p:spPr>
          <a:xfrm>
            <a:off x="4167162" y="3930421"/>
            <a:ext cx="1473784" cy="32859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40946" y="3894050"/>
            <a:ext cx="6330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will send a request to </a:t>
            </a:r>
            <a:r>
              <a:rPr lang="en-US" dirty="0" err="1" smtClean="0"/>
              <a:t>rasie</a:t>
            </a:r>
            <a:r>
              <a:rPr lang="en-US" dirty="0" smtClean="0"/>
              <a:t> a pass and user will be redirected to status  automatically </a:t>
            </a:r>
            <a:endParaRPr lang="en-IN" dirty="0"/>
          </a:p>
        </p:txBody>
      </p:sp>
      <p:sp>
        <p:nvSpPr>
          <p:cNvPr id="32" name="Right Arrow 31"/>
          <p:cNvSpPr/>
          <p:nvPr/>
        </p:nvSpPr>
        <p:spPr>
          <a:xfrm>
            <a:off x="3952673" y="5739037"/>
            <a:ext cx="1449959" cy="32859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02632" y="5490149"/>
            <a:ext cx="6330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will give all the details about shuttle timing from </a:t>
            </a:r>
            <a:r>
              <a:rPr lang="en-US" dirty="0" err="1" smtClean="0"/>
              <a:t>mahape</a:t>
            </a:r>
            <a:r>
              <a:rPr lang="en-US" dirty="0" smtClean="0"/>
              <a:t> to </a:t>
            </a:r>
            <a:r>
              <a:rPr lang="en-US" dirty="0" err="1" smtClean="0"/>
              <a:t>speez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4980597" y="6383157"/>
            <a:ext cx="6330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Q) Should we include shuttle timing selection and to register within this app </a:t>
            </a:r>
            <a:endParaRPr lang="en-IN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1084217" y="56170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4217" y="56170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16430" y="99047"/>
            <a:ext cx="3513908" cy="659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21" y="351793"/>
            <a:ext cx="762430" cy="664684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54558" y="3738987"/>
            <a:ext cx="1987028" cy="310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 a Pass</a:t>
            </a:r>
            <a:endParaRPr lang="en-I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67097" y="2847567"/>
            <a:ext cx="257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Vehicle No.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580942" y="3135704"/>
            <a:ext cx="1703245" cy="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46" y="5850056"/>
            <a:ext cx="293602" cy="27956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560827" y="5712838"/>
            <a:ext cx="25744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Shuttles are available from </a:t>
            </a:r>
            <a:r>
              <a:rPr lang="en-US" sz="1200" dirty="0" err="1" smtClean="0"/>
              <a:t>mahape</a:t>
            </a:r>
            <a:r>
              <a:rPr lang="en-US" sz="1200" dirty="0" smtClean="0"/>
              <a:t> and </a:t>
            </a:r>
            <a:r>
              <a:rPr lang="en-US" sz="1200" dirty="0" err="1" smtClean="0"/>
              <a:t>speez</a:t>
            </a:r>
            <a:r>
              <a:rPr lang="en-US" dirty="0" smtClean="0"/>
              <a:t>. </a:t>
            </a:r>
            <a:r>
              <a:rPr lang="en-US" sz="1200" dirty="0" smtClean="0"/>
              <a:t>Click to know more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5" y="1379855"/>
            <a:ext cx="1331665" cy="941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44" y="1379855"/>
            <a:ext cx="1375054" cy="946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393224"/>
            <a:ext cx="1481452" cy="9549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61" y="4418460"/>
            <a:ext cx="243842" cy="24384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496347" y="4400695"/>
            <a:ext cx="2574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Track your Pass status</a:t>
            </a:r>
          </a:p>
        </p:txBody>
      </p:sp>
      <p:sp>
        <p:nvSpPr>
          <p:cNvPr id="26" name="Right Arrow 25"/>
          <p:cNvSpPr/>
          <p:nvPr/>
        </p:nvSpPr>
        <p:spPr>
          <a:xfrm rot="19737259">
            <a:off x="2982701" y="3802106"/>
            <a:ext cx="2370850" cy="32859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71634" y="3243280"/>
            <a:ext cx="6330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This will open the pass tracker screen </a:t>
            </a:r>
            <a:endParaRPr lang="en-IN" sz="1400" dirty="0"/>
          </a:p>
        </p:txBody>
      </p:sp>
      <p:sp>
        <p:nvSpPr>
          <p:cNvPr id="37" name="Right Arrow 36"/>
          <p:cNvSpPr/>
          <p:nvPr/>
        </p:nvSpPr>
        <p:spPr>
          <a:xfrm rot="19737259">
            <a:off x="3201165" y="2767673"/>
            <a:ext cx="2370850" cy="32859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10892" y="2103181"/>
            <a:ext cx="6330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Button click will be disabled until pass collected status </a:t>
            </a:r>
            <a:r>
              <a:rPr lang="en-US" sz="1400" dirty="0" smtClean="0"/>
              <a:t>is not </a:t>
            </a:r>
            <a:r>
              <a:rPr lang="en-US" sz="1400" dirty="0" smtClean="0"/>
              <a:t>be updated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7922859" y="3649557"/>
            <a:ext cx="4069724" cy="27968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Shuttle timing from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Mahape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11AM, 4:00PM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Shuttle timings 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peez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10AM,2:30PM</a:t>
            </a:r>
          </a:p>
          <a:p>
            <a:pPr algn="ctr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16" y="5753185"/>
            <a:ext cx="206061" cy="2060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43576" y="5684134"/>
            <a:ext cx="3581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        For </a:t>
            </a:r>
            <a:r>
              <a:rPr lang="en-US" sz="1400" dirty="0"/>
              <a:t>taking shuttle </a:t>
            </a:r>
            <a:r>
              <a:rPr lang="en-US" sz="1400" dirty="0" smtClean="0"/>
              <a:t>service please contact </a:t>
            </a:r>
            <a:r>
              <a:rPr lang="en-US" sz="1400" dirty="0"/>
              <a:t>front desk </a:t>
            </a:r>
          </a:p>
        </p:txBody>
      </p:sp>
      <p:sp>
        <p:nvSpPr>
          <p:cNvPr id="40" name="Right Arrow 39"/>
          <p:cNvSpPr/>
          <p:nvPr/>
        </p:nvSpPr>
        <p:spPr>
          <a:xfrm rot="19737259">
            <a:off x="3959853" y="5640638"/>
            <a:ext cx="876429" cy="32859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8523" y="5314802"/>
            <a:ext cx="13411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On click this will open a dialog</a:t>
            </a:r>
            <a:endParaRPr lang="en-IN" sz="1400" dirty="0"/>
          </a:p>
        </p:txBody>
      </p:sp>
      <p:sp>
        <p:nvSpPr>
          <p:cNvPr id="42" name="Right Arrow 41"/>
          <p:cNvSpPr/>
          <p:nvPr/>
        </p:nvSpPr>
        <p:spPr>
          <a:xfrm rot="19737259">
            <a:off x="5819439" y="4904631"/>
            <a:ext cx="1879884" cy="32859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1084217" y="56170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4217" y="56170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84217" y="515536"/>
            <a:ext cx="3513908" cy="659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89" y="183194"/>
            <a:ext cx="762430" cy="6646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861173" y="5860482"/>
            <a:ext cx="6330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 clicking the icon it will call </a:t>
            </a:r>
            <a:r>
              <a:rPr lang="en-US" b="1" dirty="0" smtClean="0"/>
              <a:t>Anil </a:t>
            </a:r>
            <a:r>
              <a:rPr lang="en-US" b="1" dirty="0" err="1" smtClean="0"/>
              <a:t>Raut</a:t>
            </a:r>
            <a:r>
              <a:rPr lang="en-US" b="1" dirty="0" smtClean="0"/>
              <a:t> </a:t>
            </a:r>
            <a:r>
              <a:rPr lang="en-US" dirty="0" smtClean="0"/>
              <a:t>concerned person for giving gate pass</a:t>
            </a:r>
          </a:p>
        </p:txBody>
      </p:sp>
      <p:sp>
        <p:nvSpPr>
          <p:cNvPr id="3" name="Donut 2"/>
          <p:cNvSpPr/>
          <p:nvPr/>
        </p:nvSpPr>
        <p:spPr>
          <a:xfrm>
            <a:off x="2388894" y="1985512"/>
            <a:ext cx="244698" cy="24469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2389860" y="3110790"/>
            <a:ext cx="244698" cy="244698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2399273" y="4267469"/>
            <a:ext cx="244698" cy="244698"/>
          </a:xfrm>
          <a:prstGeom prst="don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11243" y="2230210"/>
            <a:ext cx="0" cy="88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3911" y="3367849"/>
            <a:ext cx="0" cy="88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8905" y="1953973"/>
            <a:ext cx="164888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Generated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7446" y="3090359"/>
            <a:ext cx="164888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 Received 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9240" y="4307310"/>
            <a:ext cx="164888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 Ready 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3079" y="6108164"/>
            <a:ext cx="312453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Queries related to your gate pass please click to call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49785" y="906918"/>
            <a:ext cx="2822969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 Pass Status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10" y="6183648"/>
            <a:ext cx="361950" cy="37225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20849945">
            <a:off x="4185045" y="6273599"/>
            <a:ext cx="1475438" cy="27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204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Parul Bajpai</dc:creator>
  <cp:lastModifiedBy>Parul Bajpai</cp:lastModifiedBy>
  <cp:revision>36</cp:revision>
  <dcterms:created xsi:type="dcterms:W3CDTF">2017-03-23T03:36:55Z</dcterms:created>
  <dcterms:modified xsi:type="dcterms:W3CDTF">2017-04-04T09:43:29Z</dcterms:modified>
</cp:coreProperties>
</file>