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0" r:id="rId1"/>
  </p:sldMasterIdLst>
  <p:notesMasterIdLst>
    <p:notesMasterId r:id="rId10"/>
  </p:notesMasterIdLst>
  <p:handoutMasterIdLst>
    <p:handoutMasterId r:id="rId11"/>
  </p:handoutMasterIdLst>
  <p:sldIdLst>
    <p:sldId id="420" r:id="rId2"/>
    <p:sldId id="259" r:id="rId3"/>
    <p:sldId id="423" r:id="rId4"/>
    <p:sldId id="422" r:id="rId5"/>
    <p:sldId id="424" r:id="rId6"/>
    <p:sldId id="426" r:id="rId7"/>
    <p:sldId id="425" r:id="rId8"/>
    <p:sldId id="261" r:id="rId9"/>
  </p:sldIdLst>
  <p:sldSz cx="7620000" cy="5715000"/>
  <p:notesSz cx="6858000" cy="9144000"/>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72">
          <p15:clr>
            <a:srgbClr val="A4A3A4"/>
          </p15:clr>
        </p15:guide>
        <p15:guide id="2" orient="horz" pos="3206">
          <p15:clr>
            <a:srgbClr val="A4A3A4"/>
          </p15:clr>
        </p15:guide>
        <p15:guide id="3" pos="245">
          <p15:clr>
            <a:srgbClr val="A4A3A4"/>
          </p15:clr>
        </p15:guide>
        <p15:guide id="4" pos="455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44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64" autoAdjust="0"/>
  </p:normalViewPr>
  <p:slideViewPr>
    <p:cSldViewPr snapToGrid="0">
      <p:cViewPr varScale="1">
        <p:scale>
          <a:sx n="111" d="100"/>
          <a:sy n="111" d="100"/>
        </p:scale>
        <p:origin x="1640" y="76"/>
      </p:cViewPr>
      <p:guideLst>
        <p:guide orient="horz" pos="872"/>
        <p:guide orient="horz" pos="3206"/>
        <p:guide pos="245"/>
        <p:guide pos="4554"/>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3" d="100"/>
          <a:sy n="83" d="100"/>
        </p:scale>
        <p:origin x="385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68313" y="243069"/>
            <a:ext cx="5903912" cy="458788"/>
          </a:xfrm>
          <a:prstGeom prst="rect">
            <a:avLst/>
          </a:prstGeom>
        </p:spPr>
        <p:txBody>
          <a:bodyPr vert="horz" lIns="0" tIns="0" rIns="0" bIns="0" rtlCol="0"/>
          <a:lstStyle>
            <a:lvl1pPr algn="l">
              <a:defRPr sz="1200"/>
            </a:lvl1pPr>
          </a:lstStyle>
          <a:p>
            <a:r>
              <a:rPr lang="en-US" b="1"/>
              <a:t>Titel der Präsentation</a:t>
            </a:r>
          </a:p>
        </p:txBody>
      </p:sp>
      <p:sp>
        <p:nvSpPr>
          <p:cNvPr id="3" name="Datumsplatzhalter 2"/>
          <p:cNvSpPr>
            <a:spLocks noGrp="1"/>
          </p:cNvSpPr>
          <p:nvPr>
            <p:ph type="dt" sz="quarter" idx="1"/>
          </p:nvPr>
        </p:nvSpPr>
        <p:spPr>
          <a:xfrm>
            <a:off x="5483506" y="8777812"/>
            <a:ext cx="648000" cy="144000"/>
          </a:xfrm>
          <a:prstGeom prst="rect">
            <a:avLst/>
          </a:prstGeom>
        </p:spPr>
        <p:txBody>
          <a:bodyPr vert="horz" lIns="0" tIns="0" rIns="0" bIns="0" rtlCol="0" anchor="t"/>
          <a:lstStyle>
            <a:lvl1pPr algn="r">
              <a:defRPr sz="1200"/>
            </a:lvl1pPr>
          </a:lstStyle>
          <a:p>
            <a:pPr algn="l"/>
            <a:fld id="{D21B1DD8-4682-48F4-9737-C0B56DBBFA2C}" type="datetime1">
              <a:rPr lang="de-DE" sz="800" smtClean="0"/>
              <a:t>15.05.2023</a:t>
            </a:fld>
            <a:endParaRPr lang="en-US" sz="800"/>
          </a:p>
        </p:txBody>
      </p:sp>
      <p:sp>
        <p:nvSpPr>
          <p:cNvPr id="4" name="Fußzeilenplatzhalter 3"/>
          <p:cNvSpPr>
            <a:spLocks noGrp="1"/>
          </p:cNvSpPr>
          <p:nvPr>
            <p:ph type="ftr" sz="quarter" idx="2"/>
          </p:nvPr>
        </p:nvSpPr>
        <p:spPr>
          <a:xfrm>
            <a:off x="468313" y="8777813"/>
            <a:ext cx="4500000" cy="144000"/>
          </a:xfrm>
          <a:prstGeom prst="rect">
            <a:avLst/>
          </a:prstGeom>
        </p:spPr>
        <p:txBody>
          <a:bodyPr vert="horz" lIns="0" tIns="0" rIns="0" bIns="0" rtlCol="0" anchor="t"/>
          <a:lstStyle>
            <a:lvl1pPr algn="l">
              <a:defRPr sz="1200"/>
            </a:lvl1pPr>
          </a:lstStyle>
          <a:p>
            <a:r>
              <a:rPr lang="en-US" sz="800"/>
              <a:t>Universität Stuttgart</a:t>
            </a:r>
          </a:p>
        </p:txBody>
      </p:sp>
      <p:sp>
        <p:nvSpPr>
          <p:cNvPr id="5" name="Foliennummernplatzhalter 4"/>
          <p:cNvSpPr>
            <a:spLocks noGrp="1"/>
          </p:cNvSpPr>
          <p:nvPr>
            <p:ph type="sldNum" sz="quarter" idx="3"/>
          </p:nvPr>
        </p:nvSpPr>
        <p:spPr>
          <a:xfrm>
            <a:off x="6270195" y="8777813"/>
            <a:ext cx="360000" cy="144000"/>
          </a:xfrm>
          <a:prstGeom prst="rect">
            <a:avLst/>
          </a:prstGeom>
        </p:spPr>
        <p:txBody>
          <a:bodyPr vert="horz" lIns="0" tIns="0" rIns="0" bIns="0" rtlCol="0" anchor="t"/>
          <a:lstStyle>
            <a:lvl1pPr algn="r">
              <a:defRPr sz="1200"/>
            </a:lvl1pPr>
          </a:lstStyle>
          <a:p>
            <a:pPr algn="l"/>
            <a:fld id="{EE9A79A6-2547-4C8F-B0ED-316280A1A122}" type="slidenum">
              <a:rPr lang="en-US" sz="800" smtClean="0"/>
              <a:pPr algn="l"/>
              <a:t>‹#›</a:t>
            </a:fld>
            <a:endParaRPr lang="en-US" sz="800"/>
          </a:p>
        </p:txBody>
      </p:sp>
    </p:spTree>
    <p:extLst>
      <p:ext uri="{BB962C8B-B14F-4D97-AF65-F5344CB8AC3E}">
        <p14:creationId xmlns:p14="http://schemas.microsoft.com/office/powerpoint/2010/main" val="2561533372"/>
      </p:ext>
    </p:extLst>
  </p:cSld>
  <p:clrMap bg1="lt1" tx1="dk1" bg2="lt2" tx2="dk2" accent1="accent1" accent2="accent2" accent3="accent3" accent4="accent4" accent5="accent5" accent6="accent6" hlink="hlink" folHlink="folHlink"/>
  <p:hf/>
  <p:extLst>
    <p:ext uri="{56416CCD-93CA-4268-BC5B-53C4BB910035}">
      <p15:sldGuideLst xmlns:p15="http://schemas.microsoft.com/office/powerpoint/2012/main">
        <p15:guide id="1" orient="horz" pos="2880" userDrawn="1">
          <p15:clr>
            <a:srgbClr val="F26B43"/>
          </p15:clr>
        </p15:guide>
        <p15:guide id="2" pos="295" userDrawn="1">
          <p15:clr>
            <a:srgbClr val="F26B43"/>
          </p15:clr>
        </p15:guide>
        <p15:guide id="3" pos="4014"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68000" y="244800"/>
            <a:ext cx="5904000" cy="458788"/>
          </a:xfrm>
          <a:prstGeom prst="rect">
            <a:avLst/>
          </a:prstGeom>
        </p:spPr>
        <p:txBody>
          <a:bodyPr vert="horz" lIns="0" tIns="0" rIns="0" bIns="0" rtlCol="0"/>
          <a:lstStyle>
            <a:lvl1pPr algn="l">
              <a:defRPr sz="1200" b="1"/>
            </a:lvl1pPr>
          </a:lstStyle>
          <a:p>
            <a:r>
              <a:rPr lang="en-US" dirty="0" err="1"/>
              <a:t>Titel</a:t>
            </a:r>
            <a:r>
              <a:rPr lang="en-US" dirty="0"/>
              <a:t> der </a:t>
            </a:r>
            <a:r>
              <a:rPr lang="en-US" dirty="0" err="1"/>
              <a:t>Präsentation</a:t>
            </a:r>
            <a:endParaRPr lang="en-US" dirty="0"/>
          </a:p>
        </p:txBody>
      </p:sp>
      <p:sp>
        <p:nvSpPr>
          <p:cNvPr id="3" name="Datumsplatzhalter 2"/>
          <p:cNvSpPr>
            <a:spLocks noGrp="1"/>
          </p:cNvSpPr>
          <p:nvPr>
            <p:ph type="dt" idx="1"/>
          </p:nvPr>
        </p:nvSpPr>
        <p:spPr>
          <a:xfrm>
            <a:off x="5482800" y="8776800"/>
            <a:ext cx="648000" cy="144000"/>
          </a:xfrm>
          <a:prstGeom prst="rect">
            <a:avLst/>
          </a:prstGeom>
        </p:spPr>
        <p:txBody>
          <a:bodyPr vert="horz" lIns="0" tIns="0" rIns="0" bIns="0" rtlCol="0" anchor="t"/>
          <a:lstStyle>
            <a:lvl1pPr algn="l">
              <a:defRPr sz="800"/>
            </a:lvl1pPr>
          </a:lstStyle>
          <a:p>
            <a:fld id="{038CCDC1-595F-42C6-927A-BDA4480CC9E4}" type="datetime1">
              <a:rPr lang="de-DE" smtClean="0"/>
              <a:t>15.05.2023</a:t>
            </a:fld>
            <a:endParaRPr lang="en-US"/>
          </a:p>
        </p:txBody>
      </p:sp>
      <p:sp>
        <p:nvSpPr>
          <p:cNvPr id="4" name="Folienbildplatzhalter 3"/>
          <p:cNvSpPr>
            <a:spLocks noGrp="1" noRot="1" noChangeAspect="1"/>
          </p:cNvSpPr>
          <p:nvPr>
            <p:ph type="sldImg" idx="2"/>
          </p:nvPr>
        </p:nvSpPr>
        <p:spPr>
          <a:xfrm>
            <a:off x="468313" y="1009019"/>
            <a:ext cx="4114800" cy="3086100"/>
          </a:xfrm>
          <a:prstGeom prst="rect">
            <a:avLst/>
          </a:prstGeom>
          <a:noFill/>
          <a:ln w="6350">
            <a:solidFill>
              <a:schemeClr val="tx1"/>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468313" y="4400550"/>
            <a:ext cx="5903912" cy="3600450"/>
          </a:xfrm>
          <a:prstGeom prst="rect">
            <a:avLst/>
          </a:prstGeom>
        </p:spPr>
        <p:txBody>
          <a:bodyPr vert="horz" lIns="0" tIns="0" rIns="0" bIns="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ußzeilenplatzhalter 5"/>
          <p:cNvSpPr>
            <a:spLocks noGrp="1"/>
          </p:cNvSpPr>
          <p:nvPr>
            <p:ph type="ftr" sz="quarter" idx="4"/>
          </p:nvPr>
        </p:nvSpPr>
        <p:spPr>
          <a:xfrm>
            <a:off x="468000" y="8776800"/>
            <a:ext cx="4500000" cy="144000"/>
          </a:xfrm>
          <a:prstGeom prst="rect">
            <a:avLst/>
          </a:prstGeom>
        </p:spPr>
        <p:txBody>
          <a:bodyPr vert="horz" lIns="0" tIns="0" rIns="0" bIns="0" rtlCol="0" anchor="t"/>
          <a:lstStyle>
            <a:lvl1pPr algn="l">
              <a:defRPr sz="800"/>
            </a:lvl1pPr>
          </a:lstStyle>
          <a:p>
            <a:r>
              <a:rPr lang="en-US" dirty="0" err="1"/>
              <a:t>Universität</a:t>
            </a:r>
            <a:r>
              <a:rPr lang="en-US" dirty="0"/>
              <a:t> Stuttgart</a:t>
            </a:r>
          </a:p>
        </p:txBody>
      </p:sp>
      <p:sp>
        <p:nvSpPr>
          <p:cNvPr id="7" name="Foliennummernplatzhalter 6"/>
          <p:cNvSpPr>
            <a:spLocks noGrp="1"/>
          </p:cNvSpPr>
          <p:nvPr>
            <p:ph type="sldNum" sz="quarter" idx="5"/>
          </p:nvPr>
        </p:nvSpPr>
        <p:spPr>
          <a:xfrm>
            <a:off x="6271200" y="8776800"/>
            <a:ext cx="360000" cy="144000"/>
          </a:xfrm>
          <a:prstGeom prst="rect">
            <a:avLst/>
          </a:prstGeom>
        </p:spPr>
        <p:txBody>
          <a:bodyPr vert="horz" lIns="0" tIns="0" rIns="0" bIns="0" rtlCol="0" anchor="t"/>
          <a:lstStyle>
            <a:lvl1pPr algn="l">
              <a:defRPr sz="800"/>
            </a:lvl1pPr>
          </a:lstStyle>
          <a:p>
            <a:fld id="{05DD1DF0-DD4E-4B0C-B0FD-D16D9D2A9750}" type="slidenum">
              <a:rPr lang="en-US" smtClean="0"/>
              <a:pPr/>
              <a:t>‹#›</a:t>
            </a:fld>
            <a:endParaRPr lang="en-US"/>
          </a:p>
        </p:txBody>
      </p:sp>
    </p:spTree>
    <p:extLst>
      <p:ext uri="{BB962C8B-B14F-4D97-AF65-F5344CB8AC3E}">
        <p14:creationId xmlns:p14="http://schemas.microsoft.com/office/powerpoint/2010/main" val="3888985705"/>
      </p:ext>
    </p:extLst>
  </p:cSld>
  <p:clrMap bg1="lt1" tx1="dk1" bg2="lt2" tx2="dk2" accent1="accent1" accent2="accent2" accent3="accent3" accent4="accent4" accent5="accent5" accent6="accent6" hlink="hlink" folHlink="folHlink"/>
  <p:hf/>
  <p:notesStyle>
    <a:lvl1pPr marL="180975" indent="-180975" algn="l" defTabSz="713232" rtl="0" eaLnBrk="1" latinLnBrk="0" hangingPunct="1">
      <a:lnSpc>
        <a:spcPct val="120000"/>
      </a:lnSpc>
      <a:buClr>
        <a:schemeClr val="accent1"/>
      </a:buClr>
      <a:buFont typeface="Arial" panose="020B0604020202020204" pitchFamily="34" charset="0"/>
      <a:buChar char="•"/>
      <a:defRPr sz="1000" kern="1200">
        <a:solidFill>
          <a:schemeClr val="tx1"/>
        </a:solidFill>
        <a:latin typeface="+mn-lt"/>
        <a:ea typeface="+mn-ea"/>
        <a:cs typeface="+mn-cs"/>
      </a:defRPr>
    </a:lvl1pPr>
    <a:lvl2pPr marL="358775" indent="-177800" algn="l" defTabSz="713232" rtl="0" eaLnBrk="1" latinLnBrk="0" hangingPunct="1">
      <a:lnSpc>
        <a:spcPct val="120000"/>
      </a:lnSpc>
      <a:buFont typeface="Arial" panose="020B0604020202020204" pitchFamily="34" charset="0"/>
      <a:buChar char="•"/>
      <a:defRPr sz="1000" kern="1200">
        <a:solidFill>
          <a:schemeClr val="tx1"/>
        </a:solidFill>
        <a:latin typeface="+mn-lt"/>
        <a:ea typeface="+mn-ea"/>
        <a:cs typeface="+mn-cs"/>
      </a:defRPr>
    </a:lvl2pPr>
    <a:lvl3pPr marL="538163" indent="-179388" algn="l" defTabSz="713232" rtl="0" eaLnBrk="1" latinLnBrk="0" hangingPunct="1">
      <a:lnSpc>
        <a:spcPct val="120000"/>
      </a:lnSpc>
      <a:buFont typeface="Arial" panose="020B0604020202020204" pitchFamily="34" charset="0"/>
      <a:buChar char="•"/>
      <a:defRPr sz="1000" kern="1200">
        <a:solidFill>
          <a:schemeClr val="tx1"/>
        </a:solidFill>
        <a:latin typeface="+mn-lt"/>
        <a:ea typeface="+mn-ea"/>
        <a:cs typeface="+mn-cs"/>
      </a:defRPr>
    </a:lvl3pPr>
    <a:lvl4pPr marL="719138" indent="-180975" algn="l" defTabSz="713232" rtl="0" eaLnBrk="1" latinLnBrk="0" hangingPunct="1">
      <a:lnSpc>
        <a:spcPct val="120000"/>
      </a:lnSpc>
      <a:buFont typeface="Arial" panose="020B0604020202020204" pitchFamily="34" charset="0"/>
      <a:buChar char="•"/>
      <a:defRPr sz="1000" kern="1200">
        <a:solidFill>
          <a:schemeClr val="tx1"/>
        </a:solidFill>
        <a:latin typeface="+mn-lt"/>
        <a:ea typeface="+mn-ea"/>
        <a:cs typeface="+mn-cs"/>
      </a:defRPr>
    </a:lvl4pPr>
    <a:lvl5pPr marL="896938" indent="-177800" algn="l" defTabSz="713232" rtl="0" eaLnBrk="1" latinLnBrk="0" hangingPunct="1">
      <a:lnSpc>
        <a:spcPct val="120000"/>
      </a:lnSpc>
      <a:buFont typeface="Arial" panose="020B0604020202020204" pitchFamily="34" charset="0"/>
      <a:buChar char="•"/>
      <a:defRPr sz="1000"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95" userDrawn="1">
          <p15:clr>
            <a:srgbClr val="F26B43"/>
          </p15:clr>
        </p15:guide>
        <p15:guide id="3" pos="4014"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ea typeface="ＭＳ Ｐゴシック" pitchFamily="124" charset="-128"/>
              </a:defRPr>
            </a:lvl1pPr>
            <a:lvl2pPr marL="742889" indent="-285726" eaLnBrk="0" hangingPunct="0">
              <a:spcBef>
                <a:spcPct val="30000"/>
              </a:spcBef>
              <a:defRPr sz="1200">
                <a:solidFill>
                  <a:schemeClr val="tx1"/>
                </a:solidFill>
                <a:latin typeface="Arial" charset="0"/>
                <a:ea typeface="ＭＳ Ｐゴシック" pitchFamily="124" charset="-128"/>
              </a:defRPr>
            </a:lvl2pPr>
            <a:lvl3pPr marL="1142907" indent="-228581" eaLnBrk="0" hangingPunct="0">
              <a:spcBef>
                <a:spcPct val="30000"/>
              </a:spcBef>
              <a:defRPr sz="1200">
                <a:solidFill>
                  <a:schemeClr val="tx1"/>
                </a:solidFill>
                <a:latin typeface="Arial" charset="0"/>
                <a:ea typeface="ＭＳ Ｐゴシック" pitchFamily="124" charset="-128"/>
              </a:defRPr>
            </a:lvl3pPr>
            <a:lvl4pPr marL="1600070" indent="-228581" eaLnBrk="0" hangingPunct="0">
              <a:spcBef>
                <a:spcPct val="30000"/>
              </a:spcBef>
              <a:defRPr sz="1200">
                <a:solidFill>
                  <a:schemeClr val="tx1"/>
                </a:solidFill>
                <a:latin typeface="Arial" charset="0"/>
                <a:ea typeface="ＭＳ Ｐゴシック" pitchFamily="124" charset="-128"/>
              </a:defRPr>
            </a:lvl4pPr>
            <a:lvl5pPr marL="2057232" indent="-228581" eaLnBrk="0" hangingPunct="0">
              <a:spcBef>
                <a:spcPct val="30000"/>
              </a:spcBef>
              <a:defRPr sz="1200">
                <a:solidFill>
                  <a:schemeClr val="tx1"/>
                </a:solidFill>
                <a:latin typeface="Arial" charset="0"/>
                <a:ea typeface="ＭＳ Ｐゴシック" pitchFamily="124" charset="-128"/>
              </a:defRPr>
            </a:lvl5pPr>
            <a:lvl6pPr marL="2514395" indent="-228581" eaLnBrk="0" fontAlgn="base" hangingPunct="0">
              <a:spcBef>
                <a:spcPct val="30000"/>
              </a:spcBef>
              <a:spcAft>
                <a:spcPct val="0"/>
              </a:spcAft>
              <a:defRPr sz="1200">
                <a:solidFill>
                  <a:schemeClr val="tx1"/>
                </a:solidFill>
                <a:latin typeface="Arial" charset="0"/>
                <a:ea typeface="ＭＳ Ｐゴシック" pitchFamily="124" charset="-128"/>
              </a:defRPr>
            </a:lvl6pPr>
            <a:lvl7pPr marL="2971559" indent="-228581" eaLnBrk="0" fontAlgn="base" hangingPunct="0">
              <a:spcBef>
                <a:spcPct val="30000"/>
              </a:spcBef>
              <a:spcAft>
                <a:spcPct val="0"/>
              </a:spcAft>
              <a:defRPr sz="1200">
                <a:solidFill>
                  <a:schemeClr val="tx1"/>
                </a:solidFill>
                <a:latin typeface="Arial" charset="0"/>
                <a:ea typeface="ＭＳ Ｐゴシック" pitchFamily="124" charset="-128"/>
              </a:defRPr>
            </a:lvl7pPr>
            <a:lvl8pPr marL="3428722" indent="-228581" eaLnBrk="0" fontAlgn="base" hangingPunct="0">
              <a:spcBef>
                <a:spcPct val="30000"/>
              </a:spcBef>
              <a:spcAft>
                <a:spcPct val="0"/>
              </a:spcAft>
              <a:defRPr sz="1200">
                <a:solidFill>
                  <a:schemeClr val="tx1"/>
                </a:solidFill>
                <a:latin typeface="Arial" charset="0"/>
                <a:ea typeface="ＭＳ Ｐゴシック" pitchFamily="124" charset="-128"/>
              </a:defRPr>
            </a:lvl8pPr>
            <a:lvl9pPr marL="3885884" indent="-228581" eaLnBrk="0" fontAlgn="base" hangingPunct="0">
              <a:spcBef>
                <a:spcPct val="30000"/>
              </a:spcBef>
              <a:spcAft>
                <a:spcPct val="0"/>
              </a:spcAft>
              <a:defRPr sz="1200">
                <a:solidFill>
                  <a:schemeClr val="tx1"/>
                </a:solidFill>
                <a:latin typeface="Arial" charset="0"/>
                <a:ea typeface="ＭＳ Ｐゴシック" pitchFamily="124" charset="-128"/>
              </a:defRPr>
            </a:lvl9pPr>
          </a:lstStyle>
          <a:p>
            <a:pPr>
              <a:spcBef>
                <a:spcPct val="0"/>
              </a:spcBef>
            </a:pPr>
            <a:fld id="{4C728706-2736-4FD7-8E58-504AF853878B}" type="slidenum">
              <a:rPr lang="de-DE" altLang="de-DE" smtClean="0"/>
              <a:pPr>
                <a:spcBef>
                  <a:spcPct val="0"/>
                </a:spcBef>
              </a:pPr>
              <a:t>1</a:t>
            </a:fld>
            <a:endParaRPr lang="de-DE" altLang="de-DE"/>
          </a:p>
        </p:txBody>
      </p:sp>
      <p:sp>
        <p:nvSpPr>
          <p:cNvPr id="29699" name="Rectangle 2"/>
          <p:cNvSpPr>
            <a:spLocks noGrp="1" noRot="1" noChangeAspect="1" noChangeArrowheads="1" noTextEdit="1"/>
          </p:cNvSpPr>
          <p:nvPr>
            <p:ph type="sldImg"/>
          </p:nvPr>
        </p:nvSpPr>
        <p:spPr>
          <a:xfrm>
            <a:off x="3076575" y="554038"/>
            <a:ext cx="3689350" cy="2767012"/>
          </a:xfrm>
          <a:ln/>
        </p:spPr>
      </p:sp>
      <p:sp>
        <p:nvSpPr>
          <p:cNvPr id="29700" name="Rectangle 3"/>
          <p:cNvSpPr>
            <a:spLocks noGrp="1" noChangeArrowheads="1"/>
          </p:cNvSpPr>
          <p:nvPr>
            <p:ph type="body" idx="1"/>
          </p:nvPr>
        </p:nvSpPr>
        <p:spPr>
          <a:noFill/>
        </p:spPr>
        <p:txBody>
          <a:bodyPr/>
          <a:lstStyle/>
          <a:p>
            <a:pPr eaLnBrk="1" hangingPunct="1"/>
            <a:endParaRPr lang="de-DE" altLang="de-DE"/>
          </a:p>
        </p:txBody>
      </p:sp>
    </p:spTree>
    <p:extLst>
      <p:ext uri="{BB962C8B-B14F-4D97-AF65-F5344CB8AC3E}">
        <p14:creationId xmlns:p14="http://schemas.microsoft.com/office/powerpoint/2010/main" val="22740507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8" name="Grafik 7">
            <a:extLs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8334" y="344529"/>
            <a:ext cx="2136071" cy="431998"/>
          </a:xfrm>
          <a:prstGeom prst="rect">
            <a:avLst/>
          </a:prstGeom>
        </p:spPr>
      </p:pic>
      <p:pic>
        <p:nvPicPr>
          <p:cNvPr id="12" name="Grafik 11">
            <a:extLst>
              <a:ext uri="{C183D7F6-B498-43B3-948B-1728B52AA6E4}">
                <adec:decorative xmlns:adec="http://schemas.microsoft.com/office/drawing/2017/decorative" val="1"/>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23763" t="1" b="-1"/>
          <a:stretch/>
        </p:blipFill>
        <p:spPr>
          <a:xfrm>
            <a:off x="914400" y="656409"/>
            <a:ext cx="1628471" cy="168351"/>
          </a:xfrm>
          <a:prstGeom prst="rect">
            <a:avLst/>
          </a:prstGeom>
        </p:spPr>
      </p:pic>
      <p:sp>
        <p:nvSpPr>
          <p:cNvPr id="9" name="Bildplatzhalter 8"/>
          <p:cNvSpPr>
            <a:spLocks noGrp="1"/>
          </p:cNvSpPr>
          <p:nvPr>
            <p:ph type="pic" sz="quarter" idx="10"/>
          </p:nvPr>
        </p:nvSpPr>
        <p:spPr>
          <a:xfrm>
            <a:off x="0" y="1381125"/>
            <a:ext cx="7620000" cy="4335675"/>
          </a:xfrm>
          <a:solidFill>
            <a:schemeClr val="bg1">
              <a:lumMod val="85000"/>
            </a:schemeClr>
          </a:solidFill>
        </p:spPr>
        <p:txBody>
          <a:bodyPr lIns="72000"/>
          <a:lstStyle>
            <a:lvl1pPr marL="0" indent="0">
              <a:buNone/>
              <a:defRPr/>
            </a:lvl1pPr>
          </a:lstStyle>
          <a:p>
            <a:r>
              <a:rPr lang="de-DE"/>
              <a:t>Bild durch Klicken auf Symbol hinzufügen</a:t>
            </a:r>
            <a:endParaRPr lang="en-US" dirty="0"/>
          </a:p>
        </p:txBody>
      </p:sp>
      <p:sp>
        <p:nvSpPr>
          <p:cNvPr id="2" name="Title 1"/>
          <p:cNvSpPr>
            <a:spLocks noGrp="1"/>
          </p:cNvSpPr>
          <p:nvPr>
            <p:ph type="ctrTitle" hasCustomPrompt="1"/>
          </p:nvPr>
        </p:nvSpPr>
        <p:spPr>
          <a:xfrm>
            <a:off x="3815808" y="1199693"/>
            <a:ext cx="3600000" cy="3600000"/>
          </a:xfrm>
          <a:prstGeom prst="ellipse">
            <a:avLst/>
          </a:prstGeom>
          <a:solidFill>
            <a:schemeClr val="accent3"/>
          </a:solidFill>
        </p:spPr>
        <p:txBody>
          <a:bodyPr wrap="square" lIns="0" tIns="0" rIns="0" bIns="1152000" anchor="b" anchorCtr="0">
            <a:noAutofit/>
          </a:bodyPr>
          <a:lstStyle>
            <a:lvl1pPr marL="0" indent="0" algn="l">
              <a:lnSpc>
                <a:spcPct val="90000"/>
              </a:lnSpc>
              <a:defRPr sz="2400" b="1" baseline="0">
                <a:solidFill>
                  <a:schemeClr val="bg1"/>
                </a:solidFill>
              </a:defRPr>
            </a:lvl1pPr>
          </a:lstStyle>
          <a:p>
            <a:r>
              <a:rPr lang="de-DE" dirty="0"/>
              <a:t>Barrierefreier  Titel – Text durch Klicken </a:t>
            </a:r>
            <a:br>
              <a:rPr lang="de-DE" dirty="0"/>
            </a:br>
            <a:r>
              <a:rPr lang="de-DE" dirty="0"/>
              <a:t>hinzufügen</a:t>
            </a:r>
          </a:p>
        </p:txBody>
      </p:sp>
      <p:sp>
        <p:nvSpPr>
          <p:cNvPr id="3" name="Subtitle 2"/>
          <p:cNvSpPr>
            <a:spLocks noGrp="1"/>
          </p:cNvSpPr>
          <p:nvPr>
            <p:ph type="subTitle" idx="1" hasCustomPrompt="1"/>
          </p:nvPr>
        </p:nvSpPr>
        <p:spPr>
          <a:xfrm>
            <a:off x="4341784" y="3240000"/>
            <a:ext cx="2700573" cy="428400"/>
          </a:xfrm>
        </p:spPr>
        <p:txBody>
          <a:bodyPr lIns="0" tIns="0" rIns="0" bIns="0">
            <a:normAutofit/>
          </a:bodyPr>
          <a:lstStyle>
            <a:lvl1pPr marL="0" indent="0" algn="l">
              <a:lnSpc>
                <a:spcPct val="100000"/>
              </a:lnSpc>
              <a:buNone/>
              <a:defRPr sz="1200">
                <a:solidFill>
                  <a:schemeClr val="bg1"/>
                </a:solidFill>
              </a:defRPr>
            </a:lvl1pPr>
            <a:lvl2pPr marL="285728" indent="0" algn="ctr">
              <a:buNone/>
              <a:defRPr sz="1250"/>
            </a:lvl2pPr>
            <a:lvl3pPr marL="571454" indent="0" algn="ctr">
              <a:buNone/>
              <a:defRPr sz="1125"/>
            </a:lvl3pPr>
            <a:lvl4pPr marL="857182" indent="0" algn="ctr">
              <a:buNone/>
              <a:defRPr sz="1000"/>
            </a:lvl4pPr>
            <a:lvl5pPr marL="1142908" indent="0" algn="ctr">
              <a:buNone/>
              <a:defRPr sz="1000"/>
            </a:lvl5pPr>
            <a:lvl6pPr marL="1428636" indent="0" algn="ctr">
              <a:buNone/>
              <a:defRPr sz="1000"/>
            </a:lvl6pPr>
            <a:lvl7pPr marL="1714362" indent="0" algn="ctr">
              <a:buNone/>
              <a:defRPr sz="1000"/>
            </a:lvl7pPr>
            <a:lvl8pPr marL="2000090" indent="0" algn="ctr">
              <a:buNone/>
              <a:defRPr sz="1000"/>
            </a:lvl8pPr>
            <a:lvl9pPr marL="2285818" indent="0" algn="ctr">
              <a:buNone/>
              <a:defRPr sz="1000"/>
            </a:lvl9pPr>
          </a:lstStyle>
          <a:p>
            <a:r>
              <a:rPr lang="de-DE"/>
              <a:t>Untertitel Text durch Klicken hinzufügen</a:t>
            </a:r>
            <a:endParaRPr lang="de-DE" dirty="0"/>
          </a:p>
        </p:txBody>
      </p:sp>
      <p:sp>
        <p:nvSpPr>
          <p:cNvPr id="11" name="Textplatzhalter 10"/>
          <p:cNvSpPr>
            <a:spLocks noGrp="1"/>
          </p:cNvSpPr>
          <p:nvPr>
            <p:ph type="body" sz="quarter" idx="11" hasCustomPrompt="1"/>
          </p:nvPr>
        </p:nvSpPr>
        <p:spPr>
          <a:xfrm>
            <a:off x="5969627" y="4075198"/>
            <a:ext cx="1274400" cy="1274400"/>
          </a:xfrm>
          <a:prstGeom prst="ellipse">
            <a:avLst/>
          </a:prstGeom>
          <a:solidFill>
            <a:schemeClr val="bg1"/>
          </a:solidFill>
        </p:spPr>
        <p:txBody>
          <a:bodyPr wrap="none" lIns="0" tIns="0" rIns="0" bIns="0" anchor="ctr">
            <a:noAutofit/>
          </a:bodyPr>
          <a:lstStyle>
            <a:lvl1pPr marL="0" indent="0">
              <a:lnSpc>
                <a:spcPts val="1250"/>
              </a:lnSpc>
              <a:spcBef>
                <a:spcPts val="0"/>
              </a:spcBef>
              <a:buNone/>
              <a:defRPr sz="1200" b="1">
                <a:solidFill>
                  <a:schemeClr val="tx1"/>
                </a:solidFill>
              </a:defRPr>
            </a:lvl1pPr>
          </a:lstStyle>
          <a:p>
            <a:pPr lvl="0"/>
            <a:r>
              <a:rPr lang="de-DE" dirty="0"/>
              <a:t>Vorname </a:t>
            </a:r>
            <a:br>
              <a:rPr lang="de-DE" dirty="0"/>
            </a:br>
            <a:r>
              <a:rPr lang="de-DE" dirty="0"/>
              <a:t>Name</a:t>
            </a:r>
          </a:p>
        </p:txBody>
      </p:sp>
    </p:spTree>
    <p:extLst>
      <p:ext uri="{BB962C8B-B14F-4D97-AF65-F5344CB8AC3E}">
        <p14:creationId xmlns:p14="http://schemas.microsoft.com/office/powerpoint/2010/main" val="3746232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de-DE" dirty="0"/>
              <a:t>Titelmasterformat durch Klicken bearbeiten</a:t>
            </a:r>
          </a:p>
        </p:txBody>
      </p:sp>
      <p:sp>
        <p:nvSpPr>
          <p:cNvPr id="9" name="Textplatzhalter 7"/>
          <p:cNvSpPr>
            <a:spLocks noGrp="1"/>
          </p:cNvSpPr>
          <p:nvPr>
            <p:ph type="body" sz="quarter" idx="13" hasCustomPrompt="1"/>
          </p:nvPr>
        </p:nvSpPr>
        <p:spPr>
          <a:xfrm>
            <a:off x="390000" y="716405"/>
            <a:ext cx="6840000" cy="276225"/>
          </a:xfrm>
        </p:spPr>
        <p:txBody>
          <a:bodyPr lIns="0" tIns="0" rIns="0" bIns="0"/>
          <a:lstStyle>
            <a:lvl1pPr marL="0" indent="0">
              <a:buNone/>
              <a:defRPr sz="1800" baseline="0"/>
            </a:lvl1pPr>
          </a:lstStyle>
          <a:p>
            <a:pPr lvl="0"/>
            <a:r>
              <a:rPr lang="de-DE" dirty="0"/>
              <a:t>Untertitel durch Klicken bearbeiten</a:t>
            </a:r>
          </a:p>
        </p:txBody>
      </p:sp>
      <p:sp>
        <p:nvSpPr>
          <p:cNvPr id="3" name="Content Placeholder 2"/>
          <p:cNvSpPr>
            <a:spLocks noGrp="1"/>
          </p:cNvSpPr>
          <p:nvPr>
            <p:ph sz="half" idx="1"/>
          </p:nvPr>
        </p:nvSpPr>
        <p:spPr>
          <a:xfrm>
            <a:off x="390000" y="1381094"/>
            <a:ext cx="3300000" cy="3708431"/>
          </a:xfrm>
        </p:spPr>
        <p:txBody>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Content Placeholder 3"/>
          <p:cNvSpPr>
            <a:spLocks noGrp="1"/>
          </p:cNvSpPr>
          <p:nvPr>
            <p:ph sz="half" idx="2"/>
          </p:nvPr>
        </p:nvSpPr>
        <p:spPr>
          <a:xfrm>
            <a:off x="3929740" y="1381125"/>
            <a:ext cx="3300000" cy="3707900"/>
          </a:xfrm>
        </p:spPr>
        <p:txBody>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Date Placeholder 4">
            <a:extLst>
              <a:ext uri="{C183D7F6-B498-43B3-948B-1728B52AA6E4}">
                <adec:decorative xmlns:adec="http://schemas.microsoft.com/office/drawing/2017/decorative" val="1"/>
              </a:ext>
            </a:extLst>
          </p:cNvPr>
          <p:cNvSpPr>
            <a:spLocks noGrp="1"/>
          </p:cNvSpPr>
          <p:nvPr>
            <p:ph type="dt" sz="half" idx="10"/>
          </p:nvPr>
        </p:nvSpPr>
        <p:spPr/>
        <p:txBody>
          <a:bodyPr/>
          <a:lstStyle/>
          <a:p>
            <a:r>
              <a:rPr lang="de-DE"/>
              <a:t>08/20/2020</a:t>
            </a:r>
            <a:endParaRPr lang="de-DE" dirty="0"/>
          </a:p>
        </p:txBody>
      </p:sp>
      <p:sp>
        <p:nvSpPr>
          <p:cNvPr id="6" name="Footer Placeholder 5">
            <a:extLst>
              <a:ext uri="{C183D7F6-B498-43B3-948B-1728B52AA6E4}">
                <adec:decorative xmlns:adec="http://schemas.microsoft.com/office/drawing/2017/decorative" val="1"/>
              </a:ext>
            </a:extLst>
          </p:cNvPr>
          <p:cNvSpPr>
            <a:spLocks noGrp="1"/>
          </p:cNvSpPr>
          <p:nvPr>
            <p:ph type="ftr" sz="quarter" idx="11"/>
          </p:nvPr>
        </p:nvSpPr>
        <p:spPr/>
        <p:txBody>
          <a:bodyPr/>
          <a:lstStyle/>
          <a:p>
            <a:r>
              <a:rPr lang="de-DE"/>
              <a:t>University of Stuttgart</a:t>
            </a:r>
            <a:endParaRPr lang="de-DE" dirty="0"/>
          </a:p>
        </p:txBody>
      </p:sp>
      <p:sp>
        <p:nvSpPr>
          <p:cNvPr id="7" name="Slide Number Placeholder 6">
            <a:extLst>
              <a:ext uri="{C183D7F6-B498-43B3-948B-1728B52AA6E4}">
                <adec:decorative xmlns:adec="http://schemas.microsoft.com/office/drawing/2017/decorative" val="1"/>
              </a:ext>
            </a:extLst>
          </p:cNvPr>
          <p:cNvSpPr>
            <a:spLocks noGrp="1"/>
          </p:cNvSpPr>
          <p:nvPr>
            <p:ph type="sldNum" sz="quarter" idx="12"/>
          </p:nvPr>
        </p:nvSpPr>
        <p:spPr/>
        <p:txBody>
          <a:bodyPr/>
          <a:lstStyle/>
          <a:p>
            <a:fld id="{9E82CC3C-1DC0-4FDA-9590-6CC506AB67F8}" type="slidenum">
              <a:rPr lang="de-DE" smtClean="0"/>
              <a:t>‹#›</a:t>
            </a:fld>
            <a:endParaRPr lang="de-DE" dirty="0"/>
          </a:p>
        </p:txBody>
      </p:sp>
    </p:spTree>
    <p:extLst>
      <p:ext uri="{BB962C8B-B14F-4D97-AF65-F5344CB8AC3E}">
        <p14:creationId xmlns:p14="http://schemas.microsoft.com/office/powerpoint/2010/main" val="1926624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12" name="Textplatzhalter 7"/>
          <p:cNvSpPr>
            <a:spLocks noGrp="1"/>
          </p:cNvSpPr>
          <p:nvPr>
            <p:ph type="body" sz="quarter" idx="13" hasCustomPrompt="1"/>
          </p:nvPr>
        </p:nvSpPr>
        <p:spPr>
          <a:xfrm>
            <a:off x="390000" y="716405"/>
            <a:ext cx="6840000" cy="276225"/>
          </a:xfrm>
        </p:spPr>
        <p:txBody>
          <a:bodyPr lIns="0" tIns="0" rIns="0" bIns="0"/>
          <a:lstStyle>
            <a:lvl1pPr marL="0" indent="0">
              <a:buNone/>
              <a:defRPr sz="1800" baseline="0"/>
            </a:lvl1pPr>
          </a:lstStyle>
          <a:p>
            <a:pPr lvl="0"/>
            <a:r>
              <a:rPr lang="de-DE" dirty="0"/>
              <a:t>Untertitel durch Klicken bearbeiten</a:t>
            </a:r>
          </a:p>
        </p:txBody>
      </p:sp>
      <p:sp>
        <p:nvSpPr>
          <p:cNvPr id="3" name="Text Placeholder 2"/>
          <p:cNvSpPr>
            <a:spLocks noGrp="1"/>
          </p:cNvSpPr>
          <p:nvPr>
            <p:ph type="body" idx="1"/>
          </p:nvPr>
        </p:nvSpPr>
        <p:spPr>
          <a:xfrm>
            <a:off x="389735" y="1386962"/>
            <a:ext cx="3300000" cy="239148"/>
          </a:xfrm>
        </p:spPr>
        <p:txBody>
          <a:bodyPr anchor="b"/>
          <a:lstStyle>
            <a:lvl1pPr marL="0" indent="0">
              <a:buNone/>
              <a:defRPr sz="1400" b="0" cap="all" baseline="0">
                <a:solidFill>
                  <a:schemeClr val="accent1"/>
                </a:solidFill>
              </a:defRPr>
            </a:lvl1pPr>
            <a:lvl2pPr marL="285728" indent="0">
              <a:buNone/>
              <a:defRPr sz="1250" b="1"/>
            </a:lvl2pPr>
            <a:lvl3pPr marL="571454" indent="0">
              <a:buNone/>
              <a:defRPr sz="1125" b="1"/>
            </a:lvl3pPr>
            <a:lvl4pPr marL="857182" indent="0">
              <a:buNone/>
              <a:defRPr sz="1000" b="1"/>
            </a:lvl4pPr>
            <a:lvl5pPr marL="1142908" indent="0">
              <a:buNone/>
              <a:defRPr sz="1000" b="1"/>
            </a:lvl5pPr>
            <a:lvl6pPr marL="1428636" indent="0">
              <a:buNone/>
              <a:defRPr sz="1000" b="1"/>
            </a:lvl6pPr>
            <a:lvl7pPr marL="1714362" indent="0">
              <a:buNone/>
              <a:defRPr sz="1000" b="1"/>
            </a:lvl7pPr>
            <a:lvl8pPr marL="2000090" indent="0">
              <a:buNone/>
              <a:defRPr sz="1000" b="1"/>
            </a:lvl8pPr>
            <a:lvl9pPr marL="2285818" indent="0">
              <a:buNone/>
              <a:defRPr sz="1000" b="1"/>
            </a:lvl9pPr>
          </a:lstStyle>
          <a:p>
            <a:pPr lvl="0"/>
            <a:r>
              <a:rPr lang="de-DE" dirty="0"/>
              <a:t>Textmasterformat bearbeiten</a:t>
            </a:r>
          </a:p>
        </p:txBody>
      </p:sp>
      <p:sp>
        <p:nvSpPr>
          <p:cNvPr id="4" name="Content Placeholder 3"/>
          <p:cNvSpPr>
            <a:spLocks noGrp="1"/>
          </p:cNvSpPr>
          <p:nvPr>
            <p:ph sz="half" idx="2"/>
          </p:nvPr>
        </p:nvSpPr>
        <p:spPr>
          <a:xfrm>
            <a:off x="390000" y="1726387"/>
            <a:ext cx="3300000" cy="3363143"/>
          </a:xfrm>
        </p:spPr>
        <p:txBody>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Text Placeholder 2"/>
          <p:cNvSpPr>
            <a:spLocks noGrp="1"/>
          </p:cNvSpPr>
          <p:nvPr>
            <p:ph type="body" idx="14"/>
          </p:nvPr>
        </p:nvSpPr>
        <p:spPr>
          <a:xfrm>
            <a:off x="3929475" y="1386962"/>
            <a:ext cx="3300000" cy="239148"/>
          </a:xfrm>
        </p:spPr>
        <p:txBody>
          <a:bodyPr anchor="b"/>
          <a:lstStyle>
            <a:lvl1pPr marL="0" indent="0">
              <a:buNone/>
              <a:defRPr sz="1400" b="0" cap="all" baseline="0">
                <a:solidFill>
                  <a:schemeClr val="accent1"/>
                </a:solidFill>
              </a:defRPr>
            </a:lvl1pPr>
            <a:lvl2pPr marL="285728" indent="0">
              <a:buNone/>
              <a:defRPr sz="1250" b="1"/>
            </a:lvl2pPr>
            <a:lvl3pPr marL="571454" indent="0">
              <a:buNone/>
              <a:defRPr sz="1125" b="1"/>
            </a:lvl3pPr>
            <a:lvl4pPr marL="857182" indent="0">
              <a:buNone/>
              <a:defRPr sz="1000" b="1"/>
            </a:lvl4pPr>
            <a:lvl5pPr marL="1142908" indent="0">
              <a:buNone/>
              <a:defRPr sz="1000" b="1"/>
            </a:lvl5pPr>
            <a:lvl6pPr marL="1428636" indent="0">
              <a:buNone/>
              <a:defRPr sz="1000" b="1"/>
            </a:lvl6pPr>
            <a:lvl7pPr marL="1714362" indent="0">
              <a:buNone/>
              <a:defRPr sz="1000" b="1"/>
            </a:lvl7pPr>
            <a:lvl8pPr marL="2000090" indent="0">
              <a:buNone/>
              <a:defRPr sz="1000" b="1"/>
            </a:lvl8pPr>
            <a:lvl9pPr marL="2285818" indent="0">
              <a:buNone/>
              <a:defRPr sz="1000" b="1"/>
            </a:lvl9pPr>
          </a:lstStyle>
          <a:p>
            <a:pPr lvl="0"/>
            <a:r>
              <a:rPr lang="de-DE"/>
              <a:t>Textmasterformat bearbeiten</a:t>
            </a:r>
          </a:p>
        </p:txBody>
      </p:sp>
      <p:sp>
        <p:nvSpPr>
          <p:cNvPr id="15" name="Content Placeholder 3"/>
          <p:cNvSpPr>
            <a:spLocks noGrp="1"/>
          </p:cNvSpPr>
          <p:nvPr>
            <p:ph sz="half" idx="15"/>
          </p:nvPr>
        </p:nvSpPr>
        <p:spPr>
          <a:xfrm>
            <a:off x="3929740" y="1726387"/>
            <a:ext cx="3300000" cy="3363143"/>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Date Placeholder 6">
            <a:extLst>
              <a:ext uri="{C183D7F6-B498-43B3-948B-1728B52AA6E4}">
                <adec:decorative xmlns:adec="http://schemas.microsoft.com/office/drawing/2017/decorative" val="1"/>
              </a:ext>
            </a:extLst>
          </p:cNvPr>
          <p:cNvSpPr>
            <a:spLocks noGrp="1"/>
          </p:cNvSpPr>
          <p:nvPr>
            <p:ph type="dt" sz="half" idx="10"/>
          </p:nvPr>
        </p:nvSpPr>
        <p:spPr/>
        <p:txBody>
          <a:bodyPr/>
          <a:lstStyle/>
          <a:p>
            <a:r>
              <a:rPr lang="de-DE"/>
              <a:t>08/20/2020</a:t>
            </a:r>
            <a:endParaRPr lang="de-DE" dirty="0"/>
          </a:p>
        </p:txBody>
      </p:sp>
      <p:sp>
        <p:nvSpPr>
          <p:cNvPr id="8" name="Footer Placeholder 7">
            <a:extLst>
              <a:ext uri="{C183D7F6-B498-43B3-948B-1728B52AA6E4}">
                <adec:decorative xmlns:adec="http://schemas.microsoft.com/office/drawing/2017/decorative" val="1"/>
              </a:ext>
            </a:extLst>
          </p:cNvPr>
          <p:cNvSpPr>
            <a:spLocks noGrp="1"/>
          </p:cNvSpPr>
          <p:nvPr>
            <p:ph type="ftr" sz="quarter" idx="11"/>
          </p:nvPr>
        </p:nvSpPr>
        <p:spPr/>
        <p:txBody>
          <a:bodyPr/>
          <a:lstStyle/>
          <a:p>
            <a:r>
              <a:rPr lang="de-DE"/>
              <a:t>University of Stuttgart</a:t>
            </a:r>
            <a:endParaRPr lang="de-DE" dirty="0"/>
          </a:p>
        </p:txBody>
      </p:sp>
      <p:sp>
        <p:nvSpPr>
          <p:cNvPr id="9" name="Slide Number Placeholder 8">
            <a:extLst>
              <a:ext uri="{C183D7F6-B498-43B3-948B-1728B52AA6E4}">
                <adec:decorative xmlns:adec="http://schemas.microsoft.com/office/drawing/2017/decorative" val="1"/>
              </a:ext>
            </a:extLst>
          </p:cNvPr>
          <p:cNvSpPr>
            <a:spLocks noGrp="1"/>
          </p:cNvSpPr>
          <p:nvPr>
            <p:ph type="sldNum" sz="quarter" idx="12"/>
          </p:nvPr>
        </p:nvSpPr>
        <p:spPr/>
        <p:txBody>
          <a:bodyPr/>
          <a:lstStyle/>
          <a:p>
            <a:fld id="{9E82CC3C-1DC0-4FDA-9590-6CC506AB67F8}" type="slidenum">
              <a:rPr lang="de-DE" smtClean="0"/>
              <a:t>‹#›</a:t>
            </a:fld>
            <a:endParaRPr lang="de-DE" dirty="0"/>
          </a:p>
        </p:txBody>
      </p:sp>
    </p:spTree>
    <p:extLst>
      <p:ext uri="{BB962C8B-B14F-4D97-AF65-F5344CB8AC3E}">
        <p14:creationId xmlns:p14="http://schemas.microsoft.com/office/powerpoint/2010/main" val="2042460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und Bilder vertika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12" name="Textplatzhalter 7"/>
          <p:cNvSpPr>
            <a:spLocks noGrp="1"/>
          </p:cNvSpPr>
          <p:nvPr>
            <p:ph type="body" sz="quarter" idx="13" hasCustomPrompt="1"/>
          </p:nvPr>
        </p:nvSpPr>
        <p:spPr>
          <a:xfrm>
            <a:off x="390000" y="716405"/>
            <a:ext cx="6840000" cy="276225"/>
          </a:xfrm>
        </p:spPr>
        <p:txBody>
          <a:bodyPr lIns="0" tIns="0" rIns="0" bIns="0"/>
          <a:lstStyle>
            <a:lvl1pPr marL="0" indent="0">
              <a:buNone/>
              <a:defRPr sz="1800" baseline="0"/>
            </a:lvl1pPr>
          </a:lstStyle>
          <a:p>
            <a:pPr lvl="0"/>
            <a:r>
              <a:rPr lang="de-DE" dirty="0"/>
              <a:t>Untertitel durch Klicken bearbeiten</a:t>
            </a:r>
          </a:p>
        </p:txBody>
      </p:sp>
      <p:sp>
        <p:nvSpPr>
          <p:cNvPr id="3" name="Content Placeholder 2"/>
          <p:cNvSpPr>
            <a:spLocks noGrp="1"/>
          </p:cNvSpPr>
          <p:nvPr>
            <p:ph sz="half" idx="1"/>
          </p:nvPr>
        </p:nvSpPr>
        <p:spPr>
          <a:xfrm>
            <a:off x="390000" y="1381125"/>
            <a:ext cx="3480000" cy="3708400"/>
          </a:xfrm>
        </p:spPr>
        <p:txBody>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Bildplatzhalter 9"/>
          <p:cNvSpPr>
            <a:spLocks noGrp="1"/>
          </p:cNvSpPr>
          <p:nvPr>
            <p:ph type="pic" sz="quarter" idx="14"/>
          </p:nvPr>
        </p:nvSpPr>
        <p:spPr>
          <a:xfrm>
            <a:off x="4079740" y="1381124"/>
            <a:ext cx="3150000" cy="1818000"/>
          </a:xfrm>
          <a:solidFill>
            <a:schemeClr val="bg1">
              <a:lumMod val="95000"/>
            </a:schemeClr>
          </a:solidFill>
        </p:spPr>
        <p:txBody>
          <a:bodyPr/>
          <a:lstStyle/>
          <a:p>
            <a:r>
              <a:rPr lang="de-DE" dirty="0"/>
              <a:t>Bild durch Klicken auf Symbol hinzufügen</a:t>
            </a:r>
            <a:endParaRPr lang="en-US" dirty="0"/>
          </a:p>
        </p:txBody>
      </p:sp>
      <p:sp>
        <p:nvSpPr>
          <p:cNvPr id="11" name="Bildplatzhalter 9"/>
          <p:cNvSpPr>
            <a:spLocks noGrp="1"/>
          </p:cNvSpPr>
          <p:nvPr>
            <p:ph type="pic" sz="quarter" idx="15"/>
          </p:nvPr>
        </p:nvSpPr>
        <p:spPr>
          <a:xfrm>
            <a:off x="4079740" y="3271525"/>
            <a:ext cx="3150000" cy="1818000"/>
          </a:xfrm>
          <a:solidFill>
            <a:schemeClr val="bg1">
              <a:lumMod val="95000"/>
            </a:schemeClr>
          </a:solidFill>
        </p:spPr>
        <p:txBody>
          <a:bodyPr/>
          <a:lstStyle/>
          <a:p>
            <a:r>
              <a:rPr lang="de-DE"/>
              <a:t>Bild durch Klicken auf Symbol hinzufügen</a:t>
            </a:r>
            <a:endParaRPr lang="en-US"/>
          </a:p>
        </p:txBody>
      </p:sp>
      <p:sp>
        <p:nvSpPr>
          <p:cNvPr id="5" name="Date Placeholder 4">
            <a:extLst>
              <a:ext uri="{C183D7F6-B498-43B3-948B-1728B52AA6E4}">
                <adec:decorative xmlns:adec="http://schemas.microsoft.com/office/drawing/2017/decorative" val="1"/>
              </a:ext>
            </a:extLst>
          </p:cNvPr>
          <p:cNvSpPr>
            <a:spLocks noGrp="1"/>
          </p:cNvSpPr>
          <p:nvPr>
            <p:ph type="dt" sz="half" idx="10"/>
          </p:nvPr>
        </p:nvSpPr>
        <p:spPr/>
        <p:txBody>
          <a:bodyPr/>
          <a:lstStyle/>
          <a:p>
            <a:r>
              <a:rPr lang="de-DE"/>
              <a:t>08/20/2020</a:t>
            </a:r>
            <a:endParaRPr lang="de-DE" dirty="0"/>
          </a:p>
        </p:txBody>
      </p:sp>
      <p:sp>
        <p:nvSpPr>
          <p:cNvPr id="6" name="Footer Placeholder 5">
            <a:extLst>
              <a:ext uri="{C183D7F6-B498-43B3-948B-1728B52AA6E4}">
                <adec:decorative xmlns:adec="http://schemas.microsoft.com/office/drawing/2017/decorative" val="1"/>
              </a:ext>
            </a:extLst>
          </p:cNvPr>
          <p:cNvSpPr>
            <a:spLocks noGrp="1"/>
          </p:cNvSpPr>
          <p:nvPr>
            <p:ph type="ftr" sz="quarter" idx="11"/>
          </p:nvPr>
        </p:nvSpPr>
        <p:spPr/>
        <p:txBody>
          <a:bodyPr/>
          <a:lstStyle/>
          <a:p>
            <a:r>
              <a:rPr lang="de-DE"/>
              <a:t>University of Stuttgart</a:t>
            </a:r>
            <a:endParaRPr lang="de-DE" dirty="0"/>
          </a:p>
        </p:txBody>
      </p:sp>
      <p:sp>
        <p:nvSpPr>
          <p:cNvPr id="7" name="Slide Number Placeholder 6">
            <a:extLst>
              <a:ext uri="{C183D7F6-B498-43B3-948B-1728B52AA6E4}">
                <adec:decorative xmlns:adec="http://schemas.microsoft.com/office/drawing/2017/decorative" val="1"/>
              </a:ext>
            </a:extLst>
          </p:cNvPr>
          <p:cNvSpPr>
            <a:spLocks noGrp="1"/>
          </p:cNvSpPr>
          <p:nvPr>
            <p:ph type="sldNum" sz="quarter" idx="12"/>
          </p:nvPr>
        </p:nvSpPr>
        <p:spPr/>
        <p:txBody>
          <a:bodyPr/>
          <a:lstStyle/>
          <a:p>
            <a:fld id="{9E82CC3C-1DC0-4FDA-9590-6CC506AB67F8}" type="slidenum">
              <a:rPr lang="de-DE" smtClean="0"/>
              <a:t>‹#›</a:t>
            </a:fld>
            <a:endParaRPr lang="de-DE" dirty="0"/>
          </a:p>
        </p:txBody>
      </p:sp>
    </p:spTree>
    <p:extLst>
      <p:ext uri="{BB962C8B-B14F-4D97-AF65-F5344CB8AC3E}">
        <p14:creationId xmlns:p14="http://schemas.microsoft.com/office/powerpoint/2010/main" val="302841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und Bild Hochforma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9" name="Textplatzhalter 7"/>
          <p:cNvSpPr>
            <a:spLocks noGrp="1"/>
          </p:cNvSpPr>
          <p:nvPr>
            <p:ph type="body" sz="quarter" idx="13" hasCustomPrompt="1"/>
          </p:nvPr>
        </p:nvSpPr>
        <p:spPr>
          <a:xfrm>
            <a:off x="390000" y="716405"/>
            <a:ext cx="6840000" cy="276225"/>
          </a:xfrm>
        </p:spPr>
        <p:txBody>
          <a:bodyPr lIns="0" tIns="0" rIns="0" bIns="0"/>
          <a:lstStyle>
            <a:lvl1pPr marL="0" indent="0">
              <a:buNone/>
              <a:defRPr sz="1800" baseline="0"/>
            </a:lvl1pPr>
          </a:lstStyle>
          <a:p>
            <a:pPr lvl="0"/>
            <a:r>
              <a:rPr lang="de-DE" dirty="0"/>
              <a:t>Untertitel durch Klicken bearbeiten</a:t>
            </a:r>
          </a:p>
        </p:txBody>
      </p:sp>
      <p:sp>
        <p:nvSpPr>
          <p:cNvPr id="3" name="Content Placeholder 2"/>
          <p:cNvSpPr>
            <a:spLocks noGrp="1"/>
          </p:cNvSpPr>
          <p:nvPr>
            <p:ph sz="half" idx="1"/>
          </p:nvPr>
        </p:nvSpPr>
        <p:spPr>
          <a:xfrm>
            <a:off x="390002" y="1381125"/>
            <a:ext cx="3480717" cy="3708400"/>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0" name="Bildplatzhalter 9"/>
          <p:cNvSpPr>
            <a:spLocks noGrp="1"/>
          </p:cNvSpPr>
          <p:nvPr>
            <p:ph type="pic" sz="quarter" idx="14"/>
          </p:nvPr>
        </p:nvSpPr>
        <p:spPr>
          <a:xfrm>
            <a:off x="4079740" y="1381125"/>
            <a:ext cx="3150000" cy="3708400"/>
          </a:xfrm>
          <a:solidFill>
            <a:schemeClr val="bg1">
              <a:lumMod val="95000"/>
            </a:schemeClr>
          </a:solidFill>
        </p:spPr>
        <p:txBody>
          <a:bodyPr/>
          <a:lstStyle/>
          <a:p>
            <a:r>
              <a:rPr lang="de-DE"/>
              <a:t>Bild durch Klicken auf Symbol hinzufügen</a:t>
            </a:r>
            <a:endParaRPr lang="en-US"/>
          </a:p>
        </p:txBody>
      </p:sp>
      <p:sp>
        <p:nvSpPr>
          <p:cNvPr id="5" name="Date Placeholder 4">
            <a:extLst>
              <a:ext uri="{C183D7F6-B498-43B3-948B-1728B52AA6E4}">
                <adec:decorative xmlns:adec="http://schemas.microsoft.com/office/drawing/2017/decorative" val="1"/>
              </a:ext>
            </a:extLst>
          </p:cNvPr>
          <p:cNvSpPr>
            <a:spLocks noGrp="1"/>
          </p:cNvSpPr>
          <p:nvPr>
            <p:ph type="dt" sz="half" idx="10"/>
          </p:nvPr>
        </p:nvSpPr>
        <p:spPr/>
        <p:txBody>
          <a:bodyPr/>
          <a:lstStyle/>
          <a:p>
            <a:r>
              <a:rPr lang="de-DE"/>
              <a:t>08/20/2020</a:t>
            </a:r>
            <a:endParaRPr lang="de-DE" dirty="0"/>
          </a:p>
        </p:txBody>
      </p:sp>
      <p:sp>
        <p:nvSpPr>
          <p:cNvPr id="6" name="Footer Placeholder 5">
            <a:extLst>
              <a:ext uri="{C183D7F6-B498-43B3-948B-1728B52AA6E4}">
                <adec:decorative xmlns:adec="http://schemas.microsoft.com/office/drawing/2017/decorative" val="1"/>
              </a:ext>
            </a:extLst>
          </p:cNvPr>
          <p:cNvSpPr>
            <a:spLocks noGrp="1"/>
          </p:cNvSpPr>
          <p:nvPr>
            <p:ph type="ftr" sz="quarter" idx="11"/>
          </p:nvPr>
        </p:nvSpPr>
        <p:spPr/>
        <p:txBody>
          <a:bodyPr/>
          <a:lstStyle/>
          <a:p>
            <a:r>
              <a:rPr lang="de-DE"/>
              <a:t>University of Stuttgart</a:t>
            </a:r>
            <a:endParaRPr lang="de-DE" dirty="0"/>
          </a:p>
        </p:txBody>
      </p:sp>
      <p:sp>
        <p:nvSpPr>
          <p:cNvPr id="7" name="Slide Number Placeholder 6">
            <a:extLst>
              <a:ext uri="{C183D7F6-B498-43B3-948B-1728B52AA6E4}">
                <adec:decorative xmlns:adec="http://schemas.microsoft.com/office/drawing/2017/decorative" val="1"/>
              </a:ext>
            </a:extLst>
          </p:cNvPr>
          <p:cNvSpPr>
            <a:spLocks noGrp="1"/>
          </p:cNvSpPr>
          <p:nvPr>
            <p:ph type="sldNum" sz="quarter" idx="12"/>
          </p:nvPr>
        </p:nvSpPr>
        <p:spPr/>
        <p:txBody>
          <a:bodyPr/>
          <a:lstStyle/>
          <a:p>
            <a:fld id="{9E82CC3C-1DC0-4FDA-9590-6CC506AB67F8}" type="slidenum">
              <a:rPr lang="de-DE" smtClean="0"/>
              <a:t>‹#›</a:t>
            </a:fld>
            <a:endParaRPr lang="de-DE" dirty="0"/>
          </a:p>
        </p:txBody>
      </p:sp>
    </p:spTree>
    <p:extLst>
      <p:ext uri="{BB962C8B-B14F-4D97-AF65-F5344CB8AC3E}">
        <p14:creationId xmlns:p14="http://schemas.microsoft.com/office/powerpoint/2010/main" val="2573393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 Bilder">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a:t>Titelmasterformat durch Klicken bearbeiten</a:t>
            </a:r>
            <a:endParaRPr lang="de-DE" dirty="0"/>
          </a:p>
        </p:txBody>
      </p:sp>
      <p:sp>
        <p:nvSpPr>
          <p:cNvPr id="9" name="Textplatzhalter 7"/>
          <p:cNvSpPr>
            <a:spLocks noGrp="1"/>
          </p:cNvSpPr>
          <p:nvPr>
            <p:ph type="body" sz="quarter" idx="13" hasCustomPrompt="1"/>
          </p:nvPr>
        </p:nvSpPr>
        <p:spPr>
          <a:xfrm>
            <a:off x="390000" y="716405"/>
            <a:ext cx="6840000" cy="276225"/>
          </a:xfrm>
        </p:spPr>
        <p:txBody>
          <a:bodyPr lIns="0" tIns="0" rIns="0" bIns="0"/>
          <a:lstStyle>
            <a:lvl1pPr marL="0" indent="0">
              <a:buNone/>
              <a:defRPr sz="1800" baseline="0"/>
            </a:lvl1pPr>
          </a:lstStyle>
          <a:p>
            <a:pPr lvl="0"/>
            <a:r>
              <a:rPr lang="de-DE" dirty="0"/>
              <a:t>Untertitel durch Klicken bearbeiten</a:t>
            </a:r>
          </a:p>
        </p:txBody>
      </p:sp>
      <p:sp>
        <p:nvSpPr>
          <p:cNvPr id="13" name="Bildplatzhalter 7"/>
          <p:cNvSpPr>
            <a:spLocks noGrp="1"/>
          </p:cNvSpPr>
          <p:nvPr>
            <p:ph type="pic" sz="quarter" idx="19"/>
          </p:nvPr>
        </p:nvSpPr>
        <p:spPr>
          <a:xfrm>
            <a:off x="0" y="1381124"/>
            <a:ext cx="2700000" cy="2164255"/>
          </a:xfrm>
          <a:solidFill>
            <a:schemeClr val="bg1">
              <a:lumMod val="95000"/>
            </a:schemeClr>
          </a:solidFill>
        </p:spPr>
        <p:txBody>
          <a:bodyPr/>
          <a:lstStyle/>
          <a:p>
            <a:r>
              <a:rPr lang="de-DE"/>
              <a:t>Bild durch Klicken auf Symbol hinzufügen</a:t>
            </a:r>
            <a:endParaRPr lang="en-US"/>
          </a:p>
        </p:txBody>
      </p:sp>
      <p:sp>
        <p:nvSpPr>
          <p:cNvPr id="10" name="Bildplatzhalter 7"/>
          <p:cNvSpPr>
            <a:spLocks noGrp="1"/>
          </p:cNvSpPr>
          <p:nvPr>
            <p:ph type="pic" sz="quarter" idx="16"/>
          </p:nvPr>
        </p:nvSpPr>
        <p:spPr>
          <a:xfrm>
            <a:off x="2700000" y="1381124"/>
            <a:ext cx="2700000" cy="2164255"/>
          </a:xfrm>
          <a:solidFill>
            <a:schemeClr val="bg1">
              <a:lumMod val="95000"/>
            </a:schemeClr>
          </a:solidFill>
        </p:spPr>
        <p:txBody>
          <a:bodyPr/>
          <a:lstStyle/>
          <a:p>
            <a:r>
              <a:rPr lang="de-DE"/>
              <a:t>Bild durch Klicken auf Symbol hinzufügen</a:t>
            </a:r>
            <a:endParaRPr lang="en-US"/>
          </a:p>
        </p:txBody>
      </p:sp>
      <p:sp>
        <p:nvSpPr>
          <p:cNvPr id="14" name="Bildplatzhalter 7"/>
          <p:cNvSpPr>
            <a:spLocks noGrp="1"/>
          </p:cNvSpPr>
          <p:nvPr>
            <p:ph type="pic" sz="quarter" idx="20"/>
          </p:nvPr>
        </p:nvSpPr>
        <p:spPr>
          <a:xfrm>
            <a:off x="0" y="3548363"/>
            <a:ext cx="2700000" cy="2166637"/>
          </a:xfrm>
          <a:solidFill>
            <a:schemeClr val="bg1">
              <a:lumMod val="95000"/>
            </a:schemeClr>
          </a:solidFill>
        </p:spPr>
        <p:txBody>
          <a:bodyPr/>
          <a:lstStyle/>
          <a:p>
            <a:r>
              <a:rPr lang="de-DE"/>
              <a:t>Bild durch Klicken auf Symbol hinzufügen</a:t>
            </a:r>
            <a:endParaRPr lang="en-US" dirty="0"/>
          </a:p>
        </p:txBody>
      </p:sp>
      <p:sp>
        <p:nvSpPr>
          <p:cNvPr id="11" name="Bildplatzhalter 7"/>
          <p:cNvSpPr>
            <a:spLocks noGrp="1"/>
          </p:cNvSpPr>
          <p:nvPr>
            <p:ph type="pic" sz="quarter" idx="17"/>
          </p:nvPr>
        </p:nvSpPr>
        <p:spPr>
          <a:xfrm>
            <a:off x="2700000" y="3548363"/>
            <a:ext cx="2700000" cy="2166637"/>
          </a:xfrm>
          <a:solidFill>
            <a:schemeClr val="bg1">
              <a:lumMod val="95000"/>
            </a:schemeClr>
          </a:solidFill>
        </p:spPr>
        <p:txBody>
          <a:bodyPr/>
          <a:lstStyle/>
          <a:p>
            <a:r>
              <a:rPr lang="de-DE" dirty="0"/>
              <a:t>Bild durch Klicken auf Symbol hinzufügen</a:t>
            </a:r>
            <a:endParaRPr lang="en-US" dirty="0"/>
          </a:p>
        </p:txBody>
      </p:sp>
      <p:sp>
        <p:nvSpPr>
          <p:cNvPr id="12" name="Bildplatzhalter 7"/>
          <p:cNvSpPr>
            <a:spLocks noGrp="1"/>
          </p:cNvSpPr>
          <p:nvPr>
            <p:ph type="pic" sz="quarter" idx="18"/>
          </p:nvPr>
        </p:nvSpPr>
        <p:spPr>
          <a:xfrm>
            <a:off x="5400000" y="1381125"/>
            <a:ext cx="2220000" cy="4333875"/>
          </a:xfrm>
          <a:solidFill>
            <a:schemeClr val="bg1">
              <a:lumMod val="95000"/>
            </a:schemeClr>
          </a:solidFill>
        </p:spPr>
        <p:txBody>
          <a:bodyPr/>
          <a:lstStyle/>
          <a:p>
            <a:r>
              <a:rPr lang="de-DE" dirty="0"/>
              <a:t>Bild durch Klicken auf Symbol hinzufügen</a:t>
            </a:r>
            <a:endParaRPr lang="en-US" dirty="0"/>
          </a:p>
        </p:txBody>
      </p:sp>
    </p:spTree>
    <p:extLst>
      <p:ext uri="{BB962C8B-B14F-4D97-AF65-F5344CB8AC3E}">
        <p14:creationId xmlns:p14="http://schemas.microsoft.com/office/powerpoint/2010/main" val="1052323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mit runden Bildern">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Titelmasterformat durch Klicken bearbeiten</a:t>
            </a:r>
          </a:p>
        </p:txBody>
      </p:sp>
      <p:sp>
        <p:nvSpPr>
          <p:cNvPr id="8" name="Bildplatzhalter 7">
            <a:extLst>
              <a:ext uri="{C183D7F6-B498-43B3-948B-1728B52AA6E4}">
                <adec:decorative xmlns:adec="http://schemas.microsoft.com/office/drawing/2017/decorative" val="1"/>
              </a:ext>
            </a:extLst>
          </p:cNvPr>
          <p:cNvSpPr>
            <a:spLocks noGrp="1"/>
          </p:cNvSpPr>
          <p:nvPr>
            <p:ph type="pic" sz="quarter" idx="14"/>
          </p:nvPr>
        </p:nvSpPr>
        <p:spPr>
          <a:xfrm>
            <a:off x="401854" y="1115372"/>
            <a:ext cx="1024609" cy="1024609"/>
          </a:xfrm>
          <a:prstGeom prst="ellipse">
            <a:avLst/>
          </a:prstGeom>
          <a:solidFill>
            <a:schemeClr val="bg1">
              <a:lumMod val="95000"/>
            </a:schemeClr>
          </a:solidFill>
        </p:spPr>
        <p:txBody>
          <a:bodyPr tIns="0"/>
          <a:lstStyle>
            <a:lvl1pPr marL="0" indent="0" algn="ctr">
              <a:buNone/>
              <a:defRPr sz="1000"/>
            </a:lvl1pPr>
          </a:lstStyle>
          <a:p>
            <a:r>
              <a:rPr lang="de-DE" dirty="0"/>
              <a:t>Bild durch Klicken auf Symbol hinzufügen</a:t>
            </a:r>
            <a:endParaRPr lang="en-US" dirty="0"/>
          </a:p>
        </p:txBody>
      </p:sp>
      <p:sp>
        <p:nvSpPr>
          <p:cNvPr id="12" name="Textplatzhalter 10"/>
          <p:cNvSpPr>
            <a:spLocks noGrp="1"/>
          </p:cNvSpPr>
          <p:nvPr>
            <p:ph type="body" sz="quarter" idx="16"/>
          </p:nvPr>
        </p:nvSpPr>
        <p:spPr>
          <a:xfrm>
            <a:off x="1605425" y="1218275"/>
            <a:ext cx="4947000" cy="818802"/>
          </a:xfrm>
        </p:spPr>
        <p:txBody>
          <a:bodyPr anchor="ctr"/>
          <a:lstStyle>
            <a:lvl1pPr marL="0" indent="0">
              <a:buNone/>
              <a:defRPr sz="14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a:t>Textmasterformat bearbeiten</a:t>
            </a:r>
          </a:p>
        </p:txBody>
      </p:sp>
      <p:sp>
        <p:nvSpPr>
          <p:cNvPr id="21" name="Bildplatzhalter 7">
            <a:extLst>
              <a:ext uri="{C183D7F6-B498-43B3-948B-1728B52AA6E4}">
                <adec:decorative xmlns:adec="http://schemas.microsoft.com/office/drawing/2017/decorative" val="1"/>
              </a:ext>
            </a:extLst>
          </p:cNvPr>
          <p:cNvSpPr>
            <a:spLocks noGrp="1"/>
          </p:cNvSpPr>
          <p:nvPr>
            <p:ph type="pic" sz="quarter" idx="17"/>
          </p:nvPr>
        </p:nvSpPr>
        <p:spPr>
          <a:xfrm>
            <a:off x="401854" y="2555685"/>
            <a:ext cx="1024609" cy="1024609"/>
          </a:xfrm>
          <a:prstGeom prst="ellipse">
            <a:avLst/>
          </a:prstGeom>
          <a:solidFill>
            <a:schemeClr val="bg1">
              <a:lumMod val="95000"/>
            </a:schemeClr>
          </a:solidFill>
        </p:spPr>
        <p:txBody>
          <a:bodyPr tIns="0"/>
          <a:lstStyle>
            <a:lvl1pPr marL="0" indent="0" algn="ctr">
              <a:buNone/>
              <a:defRPr sz="1000"/>
            </a:lvl1pPr>
          </a:lstStyle>
          <a:p>
            <a:r>
              <a:rPr lang="de-DE"/>
              <a:t>Bild durch Klicken auf Symbol hinzufügen</a:t>
            </a:r>
            <a:endParaRPr lang="en-US"/>
          </a:p>
        </p:txBody>
      </p:sp>
      <p:sp>
        <p:nvSpPr>
          <p:cNvPr id="22" name="Textplatzhalter 10"/>
          <p:cNvSpPr>
            <a:spLocks noGrp="1"/>
          </p:cNvSpPr>
          <p:nvPr>
            <p:ph type="body" sz="quarter" idx="18"/>
          </p:nvPr>
        </p:nvSpPr>
        <p:spPr>
          <a:xfrm>
            <a:off x="1605425" y="2658588"/>
            <a:ext cx="4947000" cy="818802"/>
          </a:xfrm>
        </p:spPr>
        <p:txBody>
          <a:bodyPr anchor="ctr"/>
          <a:lstStyle>
            <a:lvl1pPr marL="0" indent="0">
              <a:buNone/>
              <a:defRPr sz="14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a:t>Textmasterformat bearbeiten</a:t>
            </a:r>
          </a:p>
        </p:txBody>
      </p:sp>
      <p:sp>
        <p:nvSpPr>
          <p:cNvPr id="23" name="Bildplatzhalter 7">
            <a:extLst>
              <a:ext uri="{C183D7F6-B498-43B3-948B-1728B52AA6E4}">
                <adec:decorative xmlns:adec="http://schemas.microsoft.com/office/drawing/2017/decorative" val="1"/>
              </a:ext>
            </a:extLst>
          </p:cNvPr>
          <p:cNvSpPr>
            <a:spLocks noGrp="1"/>
          </p:cNvSpPr>
          <p:nvPr>
            <p:ph type="pic" sz="quarter" idx="19"/>
          </p:nvPr>
        </p:nvSpPr>
        <p:spPr>
          <a:xfrm>
            <a:off x="401854" y="3995999"/>
            <a:ext cx="1024609" cy="1024609"/>
          </a:xfrm>
          <a:prstGeom prst="ellipse">
            <a:avLst/>
          </a:prstGeom>
          <a:solidFill>
            <a:schemeClr val="bg1">
              <a:lumMod val="95000"/>
            </a:schemeClr>
          </a:solidFill>
        </p:spPr>
        <p:txBody>
          <a:bodyPr tIns="0"/>
          <a:lstStyle>
            <a:lvl1pPr marL="0" indent="0" algn="ctr">
              <a:buNone/>
              <a:defRPr sz="1000"/>
            </a:lvl1pPr>
          </a:lstStyle>
          <a:p>
            <a:r>
              <a:rPr lang="de-DE"/>
              <a:t>Bild durch Klicken auf Symbol hinzufügen</a:t>
            </a:r>
            <a:endParaRPr lang="en-US"/>
          </a:p>
        </p:txBody>
      </p:sp>
      <p:sp>
        <p:nvSpPr>
          <p:cNvPr id="24" name="Textplatzhalter 10"/>
          <p:cNvSpPr>
            <a:spLocks noGrp="1"/>
          </p:cNvSpPr>
          <p:nvPr>
            <p:ph type="body" sz="quarter" idx="20"/>
          </p:nvPr>
        </p:nvSpPr>
        <p:spPr>
          <a:xfrm>
            <a:off x="1605425" y="4098902"/>
            <a:ext cx="4947000" cy="818802"/>
          </a:xfrm>
        </p:spPr>
        <p:txBody>
          <a:bodyPr anchor="ctr"/>
          <a:lstStyle>
            <a:lvl1pPr marL="0" indent="0">
              <a:buNone/>
              <a:defRPr sz="14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a:t>Textmasterformat bearbeiten</a:t>
            </a:r>
          </a:p>
        </p:txBody>
      </p:sp>
      <p:sp>
        <p:nvSpPr>
          <p:cNvPr id="2" name="Datumsplatzhalter 1">
            <a:extLst>
              <a:ext uri="{FF2B5EF4-FFF2-40B4-BE49-F238E27FC236}">
                <a16:creationId xmlns:a16="http://schemas.microsoft.com/office/drawing/2014/main" id="{BADDB933-3D3B-40DD-BEA4-434C1AE3A1E6}"/>
              </a:ext>
              <a:ext uri="{C183D7F6-B498-43B3-948B-1728B52AA6E4}">
                <adec:decorative xmlns:adec="http://schemas.microsoft.com/office/drawing/2017/decorative" val="1"/>
              </a:ext>
            </a:extLst>
          </p:cNvPr>
          <p:cNvSpPr>
            <a:spLocks noGrp="1"/>
          </p:cNvSpPr>
          <p:nvPr>
            <p:ph type="dt" sz="half" idx="21"/>
          </p:nvPr>
        </p:nvSpPr>
        <p:spPr/>
        <p:txBody>
          <a:bodyPr/>
          <a:lstStyle/>
          <a:p>
            <a:r>
              <a:rPr lang="de-DE"/>
              <a:t>08/20/2020</a:t>
            </a:r>
            <a:endParaRPr lang="de-DE" dirty="0"/>
          </a:p>
        </p:txBody>
      </p:sp>
      <p:sp>
        <p:nvSpPr>
          <p:cNvPr id="7" name="Fußzeilenplatzhalter 6">
            <a:extLst>
              <a:ext uri="{FF2B5EF4-FFF2-40B4-BE49-F238E27FC236}">
                <a16:creationId xmlns:a16="http://schemas.microsoft.com/office/drawing/2014/main" id="{6A9A042E-4F6F-4656-B405-60AB06B60EDE}"/>
              </a:ext>
              <a:ext uri="{C183D7F6-B498-43B3-948B-1728B52AA6E4}">
                <adec:decorative xmlns:adec="http://schemas.microsoft.com/office/drawing/2017/decorative" val="1"/>
              </a:ext>
            </a:extLst>
          </p:cNvPr>
          <p:cNvSpPr>
            <a:spLocks noGrp="1"/>
          </p:cNvSpPr>
          <p:nvPr>
            <p:ph type="ftr" sz="quarter" idx="22"/>
          </p:nvPr>
        </p:nvSpPr>
        <p:spPr/>
        <p:txBody>
          <a:bodyPr/>
          <a:lstStyle/>
          <a:p>
            <a:r>
              <a:rPr lang="en-US"/>
              <a:t>University of Stuttgart</a:t>
            </a:r>
            <a:endParaRPr lang="en-US" dirty="0"/>
          </a:p>
        </p:txBody>
      </p:sp>
      <p:sp>
        <p:nvSpPr>
          <p:cNvPr id="9" name="Foliennummernplatzhalter 8">
            <a:extLst>
              <a:ext uri="{FF2B5EF4-FFF2-40B4-BE49-F238E27FC236}">
                <a16:creationId xmlns:a16="http://schemas.microsoft.com/office/drawing/2014/main" id="{70B1DDAC-9C79-4860-8227-F69102BAD5FE}"/>
              </a:ext>
              <a:ext uri="{C183D7F6-B498-43B3-948B-1728B52AA6E4}">
                <adec:decorative xmlns:adec="http://schemas.microsoft.com/office/drawing/2017/decorative" val="1"/>
              </a:ext>
            </a:extLst>
          </p:cNvPr>
          <p:cNvSpPr>
            <a:spLocks noGrp="1"/>
          </p:cNvSpPr>
          <p:nvPr>
            <p:ph type="sldNum" sz="quarter" idx="23"/>
          </p:nvPr>
        </p:nvSpPr>
        <p:spPr/>
        <p:txBody>
          <a:bodyPr/>
          <a:lstStyle/>
          <a:p>
            <a:fld id="{9E82CC3C-1DC0-4FDA-9590-6CC506AB67F8}" type="slidenum">
              <a:rPr lang="en-US" smtClean="0"/>
              <a:pPr/>
              <a:t>‹#›</a:t>
            </a:fld>
            <a:endParaRPr lang="en-US" dirty="0"/>
          </a:p>
        </p:txBody>
      </p:sp>
    </p:spTree>
    <p:extLst>
      <p:ext uri="{BB962C8B-B14F-4D97-AF65-F5344CB8AC3E}">
        <p14:creationId xmlns:p14="http://schemas.microsoft.com/office/powerpoint/2010/main" val="900442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mit eckigen Bildern">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Titelmasterformat durch Klicken bearbeiten</a:t>
            </a:r>
          </a:p>
        </p:txBody>
      </p:sp>
      <p:sp>
        <p:nvSpPr>
          <p:cNvPr id="8" name="Bildplatzhalter 7"/>
          <p:cNvSpPr>
            <a:spLocks noGrp="1"/>
          </p:cNvSpPr>
          <p:nvPr>
            <p:ph type="pic" sz="quarter" idx="14"/>
          </p:nvPr>
        </p:nvSpPr>
        <p:spPr>
          <a:xfrm>
            <a:off x="396875" y="1115373"/>
            <a:ext cx="1440000" cy="1080000"/>
          </a:xfrm>
          <a:prstGeom prst="rect">
            <a:avLst/>
          </a:prstGeom>
          <a:solidFill>
            <a:schemeClr val="bg1">
              <a:lumMod val="95000"/>
            </a:schemeClr>
          </a:solidFill>
        </p:spPr>
        <p:txBody>
          <a:bodyPr tIns="0"/>
          <a:lstStyle>
            <a:lvl1pPr marL="0" indent="0" algn="ctr">
              <a:buNone/>
              <a:defRPr sz="1000"/>
            </a:lvl1pPr>
          </a:lstStyle>
          <a:p>
            <a:r>
              <a:rPr lang="de-DE" dirty="0"/>
              <a:t>Bild durch Klicken auf Symbol hinzufügen</a:t>
            </a:r>
            <a:endParaRPr lang="en-US" dirty="0"/>
          </a:p>
        </p:txBody>
      </p:sp>
      <p:sp>
        <p:nvSpPr>
          <p:cNvPr id="12" name="Textplatzhalter 10"/>
          <p:cNvSpPr>
            <a:spLocks noGrp="1"/>
          </p:cNvSpPr>
          <p:nvPr>
            <p:ph type="body" sz="quarter" idx="16"/>
          </p:nvPr>
        </p:nvSpPr>
        <p:spPr>
          <a:xfrm>
            <a:off x="2015838" y="1245972"/>
            <a:ext cx="4446162" cy="818802"/>
          </a:xfrm>
        </p:spPr>
        <p:txBody>
          <a:bodyPr anchor="ctr"/>
          <a:lstStyle>
            <a:lvl1pPr marL="0" indent="0">
              <a:buNone/>
              <a:defRPr sz="14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Textmasterformat bearbeiten</a:t>
            </a:r>
          </a:p>
        </p:txBody>
      </p:sp>
      <p:sp>
        <p:nvSpPr>
          <p:cNvPr id="13" name="Bildplatzhalter 7"/>
          <p:cNvSpPr>
            <a:spLocks noGrp="1"/>
          </p:cNvSpPr>
          <p:nvPr>
            <p:ph type="pic" sz="quarter" idx="21"/>
          </p:nvPr>
        </p:nvSpPr>
        <p:spPr>
          <a:xfrm>
            <a:off x="396875" y="2561266"/>
            <a:ext cx="1440000" cy="1080000"/>
          </a:xfrm>
          <a:prstGeom prst="rect">
            <a:avLst/>
          </a:prstGeom>
          <a:solidFill>
            <a:schemeClr val="bg1">
              <a:lumMod val="95000"/>
            </a:schemeClr>
          </a:solidFill>
        </p:spPr>
        <p:txBody>
          <a:bodyPr tIns="0"/>
          <a:lstStyle>
            <a:lvl1pPr marL="0" indent="0" algn="ctr">
              <a:buNone/>
              <a:defRPr sz="1000"/>
            </a:lvl1pPr>
          </a:lstStyle>
          <a:p>
            <a:r>
              <a:rPr lang="de-DE" dirty="0"/>
              <a:t>Bild durch Klicken auf Symbol hinzufügen</a:t>
            </a:r>
            <a:endParaRPr lang="en-US" dirty="0"/>
          </a:p>
        </p:txBody>
      </p:sp>
      <p:sp>
        <p:nvSpPr>
          <p:cNvPr id="14" name="Textplatzhalter 10"/>
          <p:cNvSpPr>
            <a:spLocks noGrp="1"/>
          </p:cNvSpPr>
          <p:nvPr>
            <p:ph type="body" sz="quarter" idx="22"/>
          </p:nvPr>
        </p:nvSpPr>
        <p:spPr>
          <a:xfrm>
            <a:off x="2015838" y="2691865"/>
            <a:ext cx="4446162" cy="818802"/>
          </a:xfrm>
        </p:spPr>
        <p:txBody>
          <a:bodyPr anchor="ctr"/>
          <a:lstStyle>
            <a:lvl1pPr marL="0" indent="0">
              <a:buNone/>
              <a:defRPr sz="14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Textmasterformat bearbeiten</a:t>
            </a:r>
          </a:p>
        </p:txBody>
      </p:sp>
      <p:sp>
        <p:nvSpPr>
          <p:cNvPr id="15" name="Bildplatzhalter 7"/>
          <p:cNvSpPr>
            <a:spLocks noGrp="1"/>
          </p:cNvSpPr>
          <p:nvPr>
            <p:ph type="pic" sz="quarter" idx="23"/>
          </p:nvPr>
        </p:nvSpPr>
        <p:spPr>
          <a:xfrm>
            <a:off x="396875" y="4007159"/>
            <a:ext cx="1440000" cy="1080000"/>
          </a:xfrm>
          <a:prstGeom prst="rect">
            <a:avLst/>
          </a:prstGeom>
          <a:solidFill>
            <a:schemeClr val="bg1">
              <a:lumMod val="95000"/>
            </a:schemeClr>
          </a:solidFill>
        </p:spPr>
        <p:txBody>
          <a:bodyPr tIns="0"/>
          <a:lstStyle>
            <a:lvl1pPr marL="0" indent="0" algn="ctr">
              <a:buNone/>
              <a:defRPr sz="1000"/>
            </a:lvl1pPr>
          </a:lstStyle>
          <a:p>
            <a:r>
              <a:rPr lang="de-DE" dirty="0"/>
              <a:t>Bild durch Klicken auf Symbol hinzufügen</a:t>
            </a:r>
            <a:endParaRPr lang="en-US" dirty="0"/>
          </a:p>
        </p:txBody>
      </p:sp>
      <p:sp>
        <p:nvSpPr>
          <p:cNvPr id="16" name="Textplatzhalter 10"/>
          <p:cNvSpPr>
            <a:spLocks noGrp="1"/>
          </p:cNvSpPr>
          <p:nvPr>
            <p:ph type="body" sz="quarter" idx="24"/>
          </p:nvPr>
        </p:nvSpPr>
        <p:spPr>
          <a:xfrm>
            <a:off x="2015838" y="4137758"/>
            <a:ext cx="4446162" cy="818802"/>
          </a:xfrm>
        </p:spPr>
        <p:txBody>
          <a:bodyPr anchor="ctr"/>
          <a:lstStyle>
            <a:lvl1pPr marL="0" indent="0">
              <a:buNone/>
              <a:defRPr sz="14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Textmasterformat bearbeiten</a:t>
            </a:r>
          </a:p>
        </p:txBody>
      </p:sp>
      <p:sp>
        <p:nvSpPr>
          <p:cNvPr id="3" name="Datumsplatzhalter 2">
            <a:extLst>
              <a:ext uri="{C183D7F6-B498-43B3-948B-1728B52AA6E4}">
                <adec:decorative xmlns:adec="http://schemas.microsoft.com/office/drawing/2017/decorative" val="1"/>
              </a:ext>
            </a:extLst>
          </p:cNvPr>
          <p:cNvSpPr>
            <a:spLocks noGrp="1"/>
          </p:cNvSpPr>
          <p:nvPr>
            <p:ph type="dt" sz="half" idx="10"/>
          </p:nvPr>
        </p:nvSpPr>
        <p:spPr/>
        <p:txBody>
          <a:bodyPr/>
          <a:lstStyle/>
          <a:p>
            <a:r>
              <a:rPr lang="de-DE"/>
              <a:t>08/20/2020</a:t>
            </a:r>
            <a:endParaRPr lang="de-DE" dirty="0"/>
          </a:p>
        </p:txBody>
      </p:sp>
      <p:sp>
        <p:nvSpPr>
          <p:cNvPr id="4" name="Fußzeilenplatzhalter 3">
            <a:extLst>
              <a:ext uri="{C183D7F6-B498-43B3-948B-1728B52AA6E4}">
                <adec:decorative xmlns:adec="http://schemas.microsoft.com/office/drawing/2017/decorative" val="1"/>
              </a:ext>
            </a:extLst>
          </p:cNvPr>
          <p:cNvSpPr>
            <a:spLocks noGrp="1"/>
          </p:cNvSpPr>
          <p:nvPr>
            <p:ph type="ftr" sz="quarter" idx="11"/>
          </p:nvPr>
        </p:nvSpPr>
        <p:spPr/>
        <p:txBody>
          <a:bodyPr/>
          <a:lstStyle/>
          <a:p>
            <a:r>
              <a:rPr lang="de-DE"/>
              <a:t>University of Stuttgart</a:t>
            </a:r>
            <a:endParaRPr lang="de-DE" dirty="0"/>
          </a:p>
        </p:txBody>
      </p:sp>
      <p:sp>
        <p:nvSpPr>
          <p:cNvPr id="5" name="Foliennummernplatzhalter 4">
            <a:extLst>
              <a:ext uri="{C183D7F6-B498-43B3-948B-1728B52AA6E4}">
                <adec:decorative xmlns:adec="http://schemas.microsoft.com/office/drawing/2017/decorative" val="1"/>
              </a:ext>
            </a:extLst>
          </p:cNvPr>
          <p:cNvSpPr>
            <a:spLocks noGrp="1"/>
          </p:cNvSpPr>
          <p:nvPr>
            <p:ph type="sldNum" sz="quarter" idx="12"/>
          </p:nvPr>
        </p:nvSpPr>
        <p:spPr/>
        <p:txBody>
          <a:bodyPr/>
          <a:lstStyle/>
          <a:p>
            <a:fld id="{9E82CC3C-1DC0-4FDA-9590-6CC506AB67F8}" type="slidenum">
              <a:rPr lang="de-DE" smtClean="0"/>
              <a:pPr/>
              <a:t>‹#›</a:t>
            </a:fld>
            <a:endParaRPr lang="de-DE" dirty="0"/>
          </a:p>
        </p:txBody>
      </p:sp>
    </p:spTree>
    <p:extLst>
      <p:ext uri="{BB962C8B-B14F-4D97-AF65-F5344CB8AC3E}">
        <p14:creationId xmlns:p14="http://schemas.microsoft.com/office/powerpoint/2010/main" val="2621955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Personen">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dirty="0"/>
              <a:t>Titelmasterformat durch Klicken bearbeiten</a:t>
            </a:r>
          </a:p>
        </p:txBody>
      </p:sp>
      <p:sp>
        <p:nvSpPr>
          <p:cNvPr id="15" name="Textplatzhalter 7"/>
          <p:cNvSpPr>
            <a:spLocks noGrp="1"/>
          </p:cNvSpPr>
          <p:nvPr>
            <p:ph type="body" sz="quarter" idx="13" hasCustomPrompt="1"/>
          </p:nvPr>
        </p:nvSpPr>
        <p:spPr>
          <a:xfrm>
            <a:off x="390000" y="716405"/>
            <a:ext cx="6840000" cy="276225"/>
          </a:xfrm>
        </p:spPr>
        <p:txBody>
          <a:bodyPr lIns="0" tIns="0" rIns="0" bIns="0"/>
          <a:lstStyle>
            <a:lvl1pPr marL="0" indent="0">
              <a:buNone/>
              <a:defRPr sz="1800" baseline="0"/>
            </a:lvl1pPr>
          </a:lstStyle>
          <a:p>
            <a:pPr lvl="0"/>
            <a:r>
              <a:rPr lang="de-DE" dirty="0"/>
              <a:t>Untertitel durch Klicken bearbeiten</a:t>
            </a:r>
          </a:p>
        </p:txBody>
      </p:sp>
      <p:sp>
        <p:nvSpPr>
          <p:cNvPr id="9" name="Rechteck 8">
            <a:extLst>
              <a:ext uri="{C183D7F6-B498-43B3-948B-1728B52AA6E4}">
                <adec:decorative xmlns:adec="http://schemas.microsoft.com/office/drawing/2017/decorative" val="1"/>
              </a:ext>
            </a:extLst>
          </p:cNvPr>
          <p:cNvSpPr/>
          <p:nvPr userDrawn="1"/>
        </p:nvSpPr>
        <p:spPr>
          <a:xfrm>
            <a:off x="390837" y="2315783"/>
            <a:ext cx="2345033" cy="2773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70" dirty="0"/>
          </a:p>
        </p:txBody>
      </p:sp>
      <p:sp>
        <p:nvSpPr>
          <p:cNvPr id="8" name="Bildplatzhalter 7">
            <a:extLst>
              <a:ext uri="{C183D7F6-B498-43B3-948B-1728B52AA6E4}">
                <adec:decorative xmlns:adec="http://schemas.microsoft.com/office/drawing/2017/decorative" val="1"/>
              </a:ext>
            </a:extLst>
          </p:cNvPr>
          <p:cNvSpPr>
            <a:spLocks noGrp="1" noChangeAspect="1"/>
          </p:cNvSpPr>
          <p:nvPr>
            <p:ph type="pic" sz="quarter" idx="14"/>
          </p:nvPr>
        </p:nvSpPr>
        <p:spPr>
          <a:xfrm>
            <a:off x="974370" y="1703642"/>
            <a:ext cx="1224000" cy="1224000"/>
          </a:xfrm>
          <a:prstGeom prst="ellipse">
            <a:avLst/>
          </a:prstGeom>
          <a:solidFill>
            <a:schemeClr val="bg1">
              <a:lumMod val="95000"/>
            </a:schemeClr>
          </a:solidFill>
        </p:spPr>
        <p:txBody>
          <a:bodyPr tIns="0"/>
          <a:lstStyle>
            <a:lvl1pPr marL="0" indent="0" algn="ctr">
              <a:buNone/>
              <a:defRPr sz="1000"/>
            </a:lvl1pPr>
          </a:lstStyle>
          <a:p>
            <a:r>
              <a:rPr lang="de-DE" dirty="0"/>
              <a:t>Bild durch Klicken auf Symbol hinzufügen</a:t>
            </a:r>
            <a:endParaRPr lang="en-US" dirty="0"/>
          </a:p>
        </p:txBody>
      </p:sp>
      <p:sp>
        <p:nvSpPr>
          <p:cNvPr id="11" name="Textplatzhalter 10"/>
          <p:cNvSpPr>
            <a:spLocks noGrp="1"/>
          </p:cNvSpPr>
          <p:nvPr>
            <p:ph type="body" sz="quarter" idx="15" hasCustomPrompt="1"/>
          </p:nvPr>
        </p:nvSpPr>
        <p:spPr>
          <a:xfrm>
            <a:off x="600000" y="3214800"/>
            <a:ext cx="1950242" cy="252000"/>
          </a:xfrm>
        </p:spPr>
        <p:txBody>
          <a:bodyPr/>
          <a:lstStyle>
            <a:lvl1pPr marL="0" indent="0">
              <a:buNone/>
              <a:defRPr sz="11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12" name="Textplatzhalter 10"/>
          <p:cNvSpPr>
            <a:spLocks noGrp="1"/>
          </p:cNvSpPr>
          <p:nvPr>
            <p:ph type="body" sz="quarter" idx="16" hasCustomPrompt="1"/>
          </p:nvPr>
        </p:nvSpPr>
        <p:spPr>
          <a:xfrm>
            <a:off x="600000" y="3600000"/>
            <a:ext cx="1950242" cy="1194250"/>
          </a:xfrm>
        </p:spPr>
        <p:txBody>
          <a:bodyPr/>
          <a:lstStyle>
            <a:lvl1pPr marL="0" indent="0">
              <a:spcBef>
                <a:spcPts val="1000"/>
              </a:spcBef>
              <a:buNone/>
              <a:defRPr sz="11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21" name="Rechteck 20">
            <a:extLst>
              <a:ext uri="{C183D7F6-B498-43B3-948B-1728B52AA6E4}">
                <adec:decorative xmlns:adec="http://schemas.microsoft.com/office/drawing/2017/decorative" val="1"/>
              </a:ext>
            </a:extLst>
          </p:cNvPr>
          <p:cNvSpPr/>
          <p:nvPr userDrawn="1"/>
        </p:nvSpPr>
        <p:spPr>
          <a:xfrm>
            <a:off x="3247064" y="2315783"/>
            <a:ext cx="2345033" cy="2773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70" dirty="0"/>
          </a:p>
        </p:txBody>
      </p:sp>
      <p:sp>
        <p:nvSpPr>
          <p:cNvPr id="22" name="Bildplatzhalter 7">
            <a:extLst>
              <a:ext uri="{C183D7F6-B498-43B3-948B-1728B52AA6E4}">
                <adec:decorative xmlns:adec="http://schemas.microsoft.com/office/drawing/2017/decorative" val="1"/>
              </a:ext>
            </a:extLst>
          </p:cNvPr>
          <p:cNvSpPr>
            <a:spLocks noGrp="1" noChangeAspect="1"/>
          </p:cNvSpPr>
          <p:nvPr>
            <p:ph type="pic" sz="quarter" idx="17"/>
          </p:nvPr>
        </p:nvSpPr>
        <p:spPr>
          <a:xfrm>
            <a:off x="3819579" y="1703642"/>
            <a:ext cx="1224000" cy="1224000"/>
          </a:xfrm>
          <a:prstGeom prst="ellipse">
            <a:avLst/>
          </a:prstGeom>
          <a:solidFill>
            <a:schemeClr val="bg1">
              <a:lumMod val="95000"/>
            </a:schemeClr>
          </a:solidFill>
        </p:spPr>
        <p:txBody>
          <a:bodyPr tIns="0"/>
          <a:lstStyle>
            <a:lvl1pPr marL="0" indent="0" algn="ctr">
              <a:buNone/>
              <a:defRPr sz="1000"/>
            </a:lvl1pPr>
          </a:lstStyle>
          <a:p>
            <a:r>
              <a:rPr lang="de-DE"/>
              <a:t>Bild durch Klicken auf Symbol hinzufügen</a:t>
            </a:r>
            <a:endParaRPr lang="en-US"/>
          </a:p>
        </p:txBody>
      </p:sp>
      <p:sp>
        <p:nvSpPr>
          <p:cNvPr id="23" name="Textplatzhalter 10"/>
          <p:cNvSpPr>
            <a:spLocks noGrp="1"/>
          </p:cNvSpPr>
          <p:nvPr>
            <p:ph type="body" sz="quarter" idx="18" hasCustomPrompt="1"/>
          </p:nvPr>
        </p:nvSpPr>
        <p:spPr>
          <a:xfrm>
            <a:off x="3445209" y="3214800"/>
            <a:ext cx="1950242" cy="252000"/>
          </a:xfrm>
        </p:spPr>
        <p:txBody>
          <a:bodyPr/>
          <a:lstStyle>
            <a:lvl1pPr marL="0" indent="0">
              <a:buNone/>
              <a:defRPr sz="11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24" name="Textplatzhalter 10"/>
          <p:cNvSpPr>
            <a:spLocks noGrp="1"/>
          </p:cNvSpPr>
          <p:nvPr>
            <p:ph type="body" sz="quarter" idx="19" hasCustomPrompt="1"/>
          </p:nvPr>
        </p:nvSpPr>
        <p:spPr>
          <a:xfrm>
            <a:off x="3445209" y="3600000"/>
            <a:ext cx="1950242" cy="1194250"/>
          </a:xfrm>
        </p:spPr>
        <p:txBody>
          <a:bodyPr/>
          <a:lstStyle>
            <a:lvl1pPr marL="0" indent="0">
              <a:spcBef>
                <a:spcPts val="1000"/>
              </a:spcBef>
              <a:buNone/>
              <a:defRPr sz="11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2" name="Datumsplatzhalter 1">
            <a:extLst>
              <a:ext uri="{FF2B5EF4-FFF2-40B4-BE49-F238E27FC236}">
                <a16:creationId xmlns:a16="http://schemas.microsoft.com/office/drawing/2014/main" id="{907A558E-7E13-42C9-900A-7F565E787238}"/>
              </a:ext>
              <a:ext uri="{C183D7F6-B498-43B3-948B-1728B52AA6E4}">
                <adec:decorative xmlns:adec="http://schemas.microsoft.com/office/drawing/2017/decorative" val="1"/>
              </a:ext>
            </a:extLst>
          </p:cNvPr>
          <p:cNvSpPr>
            <a:spLocks noGrp="1"/>
          </p:cNvSpPr>
          <p:nvPr>
            <p:ph type="dt" sz="half" idx="20"/>
          </p:nvPr>
        </p:nvSpPr>
        <p:spPr/>
        <p:txBody>
          <a:bodyPr/>
          <a:lstStyle/>
          <a:p>
            <a:r>
              <a:rPr lang="de-DE"/>
              <a:t>08/20/2020</a:t>
            </a:r>
            <a:endParaRPr lang="de-DE" dirty="0"/>
          </a:p>
        </p:txBody>
      </p:sp>
      <p:sp>
        <p:nvSpPr>
          <p:cNvPr id="6" name="Fußzeilenplatzhalter 5">
            <a:extLst>
              <a:ext uri="{FF2B5EF4-FFF2-40B4-BE49-F238E27FC236}">
                <a16:creationId xmlns:a16="http://schemas.microsoft.com/office/drawing/2014/main" id="{59282975-84BA-4A42-8D6B-B37147D64844}"/>
              </a:ext>
              <a:ext uri="{C183D7F6-B498-43B3-948B-1728B52AA6E4}">
                <adec:decorative xmlns:adec="http://schemas.microsoft.com/office/drawing/2017/decorative" val="1"/>
              </a:ext>
            </a:extLst>
          </p:cNvPr>
          <p:cNvSpPr>
            <a:spLocks noGrp="1"/>
          </p:cNvSpPr>
          <p:nvPr>
            <p:ph type="ftr" sz="quarter" idx="21"/>
          </p:nvPr>
        </p:nvSpPr>
        <p:spPr/>
        <p:txBody>
          <a:bodyPr/>
          <a:lstStyle/>
          <a:p>
            <a:r>
              <a:rPr lang="en-US"/>
              <a:t>University of Stuttgart</a:t>
            </a:r>
            <a:endParaRPr lang="en-US" dirty="0"/>
          </a:p>
        </p:txBody>
      </p:sp>
      <p:sp>
        <p:nvSpPr>
          <p:cNvPr id="10" name="Foliennummernplatzhalter 9">
            <a:extLst>
              <a:ext uri="{FF2B5EF4-FFF2-40B4-BE49-F238E27FC236}">
                <a16:creationId xmlns:a16="http://schemas.microsoft.com/office/drawing/2014/main" id="{1333689C-2B9B-473B-B2AF-1FA654DB7B16}"/>
              </a:ext>
              <a:ext uri="{C183D7F6-B498-43B3-948B-1728B52AA6E4}">
                <adec:decorative xmlns:adec="http://schemas.microsoft.com/office/drawing/2017/decorative" val="1"/>
              </a:ext>
            </a:extLst>
          </p:cNvPr>
          <p:cNvSpPr>
            <a:spLocks noGrp="1"/>
          </p:cNvSpPr>
          <p:nvPr>
            <p:ph type="sldNum" sz="quarter" idx="22"/>
          </p:nvPr>
        </p:nvSpPr>
        <p:spPr/>
        <p:txBody>
          <a:bodyPr/>
          <a:lstStyle/>
          <a:p>
            <a:fld id="{9E82CC3C-1DC0-4FDA-9590-6CC506AB67F8}" type="slidenum">
              <a:rPr lang="en-US" smtClean="0"/>
              <a:pPr/>
              <a:t>‹#›</a:t>
            </a:fld>
            <a:endParaRPr lang="en-US" dirty="0"/>
          </a:p>
        </p:txBody>
      </p:sp>
    </p:spTree>
    <p:extLst>
      <p:ext uri="{BB962C8B-B14F-4D97-AF65-F5344CB8AC3E}">
        <p14:creationId xmlns:p14="http://schemas.microsoft.com/office/powerpoint/2010/main" val="25383625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Personen">
    <p:spTree>
      <p:nvGrpSpPr>
        <p:cNvPr id="1" name=""/>
        <p:cNvGrpSpPr/>
        <p:nvPr/>
      </p:nvGrpSpPr>
      <p:grpSpPr>
        <a:xfrm>
          <a:off x="0" y="0"/>
          <a:ext cx="0" cy="0"/>
          <a:chOff x="0" y="0"/>
          <a:chExt cx="0" cy="0"/>
        </a:xfrm>
      </p:grpSpPr>
      <p:sp>
        <p:nvSpPr>
          <p:cNvPr id="7" name="Titel 6">
            <a:extLst>
              <a:ext uri="{C183D7F6-B498-43B3-948B-1728B52AA6E4}">
                <adec:decorative xmlns:adec="http://schemas.microsoft.com/office/drawing/2017/decorative" val="1"/>
              </a:ext>
            </a:extLst>
          </p:cNvPr>
          <p:cNvSpPr>
            <a:spLocks noGrp="1"/>
          </p:cNvSpPr>
          <p:nvPr>
            <p:ph type="title"/>
          </p:nvPr>
        </p:nvSpPr>
        <p:spPr>
          <a:xfrm>
            <a:off x="390263" y="366020"/>
            <a:ext cx="6839479" cy="278290"/>
          </a:xfrm>
        </p:spPr>
        <p:txBody>
          <a:bodyPr/>
          <a:lstStyle/>
          <a:p>
            <a:r>
              <a:rPr lang="de-DE" dirty="0"/>
              <a:t>Titelmasterformat durch Klicken bearbeiten</a:t>
            </a:r>
          </a:p>
        </p:txBody>
      </p:sp>
      <p:sp>
        <p:nvSpPr>
          <p:cNvPr id="27" name="Textplatzhalter 7">
            <a:extLst>
              <a:ext uri="{C183D7F6-B498-43B3-948B-1728B52AA6E4}">
                <adec:decorative xmlns:adec="http://schemas.microsoft.com/office/drawing/2017/decorative" val="1"/>
              </a:ext>
            </a:extLst>
          </p:cNvPr>
          <p:cNvSpPr>
            <a:spLocks noGrp="1"/>
          </p:cNvSpPr>
          <p:nvPr>
            <p:ph type="body" sz="quarter" idx="13" hasCustomPrompt="1"/>
          </p:nvPr>
        </p:nvSpPr>
        <p:spPr>
          <a:xfrm>
            <a:off x="390000" y="716405"/>
            <a:ext cx="6840000" cy="276225"/>
          </a:xfrm>
        </p:spPr>
        <p:txBody>
          <a:bodyPr lIns="0" tIns="0" rIns="0" bIns="0"/>
          <a:lstStyle>
            <a:lvl1pPr marL="0" indent="0">
              <a:buNone/>
              <a:defRPr sz="1800" baseline="0"/>
            </a:lvl1pPr>
          </a:lstStyle>
          <a:p>
            <a:pPr lvl="0"/>
            <a:r>
              <a:rPr lang="de-DE" dirty="0"/>
              <a:t>Untertitel durch Klicken bearbeiten</a:t>
            </a:r>
          </a:p>
        </p:txBody>
      </p:sp>
      <p:sp>
        <p:nvSpPr>
          <p:cNvPr id="9" name="Rechteck 8">
            <a:extLst>
              <a:ext uri="{C183D7F6-B498-43B3-948B-1728B52AA6E4}">
                <adec:decorative xmlns:adec="http://schemas.microsoft.com/office/drawing/2017/decorative" val="1"/>
              </a:ext>
            </a:extLst>
          </p:cNvPr>
          <p:cNvSpPr/>
          <p:nvPr userDrawn="1"/>
        </p:nvSpPr>
        <p:spPr>
          <a:xfrm>
            <a:off x="390838" y="2315783"/>
            <a:ext cx="2100000" cy="2773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70" dirty="0"/>
          </a:p>
        </p:txBody>
      </p:sp>
      <p:sp>
        <p:nvSpPr>
          <p:cNvPr id="8" name="Bildplatzhalter 7">
            <a:extLst>
              <a:ext uri="{C183D7F6-B498-43B3-948B-1728B52AA6E4}">
                <adec:decorative xmlns:adec="http://schemas.microsoft.com/office/drawing/2017/decorative" val="1"/>
              </a:ext>
            </a:extLst>
          </p:cNvPr>
          <p:cNvSpPr>
            <a:spLocks noGrp="1" noChangeAspect="1"/>
          </p:cNvSpPr>
          <p:nvPr>
            <p:ph type="pic" sz="quarter" idx="14"/>
          </p:nvPr>
        </p:nvSpPr>
        <p:spPr>
          <a:xfrm>
            <a:off x="851855" y="1702800"/>
            <a:ext cx="1141837" cy="1224000"/>
          </a:xfrm>
          <a:prstGeom prst="ellipse">
            <a:avLst/>
          </a:prstGeom>
          <a:solidFill>
            <a:schemeClr val="bg1">
              <a:lumMod val="95000"/>
            </a:schemeClr>
          </a:solidFill>
        </p:spPr>
        <p:txBody>
          <a:bodyPr tIns="0"/>
          <a:lstStyle>
            <a:lvl1pPr marL="0" indent="0" algn="ctr">
              <a:buNone/>
              <a:defRPr sz="1000"/>
            </a:lvl1pPr>
          </a:lstStyle>
          <a:p>
            <a:r>
              <a:rPr lang="de-DE"/>
              <a:t>Bild durch Klicken auf Symbol hinzufügen</a:t>
            </a:r>
            <a:endParaRPr lang="en-US"/>
          </a:p>
        </p:txBody>
      </p:sp>
      <p:sp>
        <p:nvSpPr>
          <p:cNvPr id="11" name="Textplatzhalter 10"/>
          <p:cNvSpPr>
            <a:spLocks noGrp="1"/>
          </p:cNvSpPr>
          <p:nvPr>
            <p:ph type="body" sz="quarter" idx="15" hasCustomPrompt="1"/>
          </p:nvPr>
        </p:nvSpPr>
        <p:spPr>
          <a:xfrm>
            <a:off x="600000" y="3214800"/>
            <a:ext cx="1800000" cy="252000"/>
          </a:xfrm>
        </p:spPr>
        <p:txBody>
          <a:bodyPr/>
          <a:lstStyle>
            <a:lvl1pPr marL="0" indent="0">
              <a:buNone/>
              <a:defRPr sz="11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12" name="Textplatzhalter 10"/>
          <p:cNvSpPr>
            <a:spLocks noGrp="1"/>
          </p:cNvSpPr>
          <p:nvPr>
            <p:ph type="body" sz="quarter" idx="16" hasCustomPrompt="1"/>
          </p:nvPr>
        </p:nvSpPr>
        <p:spPr>
          <a:xfrm>
            <a:off x="600000" y="3600000"/>
            <a:ext cx="1800000" cy="1194250"/>
          </a:xfrm>
        </p:spPr>
        <p:txBody>
          <a:bodyPr/>
          <a:lstStyle>
            <a:lvl1pPr marL="0" indent="0">
              <a:spcBef>
                <a:spcPts val="1000"/>
              </a:spcBef>
              <a:buNone/>
              <a:defRPr sz="11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13" name="Rechteck 12">
            <a:extLst>
              <a:ext uri="{C183D7F6-B498-43B3-948B-1728B52AA6E4}">
                <adec:decorative xmlns:adec="http://schemas.microsoft.com/office/drawing/2017/decorative" val="1"/>
              </a:ext>
            </a:extLst>
          </p:cNvPr>
          <p:cNvSpPr/>
          <p:nvPr userDrawn="1"/>
        </p:nvSpPr>
        <p:spPr>
          <a:xfrm>
            <a:off x="2765798" y="2315783"/>
            <a:ext cx="2100000" cy="2773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70" dirty="0"/>
          </a:p>
        </p:txBody>
      </p:sp>
      <p:sp>
        <p:nvSpPr>
          <p:cNvPr id="14" name="Bildplatzhalter 7">
            <a:extLst>
              <a:ext uri="{C183D7F6-B498-43B3-948B-1728B52AA6E4}">
                <adec:decorative xmlns:adec="http://schemas.microsoft.com/office/drawing/2017/decorative" val="1"/>
              </a:ext>
            </a:extLst>
          </p:cNvPr>
          <p:cNvSpPr>
            <a:spLocks noGrp="1" noChangeAspect="1"/>
          </p:cNvSpPr>
          <p:nvPr>
            <p:ph type="pic" sz="quarter" idx="17"/>
          </p:nvPr>
        </p:nvSpPr>
        <p:spPr>
          <a:xfrm>
            <a:off x="3215798" y="1702800"/>
            <a:ext cx="1224000" cy="1224000"/>
          </a:xfrm>
          <a:prstGeom prst="ellipse">
            <a:avLst/>
          </a:prstGeom>
          <a:solidFill>
            <a:schemeClr val="bg1">
              <a:lumMod val="95000"/>
            </a:schemeClr>
          </a:solidFill>
        </p:spPr>
        <p:txBody>
          <a:bodyPr tIns="0"/>
          <a:lstStyle>
            <a:lvl1pPr marL="0" indent="0" algn="ctr">
              <a:buNone/>
              <a:defRPr sz="1000"/>
            </a:lvl1pPr>
          </a:lstStyle>
          <a:p>
            <a:r>
              <a:rPr lang="de-DE"/>
              <a:t>Bild durch Klicken auf Symbol hinzufügen</a:t>
            </a:r>
            <a:endParaRPr lang="en-US"/>
          </a:p>
        </p:txBody>
      </p:sp>
      <p:sp>
        <p:nvSpPr>
          <p:cNvPr id="15" name="Textplatzhalter 10"/>
          <p:cNvSpPr>
            <a:spLocks noGrp="1"/>
          </p:cNvSpPr>
          <p:nvPr>
            <p:ph type="body" sz="quarter" idx="18" hasCustomPrompt="1"/>
          </p:nvPr>
        </p:nvSpPr>
        <p:spPr>
          <a:xfrm>
            <a:off x="2963943" y="3214800"/>
            <a:ext cx="1800000" cy="252000"/>
          </a:xfrm>
        </p:spPr>
        <p:txBody>
          <a:bodyPr/>
          <a:lstStyle>
            <a:lvl1pPr marL="0" indent="0">
              <a:buNone/>
              <a:defRPr sz="11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16" name="Textplatzhalter 10"/>
          <p:cNvSpPr>
            <a:spLocks noGrp="1"/>
          </p:cNvSpPr>
          <p:nvPr>
            <p:ph type="body" sz="quarter" idx="19" hasCustomPrompt="1"/>
          </p:nvPr>
        </p:nvSpPr>
        <p:spPr>
          <a:xfrm>
            <a:off x="2963943" y="3600000"/>
            <a:ext cx="1800000" cy="1194250"/>
          </a:xfrm>
        </p:spPr>
        <p:txBody>
          <a:bodyPr/>
          <a:lstStyle>
            <a:lvl1pPr marL="0" indent="0">
              <a:spcBef>
                <a:spcPts val="1000"/>
              </a:spcBef>
              <a:buNone/>
              <a:defRPr sz="11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17" name="Rechteck 16">
            <a:extLst>
              <a:ext uri="{C183D7F6-B498-43B3-948B-1728B52AA6E4}">
                <adec:decorative xmlns:adec="http://schemas.microsoft.com/office/drawing/2017/decorative" val="1"/>
              </a:ext>
            </a:extLst>
          </p:cNvPr>
          <p:cNvSpPr/>
          <p:nvPr userDrawn="1"/>
        </p:nvSpPr>
        <p:spPr>
          <a:xfrm>
            <a:off x="5129740" y="2315784"/>
            <a:ext cx="2100000" cy="2773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70" dirty="0"/>
          </a:p>
        </p:txBody>
      </p:sp>
      <p:sp>
        <p:nvSpPr>
          <p:cNvPr id="18" name="Bildplatzhalter 7">
            <a:extLst>
              <a:ext uri="{C183D7F6-B498-43B3-948B-1728B52AA6E4}">
                <adec:decorative xmlns:adec="http://schemas.microsoft.com/office/drawing/2017/decorative" val="1"/>
              </a:ext>
            </a:extLst>
          </p:cNvPr>
          <p:cNvSpPr>
            <a:spLocks noGrp="1" noChangeAspect="1"/>
          </p:cNvSpPr>
          <p:nvPr>
            <p:ph type="pic" sz="quarter" idx="20"/>
          </p:nvPr>
        </p:nvSpPr>
        <p:spPr>
          <a:xfrm>
            <a:off x="5579740" y="1702800"/>
            <a:ext cx="1224000" cy="1224000"/>
          </a:xfrm>
          <a:prstGeom prst="ellipse">
            <a:avLst/>
          </a:prstGeom>
          <a:solidFill>
            <a:schemeClr val="bg1">
              <a:lumMod val="95000"/>
            </a:schemeClr>
          </a:solidFill>
        </p:spPr>
        <p:txBody>
          <a:bodyPr tIns="0"/>
          <a:lstStyle>
            <a:lvl1pPr marL="0" indent="0" algn="ctr">
              <a:buNone/>
              <a:defRPr sz="1000"/>
            </a:lvl1pPr>
          </a:lstStyle>
          <a:p>
            <a:r>
              <a:rPr lang="de-DE"/>
              <a:t>Bild durch Klicken auf Symbol hinzufügen</a:t>
            </a:r>
            <a:endParaRPr lang="en-US"/>
          </a:p>
        </p:txBody>
      </p:sp>
      <p:sp>
        <p:nvSpPr>
          <p:cNvPr id="19" name="Textplatzhalter 10"/>
          <p:cNvSpPr>
            <a:spLocks noGrp="1"/>
          </p:cNvSpPr>
          <p:nvPr>
            <p:ph type="body" sz="quarter" idx="21" hasCustomPrompt="1"/>
          </p:nvPr>
        </p:nvSpPr>
        <p:spPr>
          <a:xfrm>
            <a:off x="5327885" y="3214800"/>
            <a:ext cx="1800000" cy="252000"/>
          </a:xfrm>
        </p:spPr>
        <p:txBody>
          <a:bodyPr/>
          <a:lstStyle>
            <a:lvl1pPr marL="0" indent="0">
              <a:buNone/>
              <a:defRPr sz="11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20" name="Textplatzhalter 10"/>
          <p:cNvSpPr>
            <a:spLocks noGrp="1"/>
          </p:cNvSpPr>
          <p:nvPr>
            <p:ph type="body" sz="quarter" idx="22" hasCustomPrompt="1"/>
          </p:nvPr>
        </p:nvSpPr>
        <p:spPr>
          <a:xfrm>
            <a:off x="5327885" y="3600000"/>
            <a:ext cx="1800000" cy="1194250"/>
          </a:xfrm>
        </p:spPr>
        <p:txBody>
          <a:bodyPr/>
          <a:lstStyle>
            <a:lvl1pPr marL="0" indent="0">
              <a:spcBef>
                <a:spcPts val="1000"/>
              </a:spcBef>
              <a:buNone/>
              <a:defRPr sz="11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2" name="Datumsplatzhalter 1">
            <a:extLst>
              <a:ext uri="{FF2B5EF4-FFF2-40B4-BE49-F238E27FC236}">
                <a16:creationId xmlns:a16="http://schemas.microsoft.com/office/drawing/2014/main" id="{AAFD7702-782D-432F-B6B9-55823EA8558C}"/>
              </a:ext>
              <a:ext uri="{C183D7F6-B498-43B3-948B-1728B52AA6E4}">
                <adec:decorative xmlns:adec="http://schemas.microsoft.com/office/drawing/2017/decorative" val="0"/>
              </a:ext>
            </a:extLst>
          </p:cNvPr>
          <p:cNvSpPr>
            <a:spLocks noGrp="1"/>
          </p:cNvSpPr>
          <p:nvPr>
            <p:ph type="dt" sz="half" idx="23"/>
          </p:nvPr>
        </p:nvSpPr>
        <p:spPr/>
        <p:txBody>
          <a:bodyPr/>
          <a:lstStyle/>
          <a:p>
            <a:r>
              <a:rPr lang="de-DE"/>
              <a:t>08/20/2020</a:t>
            </a:r>
            <a:endParaRPr lang="de-DE" dirty="0"/>
          </a:p>
        </p:txBody>
      </p:sp>
      <p:sp>
        <p:nvSpPr>
          <p:cNvPr id="6" name="Fußzeilenplatzhalter 5">
            <a:extLst>
              <a:ext uri="{FF2B5EF4-FFF2-40B4-BE49-F238E27FC236}">
                <a16:creationId xmlns:a16="http://schemas.microsoft.com/office/drawing/2014/main" id="{AFE4140F-D867-4224-BA6C-5F2143EBF9E1}"/>
              </a:ext>
              <a:ext uri="{C183D7F6-B498-43B3-948B-1728B52AA6E4}">
                <adec:decorative xmlns:adec="http://schemas.microsoft.com/office/drawing/2017/decorative" val="1"/>
              </a:ext>
            </a:extLst>
          </p:cNvPr>
          <p:cNvSpPr>
            <a:spLocks noGrp="1"/>
          </p:cNvSpPr>
          <p:nvPr>
            <p:ph type="ftr" sz="quarter" idx="24"/>
          </p:nvPr>
        </p:nvSpPr>
        <p:spPr/>
        <p:txBody>
          <a:bodyPr/>
          <a:lstStyle/>
          <a:p>
            <a:r>
              <a:rPr lang="en-US"/>
              <a:t>University of Stuttgart</a:t>
            </a:r>
            <a:endParaRPr lang="en-US" dirty="0"/>
          </a:p>
        </p:txBody>
      </p:sp>
      <p:sp>
        <p:nvSpPr>
          <p:cNvPr id="10" name="Foliennummernplatzhalter 9" hidden="1">
            <a:extLst>
              <a:ext uri="{FF2B5EF4-FFF2-40B4-BE49-F238E27FC236}">
                <a16:creationId xmlns:a16="http://schemas.microsoft.com/office/drawing/2014/main" id="{C92232D8-BDB5-4AD2-BA08-492DBD1569B7}"/>
              </a:ext>
              <a:ext uri="{C183D7F6-B498-43B3-948B-1728B52AA6E4}">
                <adec:decorative xmlns:adec="http://schemas.microsoft.com/office/drawing/2017/decorative" val="1"/>
              </a:ext>
            </a:extLst>
          </p:cNvPr>
          <p:cNvSpPr>
            <a:spLocks noGrp="1"/>
          </p:cNvSpPr>
          <p:nvPr>
            <p:ph type="sldNum" sz="quarter" idx="25"/>
          </p:nvPr>
        </p:nvSpPr>
        <p:spPr/>
        <p:txBody>
          <a:bodyPr/>
          <a:lstStyle/>
          <a:p>
            <a:fld id="{9E82CC3C-1DC0-4FDA-9590-6CC506AB67F8}" type="slidenum">
              <a:rPr lang="en-US" smtClean="0"/>
              <a:pPr/>
              <a:t>‹#›</a:t>
            </a:fld>
            <a:endParaRPr lang="en-US" dirty="0"/>
          </a:p>
        </p:txBody>
      </p:sp>
    </p:spTree>
    <p:extLst>
      <p:ext uri="{BB962C8B-B14F-4D97-AF65-F5344CB8AC3E}">
        <p14:creationId xmlns:p14="http://schemas.microsoft.com/office/powerpoint/2010/main" val="25978097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Personen">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dirty="0"/>
              <a:t>Titelmasterformat durch Klicken bearbeiten</a:t>
            </a:r>
          </a:p>
        </p:txBody>
      </p:sp>
      <p:sp>
        <p:nvSpPr>
          <p:cNvPr id="23" name="Textplatzhalter 7"/>
          <p:cNvSpPr>
            <a:spLocks noGrp="1"/>
          </p:cNvSpPr>
          <p:nvPr>
            <p:ph type="body" sz="quarter" idx="13" hasCustomPrompt="1"/>
          </p:nvPr>
        </p:nvSpPr>
        <p:spPr>
          <a:xfrm>
            <a:off x="390000" y="716405"/>
            <a:ext cx="6840000" cy="276225"/>
          </a:xfrm>
        </p:spPr>
        <p:txBody>
          <a:bodyPr lIns="0" tIns="0" rIns="0" bIns="0"/>
          <a:lstStyle>
            <a:lvl1pPr marL="0" indent="0">
              <a:buNone/>
              <a:defRPr sz="1800" baseline="0"/>
            </a:lvl1pPr>
          </a:lstStyle>
          <a:p>
            <a:pPr lvl="0"/>
            <a:r>
              <a:rPr lang="de-DE" dirty="0"/>
              <a:t>Untertitel durch Klicken bearbeiten</a:t>
            </a:r>
          </a:p>
        </p:txBody>
      </p:sp>
      <p:sp>
        <p:nvSpPr>
          <p:cNvPr id="9" name="Rechteck 8">
            <a:extLst>
              <a:ext uri="{C183D7F6-B498-43B3-948B-1728B52AA6E4}">
                <adec:decorative xmlns:adec="http://schemas.microsoft.com/office/drawing/2017/decorative" val="1"/>
              </a:ext>
            </a:extLst>
          </p:cNvPr>
          <p:cNvSpPr/>
          <p:nvPr userDrawn="1"/>
        </p:nvSpPr>
        <p:spPr>
          <a:xfrm>
            <a:off x="388938" y="2315785"/>
            <a:ext cx="1692917" cy="2773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70" dirty="0"/>
          </a:p>
        </p:txBody>
      </p:sp>
      <p:sp>
        <p:nvSpPr>
          <p:cNvPr id="8" name="Bildplatzhalter 7">
            <a:extLst>
              <a:ext uri="{C183D7F6-B498-43B3-948B-1728B52AA6E4}">
                <adec:decorative xmlns:adec="http://schemas.microsoft.com/office/drawing/2017/decorative" val="1"/>
              </a:ext>
            </a:extLst>
          </p:cNvPr>
          <p:cNvSpPr>
            <a:spLocks noGrp="1"/>
          </p:cNvSpPr>
          <p:nvPr>
            <p:ph type="pic" sz="quarter" idx="14"/>
          </p:nvPr>
        </p:nvSpPr>
        <p:spPr>
          <a:xfrm>
            <a:off x="665855" y="1739375"/>
            <a:ext cx="1152000" cy="1152000"/>
          </a:xfrm>
          <a:prstGeom prst="ellipse">
            <a:avLst/>
          </a:prstGeom>
          <a:solidFill>
            <a:schemeClr val="bg1">
              <a:lumMod val="95000"/>
            </a:schemeClr>
          </a:solidFill>
        </p:spPr>
        <p:txBody>
          <a:bodyPr tIns="0"/>
          <a:lstStyle>
            <a:lvl1pPr marL="0" indent="0" algn="ctr">
              <a:buNone/>
              <a:defRPr sz="1000"/>
            </a:lvl1pPr>
          </a:lstStyle>
          <a:p>
            <a:r>
              <a:rPr lang="de-DE" dirty="0"/>
              <a:t>Bild durch Klicken auf Symbol hinzufügen</a:t>
            </a:r>
            <a:endParaRPr lang="en-US" dirty="0"/>
          </a:p>
        </p:txBody>
      </p:sp>
      <p:sp>
        <p:nvSpPr>
          <p:cNvPr id="11" name="Textplatzhalter 10"/>
          <p:cNvSpPr>
            <a:spLocks noGrp="1"/>
          </p:cNvSpPr>
          <p:nvPr>
            <p:ph type="body" sz="quarter" idx="15" hasCustomPrompt="1"/>
          </p:nvPr>
        </p:nvSpPr>
        <p:spPr>
          <a:xfrm>
            <a:off x="600000" y="3214804"/>
            <a:ext cx="1354162" cy="407775"/>
          </a:xfrm>
        </p:spPr>
        <p:txBody>
          <a:bodyPr/>
          <a:lstStyle>
            <a:lvl1pPr marL="0" indent="0">
              <a:buNone/>
              <a:defRPr sz="11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12" name="Textplatzhalter 10"/>
          <p:cNvSpPr>
            <a:spLocks noGrp="1"/>
          </p:cNvSpPr>
          <p:nvPr>
            <p:ph type="body" sz="quarter" idx="16" hasCustomPrompt="1"/>
          </p:nvPr>
        </p:nvSpPr>
        <p:spPr>
          <a:xfrm>
            <a:off x="600000" y="3809772"/>
            <a:ext cx="1354162" cy="1135960"/>
          </a:xfrm>
        </p:spPr>
        <p:txBody>
          <a:bodyPr/>
          <a:lstStyle>
            <a:lvl1pPr marL="0" indent="0">
              <a:spcBef>
                <a:spcPts val="1000"/>
              </a:spcBef>
              <a:buNone/>
              <a:defRPr sz="11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24" name="Rechteck 23">
            <a:extLst>
              <a:ext uri="{C183D7F6-B498-43B3-948B-1728B52AA6E4}">
                <adec:decorative xmlns:adec="http://schemas.microsoft.com/office/drawing/2017/decorative" val="1"/>
              </a:ext>
            </a:extLst>
          </p:cNvPr>
          <p:cNvSpPr/>
          <p:nvPr userDrawn="1"/>
        </p:nvSpPr>
        <p:spPr>
          <a:xfrm>
            <a:off x="2121211" y="2315785"/>
            <a:ext cx="1680000" cy="2773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70" dirty="0"/>
          </a:p>
        </p:txBody>
      </p:sp>
      <p:sp>
        <p:nvSpPr>
          <p:cNvPr id="25" name="Bildplatzhalter 7"/>
          <p:cNvSpPr>
            <a:spLocks noGrp="1"/>
          </p:cNvSpPr>
          <p:nvPr>
            <p:ph type="pic" sz="quarter" idx="17"/>
          </p:nvPr>
        </p:nvSpPr>
        <p:spPr>
          <a:xfrm>
            <a:off x="2385211" y="1739375"/>
            <a:ext cx="1152000" cy="1152000"/>
          </a:xfrm>
          <a:prstGeom prst="ellipse">
            <a:avLst/>
          </a:prstGeom>
          <a:solidFill>
            <a:schemeClr val="bg1">
              <a:lumMod val="95000"/>
            </a:schemeClr>
          </a:solidFill>
        </p:spPr>
        <p:txBody>
          <a:bodyPr tIns="0"/>
          <a:lstStyle>
            <a:lvl1pPr marL="0" indent="0" algn="ctr">
              <a:buNone/>
              <a:defRPr sz="1000"/>
            </a:lvl1pPr>
          </a:lstStyle>
          <a:p>
            <a:r>
              <a:rPr lang="de-DE" dirty="0"/>
              <a:t>Bild durch Klicken auf Symbol hinzufügen</a:t>
            </a:r>
            <a:endParaRPr lang="en-US" dirty="0"/>
          </a:p>
        </p:txBody>
      </p:sp>
      <p:sp>
        <p:nvSpPr>
          <p:cNvPr id="26" name="Textplatzhalter 10"/>
          <p:cNvSpPr>
            <a:spLocks noGrp="1"/>
          </p:cNvSpPr>
          <p:nvPr>
            <p:ph type="body" sz="quarter" idx="18" hasCustomPrompt="1"/>
          </p:nvPr>
        </p:nvSpPr>
        <p:spPr>
          <a:xfrm>
            <a:off x="2316197" y="3214804"/>
            <a:ext cx="1354162" cy="407775"/>
          </a:xfrm>
        </p:spPr>
        <p:txBody>
          <a:bodyPr/>
          <a:lstStyle>
            <a:lvl1pPr marL="0" indent="0">
              <a:buNone/>
              <a:defRPr sz="11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27" name="Textplatzhalter 10"/>
          <p:cNvSpPr>
            <a:spLocks noGrp="1"/>
          </p:cNvSpPr>
          <p:nvPr>
            <p:ph type="body" sz="quarter" idx="19" hasCustomPrompt="1"/>
          </p:nvPr>
        </p:nvSpPr>
        <p:spPr>
          <a:xfrm>
            <a:off x="2316197" y="3809772"/>
            <a:ext cx="1354162" cy="1135960"/>
          </a:xfrm>
        </p:spPr>
        <p:txBody>
          <a:bodyPr/>
          <a:lstStyle>
            <a:lvl1pPr marL="0" indent="0">
              <a:spcBef>
                <a:spcPts val="1000"/>
              </a:spcBef>
              <a:buNone/>
              <a:defRPr sz="11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28" name="Rechteck 27">
            <a:extLst>
              <a:ext uri="{C183D7F6-B498-43B3-948B-1728B52AA6E4}">
                <adec:decorative xmlns:adec="http://schemas.microsoft.com/office/drawing/2017/decorative" val="1"/>
              </a:ext>
            </a:extLst>
          </p:cNvPr>
          <p:cNvSpPr/>
          <p:nvPr userDrawn="1"/>
        </p:nvSpPr>
        <p:spPr>
          <a:xfrm>
            <a:off x="3840567" y="2315785"/>
            <a:ext cx="1680000" cy="2773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70" dirty="0"/>
          </a:p>
        </p:txBody>
      </p:sp>
      <p:sp>
        <p:nvSpPr>
          <p:cNvPr id="29" name="Bildplatzhalter 7">
            <a:extLst>
              <a:ext uri="{C183D7F6-B498-43B3-948B-1728B52AA6E4}">
                <adec:decorative xmlns:adec="http://schemas.microsoft.com/office/drawing/2017/decorative" val="1"/>
              </a:ext>
            </a:extLst>
          </p:cNvPr>
          <p:cNvSpPr>
            <a:spLocks noGrp="1"/>
          </p:cNvSpPr>
          <p:nvPr>
            <p:ph type="pic" sz="quarter" idx="20"/>
          </p:nvPr>
        </p:nvSpPr>
        <p:spPr>
          <a:xfrm>
            <a:off x="4104567" y="1739375"/>
            <a:ext cx="1152000" cy="1152000"/>
          </a:xfrm>
          <a:prstGeom prst="ellipse">
            <a:avLst/>
          </a:prstGeom>
          <a:solidFill>
            <a:schemeClr val="bg1">
              <a:lumMod val="95000"/>
            </a:schemeClr>
          </a:solidFill>
        </p:spPr>
        <p:txBody>
          <a:bodyPr tIns="0"/>
          <a:lstStyle>
            <a:lvl1pPr marL="0" indent="0" algn="ctr">
              <a:buNone/>
              <a:defRPr sz="1000"/>
            </a:lvl1pPr>
          </a:lstStyle>
          <a:p>
            <a:r>
              <a:rPr lang="de-DE" dirty="0"/>
              <a:t>Bild durch Klicken auf Symbol hinzufügen</a:t>
            </a:r>
            <a:endParaRPr lang="en-US" dirty="0"/>
          </a:p>
        </p:txBody>
      </p:sp>
      <p:sp>
        <p:nvSpPr>
          <p:cNvPr id="30" name="Textplatzhalter 10"/>
          <p:cNvSpPr>
            <a:spLocks noGrp="1"/>
          </p:cNvSpPr>
          <p:nvPr>
            <p:ph type="body" sz="quarter" idx="21" hasCustomPrompt="1"/>
          </p:nvPr>
        </p:nvSpPr>
        <p:spPr>
          <a:xfrm>
            <a:off x="4037133" y="3214804"/>
            <a:ext cx="1354162" cy="407775"/>
          </a:xfrm>
        </p:spPr>
        <p:txBody>
          <a:bodyPr/>
          <a:lstStyle>
            <a:lvl1pPr marL="0" indent="0">
              <a:buNone/>
              <a:defRPr sz="11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31" name="Textplatzhalter 10"/>
          <p:cNvSpPr>
            <a:spLocks noGrp="1"/>
          </p:cNvSpPr>
          <p:nvPr>
            <p:ph type="body" sz="quarter" idx="22" hasCustomPrompt="1"/>
          </p:nvPr>
        </p:nvSpPr>
        <p:spPr>
          <a:xfrm>
            <a:off x="4037133" y="3809772"/>
            <a:ext cx="1354162" cy="1135960"/>
          </a:xfrm>
        </p:spPr>
        <p:txBody>
          <a:bodyPr/>
          <a:lstStyle>
            <a:lvl1pPr marL="0" indent="0">
              <a:spcBef>
                <a:spcPts val="1000"/>
              </a:spcBef>
              <a:buNone/>
              <a:defRPr sz="11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32" name="Rechteck 31">
            <a:extLst>
              <a:ext uri="{C183D7F6-B498-43B3-948B-1728B52AA6E4}">
                <adec:decorative xmlns:adec="http://schemas.microsoft.com/office/drawing/2017/decorative" val="1"/>
              </a:ext>
            </a:extLst>
          </p:cNvPr>
          <p:cNvSpPr/>
          <p:nvPr userDrawn="1"/>
        </p:nvSpPr>
        <p:spPr>
          <a:xfrm>
            <a:off x="5559924" y="2315785"/>
            <a:ext cx="1680000" cy="2773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70" dirty="0"/>
          </a:p>
        </p:txBody>
      </p:sp>
      <p:sp>
        <p:nvSpPr>
          <p:cNvPr id="33" name="Bildplatzhalter 7">
            <a:extLst>
              <a:ext uri="{C183D7F6-B498-43B3-948B-1728B52AA6E4}">
                <adec:decorative xmlns:adec="http://schemas.microsoft.com/office/drawing/2017/decorative" val="1"/>
              </a:ext>
            </a:extLst>
          </p:cNvPr>
          <p:cNvSpPr>
            <a:spLocks noGrp="1"/>
          </p:cNvSpPr>
          <p:nvPr>
            <p:ph type="pic" sz="quarter" idx="23"/>
          </p:nvPr>
        </p:nvSpPr>
        <p:spPr>
          <a:xfrm>
            <a:off x="5823924" y="1739375"/>
            <a:ext cx="1152000" cy="1152000"/>
          </a:xfrm>
          <a:prstGeom prst="ellipse">
            <a:avLst/>
          </a:prstGeom>
          <a:solidFill>
            <a:schemeClr val="bg1">
              <a:lumMod val="95000"/>
            </a:schemeClr>
          </a:solidFill>
        </p:spPr>
        <p:txBody>
          <a:bodyPr tIns="0"/>
          <a:lstStyle>
            <a:lvl1pPr marL="0" indent="0" algn="ctr">
              <a:buNone/>
              <a:defRPr sz="1000"/>
            </a:lvl1pPr>
          </a:lstStyle>
          <a:p>
            <a:r>
              <a:rPr lang="de-DE"/>
              <a:t>Bild durch Klicken auf Symbol hinzufügen</a:t>
            </a:r>
            <a:endParaRPr lang="en-US"/>
          </a:p>
        </p:txBody>
      </p:sp>
      <p:sp>
        <p:nvSpPr>
          <p:cNvPr id="34" name="Textplatzhalter 10"/>
          <p:cNvSpPr>
            <a:spLocks noGrp="1"/>
          </p:cNvSpPr>
          <p:nvPr>
            <p:ph type="body" sz="quarter" idx="24" hasCustomPrompt="1"/>
          </p:nvPr>
        </p:nvSpPr>
        <p:spPr>
          <a:xfrm>
            <a:off x="5758069" y="3214804"/>
            <a:ext cx="1354162" cy="407775"/>
          </a:xfrm>
        </p:spPr>
        <p:txBody>
          <a:bodyPr/>
          <a:lstStyle>
            <a:lvl1pPr marL="0" indent="0">
              <a:buNone/>
              <a:defRPr sz="11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35" name="Textplatzhalter 10"/>
          <p:cNvSpPr>
            <a:spLocks noGrp="1"/>
          </p:cNvSpPr>
          <p:nvPr>
            <p:ph type="body" sz="quarter" idx="25" hasCustomPrompt="1"/>
          </p:nvPr>
        </p:nvSpPr>
        <p:spPr>
          <a:xfrm>
            <a:off x="5758069" y="3809772"/>
            <a:ext cx="1354162" cy="1135960"/>
          </a:xfrm>
        </p:spPr>
        <p:txBody>
          <a:bodyPr/>
          <a:lstStyle>
            <a:lvl1pPr marL="0" indent="0">
              <a:spcBef>
                <a:spcPts val="1000"/>
              </a:spcBef>
              <a:buNone/>
              <a:defRPr sz="11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Institut und Professur</a:t>
            </a:r>
          </a:p>
        </p:txBody>
      </p:sp>
      <p:sp>
        <p:nvSpPr>
          <p:cNvPr id="2" name="Datumsplatzhalter 1">
            <a:extLst>
              <a:ext uri="{FF2B5EF4-FFF2-40B4-BE49-F238E27FC236}">
                <a16:creationId xmlns:a16="http://schemas.microsoft.com/office/drawing/2014/main" id="{34984317-E659-4634-8B67-DD1BB9D87F22}"/>
              </a:ext>
              <a:ext uri="{C183D7F6-B498-43B3-948B-1728B52AA6E4}">
                <adec:decorative xmlns:adec="http://schemas.microsoft.com/office/drawing/2017/decorative" val="1"/>
              </a:ext>
            </a:extLst>
          </p:cNvPr>
          <p:cNvSpPr>
            <a:spLocks noGrp="1"/>
          </p:cNvSpPr>
          <p:nvPr>
            <p:ph type="dt" sz="half" idx="26"/>
          </p:nvPr>
        </p:nvSpPr>
        <p:spPr/>
        <p:txBody>
          <a:bodyPr/>
          <a:lstStyle/>
          <a:p>
            <a:r>
              <a:rPr lang="de-DE"/>
              <a:t>08/20/2020</a:t>
            </a:r>
            <a:endParaRPr lang="de-DE" dirty="0"/>
          </a:p>
        </p:txBody>
      </p:sp>
      <p:sp>
        <p:nvSpPr>
          <p:cNvPr id="6" name="Fußzeilenplatzhalter 5">
            <a:extLst>
              <a:ext uri="{FF2B5EF4-FFF2-40B4-BE49-F238E27FC236}">
                <a16:creationId xmlns:a16="http://schemas.microsoft.com/office/drawing/2014/main" id="{87D2785F-9AF6-4166-9918-DC23507B081B}"/>
              </a:ext>
              <a:ext uri="{C183D7F6-B498-43B3-948B-1728B52AA6E4}">
                <adec:decorative xmlns:adec="http://schemas.microsoft.com/office/drawing/2017/decorative" val="1"/>
              </a:ext>
            </a:extLst>
          </p:cNvPr>
          <p:cNvSpPr>
            <a:spLocks noGrp="1"/>
          </p:cNvSpPr>
          <p:nvPr>
            <p:ph type="ftr" sz="quarter" idx="27"/>
          </p:nvPr>
        </p:nvSpPr>
        <p:spPr/>
        <p:txBody>
          <a:bodyPr/>
          <a:lstStyle/>
          <a:p>
            <a:r>
              <a:rPr lang="en-US"/>
              <a:t>University of Stuttgart</a:t>
            </a:r>
            <a:endParaRPr lang="en-US" dirty="0"/>
          </a:p>
        </p:txBody>
      </p:sp>
      <p:sp>
        <p:nvSpPr>
          <p:cNvPr id="10" name="Foliennummernplatzhalter 9">
            <a:extLst>
              <a:ext uri="{FF2B5EF4-FFF2-40B4-BE49-F238E27FC236}">
                <a16:creationId xmlns:a16="http://schemas.microsoft.com/office/drawing/2014/main" id="{90B6F66C-141C-49CE-A0B8-5964567C1815}"/>
              </a:ext>
              <a:ext uri="{C183D7F6-B498-43B3-948B-1728B52AA6E4}">
                <adec:decorative xmlns:adec="http://schemas.microsoft.com/office/drawing/2017/decorative" val="1"/>
              </a:ext>
            </a:extLst>
          </p:cNvPr>
          <p:cNvSpPr>
            <a:spLocks noGrp="1"/>
          </p:cNvSpPr>
          <p:nvPr>
            <p:ph type="sldNum" sz="quarter" idx="28"/>
          </p:nvPr>
        </p:nvSpPr>
        <p:spPr/>
        <p:txBody>
          <a:bodyPr/>
          <a:lstStyle/>
          <a:p>
            <a:fld id="{9E82CC3C-1DC0-4FDA-9590-6CC506AB67F8}" type="slidenum">
              <a:rPr lang="en-US" smtClean="0"/>
              <a:pPr/>
              <a:t>‹#›</a:t>
            </a:fld>
            <a:endParaRPr lang="en-US" dirty="0"/>
          </a:p>
        </p:txBody>
      </p:sp>
    </p:spTree>
    <p:extLst>
      <p:ext uri="{BB962C8B-B14F-4D97-AF65-F5344CB8AC3E}">
        <p14:creationId xmlns:p14="http://schemas.microsoft.com/office/powerpoint/2010/main" val="4084972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Barrierefrei blau">
    <p:spTree>
      <p:nvGrpSpPr>
        <p:cNvPr id="1" name=""/>
        <p:cNvGrpSpPr/>
        <p:nvPr/>
      </p:nvGrpSpPr>
      <p:grpSpPr>
        <a:xfrm>
          <a:off x="0" y="0"/>
          <a:ext cx="0" cy="0"/>
          <a:chOff x="0" y="0"/>
          <a:chExt cx="0" cy="0"/>
        </a:xfrm>
      </p:grpSpPr>
      <p:pic>
        <p:nvPicPr>
          <p:cNvPr id="8" name="Grafik 7">
            <a:extLs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8334" y="344529"/>
            <a:ext cx="2136071" cy="431998"/>
          </a:xfrm>
          <a:prstGeom prst="rect">
            <a:avLst/>
          </a:prstGeom>
        </p:spPr>
      </p:pic>
      <p:pic>
        <p:nvPicPr>
          <p:cNvPr id="12" name="Grafik 11">
            <a:extLst>
              <a:ext uri="{C183D7F6-B498-43B3-948B-1728B52AA6E4}">
                <adec:decorative xmlns:adec="http://schemas.microsoft.com/office/drawing/2017/decorative" val="1"/>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23763" t="1" b="-1"/>
          <a:stretch/>
        </p:blipFill>
        <p:spPr>
          <a:xfrm>
            <a:off x="914400" y="656409"/>
            <a:ext cx="1628471" cy="168351"/>
          </a:xfrm>
          <a:prstGeom prst="rect">
            <a:avLst/>
          </a:prstGeom>
        </p:spPr>
      </p:pic>
      <p:sp>
        <p:nvSpPr>
          <p:cNvPr id="9" name="Bildplatzhalter 8"/>
          <p:cNvSpPr>
            <a:spLocks noGrp="1"/>
          </p:cNvSpPr>
          <p:nvPr>
            <p:ph type="pic" sz="quarter" idx="10"/>
          </p:nvPr>
        </p:nvSpPr>
        <p:spPr>
          <a:xfrm>
            <a:off x="0" y="1381125"/>
            <a:ext cx="7620000" cy="4335675"/>
          </a:xfrm>
          <a:solidFill>
            <a:schemeClr val="bg1">
              <a:lumMod val="85000"/>
            </a:schemeClr>
          </a:solidFill>
        </p:spPr>
        <p:txBody>
          <a:bodyPr lIns="72000"/>
          <a:lstStyle>
            <a:lvl1pPr marL="0" indent="0">
              <a:buNone/>
              <a:defRPr/>
            </a:lvl1pPr>
          </a:lstStyle>
          <a:p>
            <a:r>
              <a:rPr lang="de-DE"/>
              <a:t>Bild durch Klicken auf Symbol hinzufügen</a:t>
            </a:r>
            <a:endParaRPr lang="en-US" dirty="0"/>
          </a:p>
        </p:txBody>
      </p:sp>
      <p:sp>
        <p:nvSpPr>
          <p:cNvPr id="2" name="Title 1"/>
          <p:cNvSpPr>
            <a:spLocks noGrp="1"/>
          </p:cNvSpPr>
          <p:nvPr>
            <p:ph type="ctrTitle" hasCustomPrompt="1"/>
          </p:nvPr>
        </p:nvSpPr>
        <p:spPr>
          <a:xfrm>
            <a:off x="3815808" y="1199693"/>
            <a:ext cx="3600000" cy="3600000"/>
          </a:xfrm>
          <a:prstGeom prst="ellipse">
            <a:avLst/>
          </a:prstGeom>
          <a:solidFill>
            <a:schemeClr val="accent2"/>
          </a:solidFill>
        </p:spPr>
        <p:txBody>
          <a:bodyPr wrap="square" lIns="0" tIns="0" rIns="0" bIns="1152000" anchor="b" anchorCtr="0">
            <a:noAutofit/>
          </a:bodyPr>
          <a:lstStyle>
            <a:lvl1pPr marL="0" indent="0" algn="l">
              <a:lnSpc>
                <a:spcPct val="90000"/>
              </a:lnSpc>
              <a:defRPr sz="2400" b="1" baseline="0">
                <a:solidFill>
                  <a:schemeClr val="bg1"/>
                </a:solidFill>
              </a:defRPr>
            </a:lvl1pPr>
          </a:lstStyle>
          <a:p>
            <a:r>
              <a:rPr lang="de-DE" dirty="0"/>
              <a:t>Barrierefreier  Titel – Text durch Klicken </a:t>
            </a:r>
            <a:br>
              <a:rPr lang="de-DE" dirty="0"/>
            </a:br>
            <a:r>
              <a:rPr lang="de-DE" dirty="0"/>
              <a:t>hinzufügen</a:t>
            </a:r>
          </a:p>
        </p:txBody>
      </p:sp>
      <p:sp>
        <p:nvSpPr>
          <p:cNvPr id="3" name="Subtitle 2"/>
          <p:cNvSpPr>
            <a:spLocks noGrp="1"/>
          </p:cNvSpPr>
          <p:nvPr>
            <p:ph type="subTitle" idx="1" hasCustomPrompt="1"/>
          </p:nvPr>
        </p:nvSpPr>
        <p:spPr>
          <a:xfrm>
            <a:off x="4341784" y="3240000"/>
            <a:ext cx="2700573" cy="428400"/>
          </a:xfrm>
        </p:spPr>
        <p:txBody>
          <a:bodyPr lIns="0" tIns="0" rIns="0" bIns="0">
            <a:normAutofit/>
          </a:bodyPr>
          <a:lstStyle>
            <a:lvl1pPr marL="0" indent="0" algn="l">
              <a:lnSpc>
                <a:spcPct val="100000"/>
              </a:lnSpc>
              <a:buNone/>
              <a:defRPr sz="1200">
                <a:solidFill>
                  <a:schemeClr val="bg1"/>
                </a:solidFill>
              </a:defRPr>
            </a:lvl1pPr>
            <a:lvl2pPr marL="285728" indent="0" algn="ctr">
              <a:buNone/>
              <a:defRPr sz="1250"/>
            </a:lvl2pPr>
            <a:lvl3pPr marL="571454" indent="0" algn="ctr">
              <a:buNone/>
              <a:defRPr sz="1125"/>
            </a:lvl3pPr>
            <a:lvl4pPr marL="857182" indent="0" algn="ctr">
              <a:buNone/>
              <a:defRPr sz="1000"/>
            </a:lvl4pPr>
            <a:lvl5pPr marL="1142908" indent="0" algn="ctr">
              <a:buNone/>
              <a:defRPr sz="1000"/>
            </a:lvl5pPr>
            <a:lvl6pPr marL="1428636" indent="0" algn="ctr">
              <a:buNone/>
              <a:defRPr sz="1000"/>
            </a:lvl6pPr>
            <a:lvl7pPr marL="1714362" indent="0" algn="ctr">
              <a:buNone/>
              <a:defRPr sz="1000"/>
            </a:lvl7pPr>
            <a:lvl8pPr marL="2000090" indent="0" algn="ctr">
              <a:buNone/>
              <a:defRPr sz="1000"/>
            </a:lvl8pPr>
            <a:lvl9pPr marL="2285818" indent="0" algn="ctr">
              <a:buNone/>
              <a:defRPr sz="1000"/>
            </a:lvl9pPr>
          </a:lstStyle>
          <a:p>
            <a:r>
              <a:rPr lang="de-DE"/>
              <a:t>Untertitel Text durch Klicken hinzufügen</a:t>
            </a:r>
            <a:endParaRPr lang="de-DE" dirty="0"/>
          </a:p>
        </p:txBody>
      </p:sp>
      <p:sp>
        <p:nvSpPr>
          <p:cNvPr id="11" name="Textplatzhalter 10"/>
          <p:cNvSpPr>
            <a:spLocks noGrp="1"/>
          </p:cNvSpPr>
          <p:nvPr>
            <p:ph type="body" sz="quarter" idx="11" hasCustomPrompt="1"/>
          </p:nvPr>
        </p:nvSpPr>
        <p:spPr>
          <a:xfrm>
            <a:off x="5969627" y="4075198"/>
            <a:ext cx="1274400" cy="1274400"/>
          </a:xfrm>
          <a:prstGeom prst="ellipse">
            <a:avLst/>
          </a:prstGeom>
          <a:solidFill>
            <a:schemeClr val="bg1"/>
          </a:solidFill>
        </p:spPr>
        <p:txBody>
          <a:bodyPr wrap="none" lIns="0" tIns="0" rIns="0" bIns="0" anchor="ctr">
            <a:noAutofit/>
          </a:bodyPr>
          <a:lstStyle>
            <a:lvl1pPr marL="0" indent="0">
              <a:lnSpc>
                <a:spcPts val="1250"/>
              </a:lnSpc>
              <a:spcBef>
                <a:spcPts val="0"/>
              </a:spcBef>
              <a:buNone/>
              <a:defRPr sz="1200" b="1">
                <a:solidFill>
                  <a:schemeClr val="tx1"/>
                </a:solidFill>
              </a:defRPr>
            </a:lvl1pPr>
          </a:lstStyle>
          <a:p>
            <a:pPr lvl="0"/>
            <a:r>
              <a:rPr lang="de-DE" dirty="0"/>
              <a:t>Vorname </a:t>
            </a:r>
            <a:br>
              <a:rPr lang="de-DE" dirty="0"/>
            </a:br>
            <a:r>
              <a:rPr lang="de-DE" dirty="0"/>
              <a:t>Name</a:t>
            </a:r>
          </a:p>
        </p:txBody>
      </p:sp>
    </p:spTree>
    <p:extLst>
      <p:ext uri="{BB962C8B-B14F-4D97-AF65-F5344CB8AC3E}">
        <p14:creationId xmlns:p14="http://schemas.microsoft.com/office/powerpoint/2010/main" val="42043581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a:t>Titelmasterformat durch Klicken bearbeiten</a:t>
            </a:r>
            <a:endParaRPr lang="de-DE" dirty="0"/>
          </a:p>
        </p:txBody>
      </p:sp>
      <p:sp>
        <p:nvSpPr>
          <p:cNvPr id="8" name="Textplatzhalter 7"/>
          <p:cNvSpPr>
            <a:spLocks noGrp="1"/>
          </p:cNvSpPr>
          <p:nvPr>
            <p:ph type="body" sz="quarter" idx="13" hasCustomPrompt="1"/>
          </p:nvPr>
        </p:nvSpPr>
        <p:spPr>
          <a:xfrm>
            <a:off x="390000" y="716405"/>
            <a:ext cx="6840000" cy="276225"/>
          </a:xfrm>
        </p:spPr>
        <p:txBody>
          <a:bodyPr lIns="0" tIns="0" rIns="0" bIns="0"/>
          <a:lstStyle>
            <a:lvl1pPr marL="0" indent="0">
              <a:buNone/>
              <a:defRPr sz="1800" baseline="0"/>
            </a:lvl1pPr>
          </a:lstStyle>
          <a:p>
            <a:pPr lvl="0"/>
            <a:r>
              <a:rPr lang="de-DE" dirty="0"/>
              <a:t>Untertitel durch Klicken bearbeiten</a:t>
            </a:r>
          </a:p>
        </p:txBody>
      </p:sp>
      <p:sp>
        <p:nvSpPr>
          <p:cNvPr id="3" name="Date Placeholder 2">
            <a:extLst>
              <a:ext uri="{C183D7F6-B498-43B3-948B-1728B52AA6E4}">
                <adec:decorative xmlns:adec="http://schemas.microsoft.com/office/drawing/2017/decorative" val="1"/>
              </a:ext>
            </a:extLst>
          </p:cNvPr>
          <p:cNvSpPr>
            <a:spLocks noGrp="1"/>
          </p:cNvSpPr>
          <p:nvPr>
            <p:ph type="dt" sz="half" idx="10"/>
          </p:nvPr>
        </p:nvSpPr>
        <p:spPr/>
        <p:txBody>
          <a:bodyPr/>
          <a:lstStyle/>
          <a:p>
            <a:r>
              <a:rPr lang="de-DE"/>
              <a:t>08/20/2020</a:t>
            </a:r>
            <a:endParaRPr lang="de-DE" dirty="0"/>
          </a:p>
        </p:txBody>
      </p:sp>
      <p:sp>
        <p:nvSpPr>
          <p:cNvPr id="4" name="Footer Placeholder 3">
            <a:extLst>
              <a:ext uri="{C183D7F6-B498-43B3-948B-1728B52AA6E4}">
                <adec:decorative xmlns:adec="http://schemas.microsoft.com/office/drawing/2017/decorative" val="1"/>
              </a:ext>
            </a:extLst>
          </p:cNvPr>
          <p:cNvSpPr>
            <a:spLocks noGrp="1"/>
          </p:cNvSpPr>
          <p:nvPr>
            <p:ph type="ftr" sz="quarter" idx="11"/>
          </p:nvPr>
        </p:nvSpPr>
        <p:spPr/>
        <p:txBody>
          <a:bodyPr/>
          <a:lstStyle/>
          <a:p>
            <a:r>
              <a:rPr lang="de-DE"/>
              <a:t>University of Stuttgart</a:t>
            </a:r>
            <a:endParaRPr lang="de-DE" dirty="0"/>
          </a:p>
        </p:txBody>
      </p:sp>
      <p:sp>
        <p:nvSpPr>
          <p:cNvPr id="5" name="Slide Number Placeholder 4">
            <a:extLst>
              <a:ext uri="{C183D7F6-B498-43B3-948B-1728B52AA6E4}">
                <adec:decorative xmlns:adec="http://schemas.microsoft.com/office/drawing/2017/decorative" val="1"/>
              </a:ext>
            </a:extLst>
          </p:cNvPr>
          <p:cNvSpPr>
            <a:spLocks noGrp="1"/>
          </p:cNvSpPr>
          <p:nvPr>
            <p:ph type="sldNum" sz="quarter" idx="12"/>
          </p:nvPr>
        </p:nvSpPr>
        <p:spPr/>
        <p:txBody>
          <a:bodyPr/>
          <a:lstStyle/>
          <a:p>
            <a:fld id="{9E82CC3C-1DC0-4FDA-9590-6CC506AB67F8}" type="slidenum">
              <a:rPr lang="de-DE" smtClean="0"/>
              <a:t>‹#›</a:t>
            </a:fld>
            <a:endParaRPr lang="de-DE" dirty="0"/>
          </a:p>
        </p:txBody>
      </p:sp>
    </p:spTree>
    <p:extLst>
      <p:ext uri="{BB962C8B-B14F-4D97-AF65-F5344CB8AC3E}">
        <p14:creationId xmlns:p14="http://schemas.microsoft.com/office/powerpoint/2010/main" val="6965125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a:extLst>
              <a:ext uri="{C183D7F6-B498-43B3-948B-1728B52AA6E4}">
                <adec:decorative xmlns:adec="http://schemas.microsoft.com/office/drawing/2017/decorative" val="1"/>
              </a:ext>
            </a:extLst>
          </p:cNvPr>
          <p:cNvSpPr>
            <a:spLocks noGrp="1"/>
          </p:cNvSpPr>
          <p:nvPr>
            <p:ph type="dt" sz="half" idx="10"/>
          </p:nvPr>
        </p:nvSpPr>
        <p:spPr/>
        <p:txBody>
          <a:bodyPr/>
          <a:lstStyle/>
          <a:p>
            <a:r>
              <a:rPr lang="de-DE"/>
              <a:t>08/20/2020</a:t>
            </a:r>
            <a:endParaRPr lang="de-DE" dirty="0"/>
          </a:p>
        </p:txBody>
      </p:sp>
      <p:sp>
        <p:nvSpPr>
          <p:cNvPr id="3" name="Footer Placeholder 2">
            <a:extLst>
              <a:ext uri="{C183D7F6-B498-43B3-948B-1728B52AA6E4}">
                <adec:decorative xmlns:adec="http://schemas.microsoft.com/office/drawing/2017/decorative" val="1"/>
              </a:ext>
            </a:extLst>
          </p:cNvPr>
          <p:cNvSpPr>
            <a:spLocks noGrp="1"/>
          </p:cNvSpPr>
          <p:nvPr>
            <p:ph type="ftr" sz="quarter" idx="11"/>
          </p:nvPr>
        </p:nvSpPr>
        <p:spPr/>
        <p:txBody>
          <a:bodyPr/>
          <a:lstStyle/>
          <a:p>
            <a:r>
              <a:rPr lang="de-DE"/>
              <a:t>University of Stuttgart</a:t>
            </a:r>
            <a:endParaRPr lang="de-DE" dirty="0"/>
          </a:p>
        </p:txBody>
      </p:sp>
      <p:sp>
        <p:nvSpPr>
          <p:cNvPr id="4" name="Slide Number Placeholder 3">
            <a:extLst>
              <a:ext uri="{C183D7F6-B498-43B3-948B-1728B52AA6E4}">
                <adec:decorative xmlns:adec="http://schemas.microsoft.com/office/drawing/2017/decorative" val="1"/>
              </a:ext>
            </a:extLst>
          </p:cNvPr>
          <p:cNvSpPr>
            <a:spLocks noGrp="1"/>
          </p:cNvSpPr>
          <p:nvPr>
            <p:ph type="sldNum" sz="quarter" idx="12"/>
          </p:nvPr>
        </p:nvSpPr>
        <p:spPr/>
        <p:txBody>
          <a:bodyPr/>
          <a:lstStyle/>
          <a:p>
            <a:fld id="{9E82CC3C-1DC0-4FDA-9590-6CC506AB67F8}" type="slidenum">
              <a:rPr lang="de-DE" smtClean="0"/>
              <a:t>‹#›</a:t>
            </a:fld>
            <a:endParaRPr lang="de-DE" dirty="0"/>
          </a:p>
        </p:txBody>
      </p:sp>
    </p:spTree>
    <p:extLst>
      <p:ext uri="{BB962C8B-B14F-4D97-AF65-F5344CB8AC3E}">
        <p14:creationId xmlns:p14="http://schemas.microsoft.com/office/powerpoint/2010/main" val="11302492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chlussfolie">
    <p:spTree>
      <p:nvGrpSpPr>
        <p:cNvPr id="1" name=""/>
        <p:cNvGrpSpPr/>
        <p:nvPr/>
      </p:nvGrpSpPr>
      <p:grpSpPr>
        <a:xfrm>
          <a:off x="0" y="0"/>
          <a:ext cx="0" cy="0"/>
          <a:chOff x="0" y="0"/>
          <a:chExt cx="0" cy="0"/>
        </a:xfrm>
      </p:grpSpPr>
      <p:pic>
        <p:nvPicPr>
          <p:cNvPr id="13" name="Grafik 12">
            <a:extLs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8334" y="344529"/>
            <a:ext cx="2136071" cy="431998"/>
          </a:xfrm>
          <a:prstGeom prst="rect">
            <a:avLst/>
          </a:prstGeom>
        </p:spPr>
      </p:pic>
      <p:pic>
        <p:nvPicPr>
          <p:cNvPr id="14" name="Grafik 13">
            <a:extLst>
              <a:ext uri="{C183D7F6-B498-43B3-948B-1728B52AA6E4}">
                <adec:decorative xmlns:adec="http://schemas.microsoft.com/office/drawing/2017/decorative" val="1"/>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23763" t="1" b="-1"/>
          <a:stretch/>
        </p:blipFill>
        <p:spPr>
          <a:xfrm>
            <a:off x="914400" y="656409"/>
            <a:ext cx="1628471" cy="168351"/>
          </a:xfrm>
          <a:prstGeom prst="rect">
            <a:avLst/>
          </a:prstGeom>
        </p:spPr>
      </p:pic>
      <p:sp>
        <p:nvSpPr>
          <p:cNvPr id="16" name="Textfeld 15"/>
          <p:cNvSpPr txBox="1"/>
          <p:nvPr userDrawn="1"/>
        </p:nvSpPr>
        <p:spPr>
          <a:xfrm>
            <a:off x="396000" y="1486800"/>
            <a:ext cx="1800000" cy="324000"/>
          </a:xfrm>
          <a:prstGeom prst="rect">
            <a:avLst/>
          </a:prstGeom>
        </p:spPr>
        <p:txBody>
          <a:bodyPr vert="horz" lIns="0" tIns="0" rIns="0" bIns="0" rtlCol="0">
            <a:noAutofit/>
          </a:bodyPr>
          <a:lstStyle>
            <a:lvl1pPr lvl="0" indent="0" defTabSz="685800">
              <a:lnSpc>
                <a:spcPct val="120000"/>
              </a:lnSpc>
              <a:spcBef>
                <a:spcPts val="750"/>
              </a:spcBef>
              <a:buClr>
                <a:schemeClr val="accent2"/>
              </a:buClr>
              <a:buFont typeface="Arial" panose="020B0604020202020204" pitchFamily="34" charset="0"/>
              <a:buNone/>
              <a:defRPr sz="1200" b="0">
                <a:solidFill>
                  <a:schemeClr val="tx1">
                    <a:lumMod val="75000"/>
                    <a:lumOff val="25000"/>
                  </a:schemeClr>
                </a:solidFill>
              </a:defRPr>
            </a:lvl1pPr>
            <a:lvl2pPr marL="449263" indent="-273050" defTabSz="685800">
              <a:lnSpc>
                <a:spcPct val="120000"/>
              </a:lnSpc>
              <a:spcBef>
                <a:spcPts val="375"/>
              </a:spcBef>
              <a:buFont typeface="Arial" panose="020B0604020202020204" pitchFamily="34" charset="0"/>
              <a:buChar char="–"/>
              <a:defRPr sz="1800">
                <a:solidFill>
                  <a:schemeClr val="bg1"/>
                </a:solidFill>
              </a:defRPr>
            </a:lvl2pPr>
            <a:lvl3pPr marL="715963" indent="-266700" defTabSz="685800">
              <a:lnSpc>
                <a:spcPct val="120000"/>
              </a:lnSpc>
              <a:spcBef>
                <a:spcPts val="375"/>
              </a:spcBef>
              <a:buFont typeface="Arial" panose="020B0604020202020204" pitchFamily="34" charset="0"/>
              <a:buChar char="–"/>
              <a:defRPr sz="1800">
                <a:solidFill>
                  <a:schemeClr val="bg1"/>
                </a:solidFill>
              </a:defRPr>
            </a:lvl3pPr>
            <a:lvl4pPr marL="987425" indent="-271463" defTabSz="685800">
              <a:lnSpc>
                <a:spcPct val="120000"/>
              </a:lnSpc>
              <a:spcBef>
                <a:spcPts val="375"/>
              </a:spcBef>
              <a:buFont typeface="Arial" panose="020B0604020202020204" pitchFamily="34" charset="0"/>
              <a:buChar char="–"/>
              <a:defRPr sz="1800">
                <a:solidFill>
                  <a:schemeClr val="bg1"/>
                </a:solidFill>
              </a:defRPr>
            </a:lvl4pPr>
            <a:lvl5pPr marL="1254125" indent="-266700" defTabSz="685800">
              <a:lnSpc>
                <a:spcPct val="120000"/>
              </a:lnSpc>
              <a:spcBef>
                <a:spcPts val="375"/>
              </a:spcBef>
              <a:buFont typeface="Arial" panose="020B0604020202020204" pitchFamily="34" charset="0"/>
              <a:buChar char="–"/>
              <a:defRPr sz="1800">
                <a:solidFill>
                  <a:schemeClr val="bg1"/>
                </a:solidFill>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spcBef>
                <a:spcPts val="167"/>
              </a:spcBef>
              <a:spcAft>
                <a:spcPts val="0"/>
              </a:spcAft>
              <a:tabLst>
                <a:tab pos="451079" algn="l"/>
              </a:tabLst>
            </a:pPr>
            <a:r>
              <a:rPr lang="de-DE" sz="2000" b="1" dirty="0" err="1">
                <a:solidFill>
                  <a:schemeClr val="tx1"/>
                </a:solidFill>
              </a:rPr>
              <a:t>Thank</a:t>
            </a:r>
            <a:r>
              <a:rPr lang="de-DE" sz="2000" b="1" baseline="0" dirty="0">
                <a:solidFill>
                  <a:schemeClr val="tx1"/>
                </a:solidFill>
              </a:rPr>
              <a:t> </a:t>
            </a:r>
            <a:r>
              <a:rPr lang="de-DE" sz="2000" b="1" baseline="0" dirty="0" err="1">
                <a:solidFill>
                  <a:schemeClr val="tx1"/>
                </a:solidFill>
              </a:rPr>
              <a:t>you</a:t>
            </a:r>
            <a:r>
              <a:rPr lang="de-DE" sz="2000" b="1" baseline="0" dirty="0">
                <a:solidFill>
                  <a:schemeClr val="tx1"/>
                </a:solidFill>
              </a:rPr>
              <a:t>!</a:t>
            </a:r>
            <a:endParaRPr lang="de-DE" sz="2000" b="1" dirty="0">
              <a:solidFill>
                <a:schemeClr val="tx1"/>
              </a:solidFill>
            </a:endParaRPr>
          </a:p>
        </p:txBody>
      </p:sp>
      <p:sp>
        <p:nvSpPr>
          <p:cNvPr id="6" name="Bildplatzhalter 7">
            <a:extLst>
              <a:ext uri="{C183D7F6-B498-43B3-948B-1728B52AA6E4}">
                <adec:decorative xmlns:adec="http://schemas.microsoft.com/office/drawing/2017/decorative" val="1"/>
              </a:ext>
            </a:extLst>
          </p:cNvPr>
          <p:cNvSpPr>
            <a:spLocks noGrp="1"/>
          </p:cNvSpPr>
          <p:nvPr>
            <p:ph type="pic" sz="quarter" idx="14"/>
          </p:nvPr>
        </p:nvSpPr>
        <p:spPr>
          <a:xfrm>
            <a:off x="396000" y="2149167"/>
            <a:ext cx="1442516" cy="1442516"/>
          </a:xfrm>
          <a:prstGeom prst="ellipse">
            <a:avLst/>
          </a:prstGeom>
          <a:solidFill>
            <a:schemeClr val="bg1">
              <a:lumMod val="95000"/>
            </a:schemeClr>
          </a:solidFill>
        </p:spPr>
        <p:txBody>
          <a:bodyPr tIns="0"/>
          <a:lstStyle>
            <a:lvl1pPr marL="0" indent="0" algn="ctr">
              <a:buNone/>
              <a:defRPr sz="1000"/>
            </a:lvl1pPr>
          </a:lstStyle>
          <a:p>
            <a:r>
              <a:rPr lang="de-DE" dirty="0"/>
              <a:t>Bild durch Klicken auf Symbol hinzufügen</a:t>
            </a:r>
            <a:endParaRPr lang="en-US" dirty="0"/>
          </a:p>
        </p:txBody>
      </p:sp>
      <p:sp>
        <p:nvSpPr>
          <p:cNvPr id="19" name="Textplatzhalter 10"/>
          <p:cNvSpPr>
            <a:spLocks noGrp="1"/>
          </p:cNvSpPr>
          <p:nvPr>
            <p:ph type="body" sz="quarter" idx="22" hasCustomPrompt="1"/>
          </p:nvPr>
        </p:nvSpPr>
        <p:spPr>
          <a:xfrm>
            <a:off x="2047400" y="2325600"/>
            <a:ext cx="3290054" cy="216000"/>
          </a:xfrm>
        </p:spPr>
        <p:txBody>
          <a:bodyPr/>
          <a:lstStyle>
            <a:lvl1pPr marL="0" indent="0">
              <a:buNone/>
              <a:defRPr sz="12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17" name="E-Mail">
            <a:extLst>
              <a:ext uri="{FF2B5EF4-FFF2-40B4-BE49-F238E27FC236}">
                <a16:creationId xmlns:a16="http://schemas.microsoft.com/office/drawing/2014/main" id="{ACA23F80-9AF9-4470-BBE4-89C7578BECD6}"/>
              </a:ext>
            </a:extLst>
          </p:cNvPr>
          <p:cNvSpPr>
            <a:spLocks noGrp="1"/>
          </p:cNvSpPr>
          <p:nvPr>
            <p:ph type="body" sz="quarter" idx="31" hasCustomPrompt="1"/>
          </p:nvPr>
        </p:nvSpPr>
        <p:spPr>
          <a:xfrm>
            <a:off x="2047400" y="2757117"/>
            <a:ext cx="542646" cy="216482"/>
          </a:xfrm>
        </p:spPr>
        <p:txBody>
          <a:bodyPr/>
          <a:lstStyle>
            <a:lvl1pPr>
              <a:buFontTx/>
              <a:buNone/>
              <a:defRPr lang="de-DE" sz="1200" b="0" kern="1200" dirty="0" smtClean="0">
                <a:solidFill>
                  <a:schemeClr val="tx1"/>
                </a:solidFill>
                <a:latin typeface="+mn-lt"/>
                <a:ea typeface="+mn-ea"/>
                <a:cs typeface="+mn-cs"/>
              </a:defRPr>
            </a:lvl1pPr>
            <a:lvl2pPr>
              <a:defRPr lang="de-DE" sz="1200" b="0" kern="1200" dirty="0" smtClean="0">
                <a:solidFill>
                  <a:schemeClr val="tx1"/>
                </a:solidFill>
                <a:latin typeface="+mn-lt"/>
                <a:ea typeface="+mn-ea"/>
                <a:cs typeface="+mn-cs"/>
              </a:defRPr>
            </a:lvl2pPr>
            <a:lvl3pPr>
              <a:defRPr lang="de-DE" sz="1200" b="0" kern="1200" dirty="0" smtClean="0">
                <a:solidFill>
                  <a:schemeClr val="tx1"/>
                </a:solidFill>
                <a:latin typeface="+mn-lt"/>
                <a:ea typeface="+mn-ea"/>
                <a:cs typeface="+mn-cs"/>
              </a:defRPr>
            </a:lvl3pPr>
            <a:lvl4pPr>
              <a:defRPr lang="de-DE" sz="1200" b="0" kern="1200" dirty="0" smtClean="0">
                <a:solidFill>
                  <a:schemeClr val="tx1"/>
                </a:solidFill>
                <a:latin typeface="+mn-lt"/>
                <a:ea typeface="+mn-ea"/>
                <a:cs typeface="+mn-cs"/>
              </a:defRPr>
            </a:lvl4pPr>
            <a:lvl5pPr>
              <a:defRPr lang="de-DE" sz="1200" b="0" kern="1200" dirty="0">
                <a:solidFill>
                  <a:schemeClr val="tx1"/>
                </a:solidFill>
                <a:latin typeface="+mn-lt"/>
                <a:ea typeface="+mn-ea"/>
                <a:cs typeface="+mn-cs"/>
              </a:defRPr>
            </a:lvl5pPr>
          </a:lstStyle>
          <a:p>
            <a:pPr marL="0" lvl="0" indent="0" algn="l" defTabSz="571454" rtl="0" eaLnBrk="1" latinLnBrk="0" hangingPunct="1">
              <a:lnSpc>
                <a:spcPct val="120000"/>
              </a:lnSpc>
              <a:spcBef>
                <a:spcPts val="625"/>
              </a:spcBef>
              <a:buClr>
                <a:schemeClr val="accent1"/>
              </a:buClr>
              <a:buFont typeface="Arial" panose="020B0604020202020204" pitchFamily="34" charset="0"/>
              <a:buNone/>
            </a:pPr>
            <a:r>
              <a:rPr lang="de-DE" dirty="0" err="1"/>
              <a:t>e-mail</a:t>
            </a:r>
            <a:endParaRPr lang="de-DE" dirty="0"/>
          </a:p>
        </p:txBody>
      </p:sp>
      <p:sp>
        <p:nvSpPr>
          <p:cNvPr id="27" name="Email Adresse">
            <a:extLst>
              <a:ext uri="{FF2B5EF4-FFF2-40B4-BE49-F238E27FC236}">
                <a16:creationId xmlns:a16="http://schemas.microsoft.com/office/drawing/2014/main" id="{7308515A-8A22-46AD-9FA1-5ED7242695EF}"/>
              </a:ext>
            </a:extLst>
          </p:cNvPr>
          <p:cNvSpPr>
            <a:spLocks noGrp="1"/>
          </p:cNvSpPr>
          <p:nvPr>
            <p:ph type="body" sz="quarter" idx="26" hasCustomPrompt="1"/>
          </p:nvPr>
        </p:nvSpPr>
        <p:spPr>
          <a:xfrm>
            <a:off x="2590047" y="2757117"/>
            <a:ext cx="2783246" cy="216000"/>
          </a:xfrm>
        </p:spPr>
        <p:txBody>
          <a:bodyPr/>
          <a:lstStyle>
            <a:lvl1pPr marL="0" indent="0">
              <a:buNone/>
              <a:defRPr sz="12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err="1"/>
              <a:t>enter</a:t>
            </a:r>
            <a:r>
              <a:rPr lang="de-DE" dirty="0"/>
              <a:t> </a:t>
            </a:r>
            <a:r>
              <a:rPr lang="de-DE" dirty="0" err="1"/>
              <a:t>address</a:t>
            </a:r>
            <a:endParaRPr lang="de-DE" dirty="0"/>
          </a:p>
        </p:txBody>
      </p:sp>
      <p:sp>
        <p:nvSpPr>
          <p:cNvPr id="28" name="Telefonnummer">
            <a:extLst>
              <a:ext uri="{FF2B5EF4-FFF2-40B4-BE49-F238E27FC236}">
                <a16:creationId xmlns:a16="http://schemas.microsoft.com/office/drawing/2014/main" id="{633922B5-5EE4-4A6B-8260-E61B554BC0FD}"/>
              </a:ext>
            </a:extLst>
          </p:cNvPr>
          <p:cNvSpPr>
            <a:spLocks noGrp="1"/>
          </p:cNvSpPr>
          <p:nvPr>
            <p:ph type="body" sz="quarter" idx="32" hasCustomPrompt="1"/>
          </p:nvPr>
        </p:nvSpPr>
        <p:spPr>
          <a:xfrm>
            <a:off x="2047400" y="2988485"/>
            <a:ext cx="1745931" cy="245786"/>
          </a:xfrm>
        </p:spPr>
        <p:txBody>
          <a:bodyPr wrap="none"/>
          <a:lstStyle>
            <a:lvl1pPr marL="0" indent="0">
              <a:buNone/>
              <a:tabLst>
                <a:tab pos="539750" algn="l"/>
              </a:tabLst>
              <a:defRPr sz="12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lvl="0" indent="0" algn="l" defTabSz="571454" rtl="0" eaLnBrk="1" latinLnBrk="0" hangingPunct="1">
              <a:lnSpc>
                <a:spcPct val="120000"/>
              </a:lnSpc>
              <a:spcBef>
                <a:spcPts val="625"/>
              </a:spcBef>
              <a:spcAft>
                <a:spcPts val="0"/>
              </a:spcAft>
              <a:buClr>
                <a:schemeClr val="accent1"/>
              </a:buClr>
              <a:buFont typeface="Arial" panose="020B0604020202020204" pitchFamily="34" charset="0"/>
              <a:buNone/>
              <a:tabLst>
                <a:tab pos="541338" algn="l"/>
              </a:tabLst>
            </a:pPr>
            <a:r>
              <a:rPr lang="de-DE" dirty="0" err="1">
                <a:solidFill>
                  <a:schemeClr val="tx1"/>
                </a:solidFill>
              </a:rPr>
              <a:t>phone</a:t>
            </a:r>
            <a:r>
              <a:rPr lang="de-DE" dirty="0">
                <a:solidFill>
                  <a:schemeClr val="tx1"/>
                </a:solidFill>
              </a:rPr>
              <a:t>	+49 (0) 711 685-</a:t>
            </a:r>
          </a:p>
        </p:txBody>
      </p:sp>
      <p:sp>
        <p:nvSpPr>
          <p:cNvPr id="29" name="Durchwahl">
            <a:extLst>
              <a:ext uri="{FF2B5EF4-FFF2-40B4-BE49-F238E27FC236}">
                <a16:creationId xmlns:a16="http://schemas.microsoft.com/office/drawing/2014/main" id="{79CFC5BE-3431-4690-BD14-F61282CDAFAC}"/>
              </a:ext>
            </a:extLst>
          </p:cNvPr>
          <p:cNvSpPr>
            <a:spLocks noGrp="1"/>
          </p:cNvSpPr>
          <p:nvPr>
            <p:ph type="body" sz="quarter" idx="23" hasCustomPrompt="1"/>
          </p:nvPr>
        </p:nvSpPr>
        <p:spPr>
          <a:xfrm>
            <a:off x="3746391" y="2988485"/>
            <a:ext cx="649267" cy="245786"/>
          </a:xfrm>
        </p:spPr>
        <p:txBody>
          <a:bodyPr/>
          <a:lstStyle>
            <a:lvl1pPr marL="0" indent="0">
              <a:buNone/>
              <a:defRPr sz="12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a:t>
            </a:r>
          </a:p>
        </p:txBody>
      </p:sp>
      <p:sp>
        <p:nvSpPr>
          <p:cNvPr id="30" name="www">
            <a:extLst>
              <a:ext uri="{FF2B5EF4-FFF2-40B4-BE49-F238E27FC236}">
                <a16:creationId xmlns:a16="http://schemas.microsoft.com/office/drawing/2014/main" id="{71E81CEA-9BDB-4ED4-8CB1-F7AAEBD78248}"/>
              </a:ext>
            </a:extLst>
          </p:cNvPr>
          <p:cNvSpPr>
            <a:spLocks noGrp="1"/>
          </p:cNvSpPr>
          <p:nvPr>
            <p:ph type="body" sz="quarter" idx="33" hasCustomPrompt="1"/>
          </p:nvPr>
        </p:nvSpPr>
        <p:spPr>
          <a:xfrm>
            <a:off x="2047401" y="3249157"/>
            <a:ext cx="364806" cy="238329"/>
          </a:xfrm>
        </p:spPr>
        <p:txBody>
          <a:bodyPr/>
          <a:lstStyle>
            <a:lvl1pPr marL="0" indent="0">
              <a:buNone/>
              <a:defRPr sz="12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www.</a:t>
            </a:r>
          </a:p>
        </p:txBody>
      </p:sp>
      <p:sp>
        <p:nvSpPr>
          <p:cNvPr id="31" name="Webadresse">
            <a:extLst>
              <a:ext uri="{FF2B5EF4-FFF2-40B4-BE49-F238E27FC236}">
                <a16:creationId xmlns:a16="http://schemas.microsoft.com/office/drawing/2014/main" id="{A7131975-9EBD-405E-B53B-FD648C6B91A4}"/>
              </a:ext>
            </a:extLst>
          </p:cNvPr>
          <p:cNvSpPr>
            <a:spLocks noGrp="1"/>
          </p:cNvSpPr>
          <p:nvPr>
            <p:ph type="body" sz="quarter" idx="24" hasCustomPrompt="1"/>
          </p:nvPr>
        </p:nvSpPr>
        <p:spPr>
          <a:xfrm>
            <a:off x="2412208" y="3249157"/>
            <a:ext cx="1838323" cy="238329"/>
          </a:xfrm>
        </p:spPr>
        <p:txBody>
          <a:bodyPr/>
          <a:lstStyle>
            <a:lvl1pPr marL="0" indent="0">
              <a:buNone/>
              <a:defRPr sz="12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err="1"/>
              <a:t>enter</a:t>
            </a:r>
            <a:r>
              <a:rPr lang="de-DE" dirty="0"/>
              <a:t> </a:t>
            </a:r>
            <a:r>
              <a:rPr lang="de-DE" dirty="0" err="1"/>
              <a:t>address</a:t>
            </a:r>
            <a:endParaRPr lang="de-DE" dirty="0"/>
          </a:p>
        </p:txBody>
      </p:sp>
      <p:sp>
        <p:nvSpPr>
          <p:cNvPr id="32" name="Universität Stuttgart">
            <a:extLst>
              <a:ext uri="{FF2B5EF4-FFF2-40B4-BE49-F238E27FC236}">
                <a16:creationId xmlns:a16="http://schemas.microsoft.com/office/drawing/2014/main" id="{47FD55A5-7A1D-4E38-B9F0-AB606B4B6F0D}"/>
              </a:ext>
            </a:extLst>
          </p:cNvPr>
          <p:cNvSpPr>
            <a:spLocks noGrp="1"/>
          </p:cNvSpPr>
          <p:nvPr>
            <p:ph type="body" sz="quarter" idx="34" hasCustomPrompt="1"/>
          </p:nvPr>
        </p:nvSpPr>
        <p:spPr>
          <a:xfrm>
            <a:off x="2047400" y="3693601"/>
            <a:ext cx="2500012" cy="218691"/>
          </a:xfrm>
        </p:spPr>
        <p:txBody>
          <a:bodyPr/>
          <a:lstStyle>
            <a:lvl1pPr marL="0" indent="0">
              <a:buNone/>
              <a:defRPr sz="12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lvl="0" indent="0" algn="l" defTabSz="571454" rtl="0" eaLnBrk="1" latinLnBrk="0" hangingPunct="1">
              <a:lnSpc>
                <a:spcPct val="120000"/>
              </a:lnSpc>
              <a:spcBef>
                <a:spcPts val="625"/>
              </a:spcBef>
              <a:spcAft>
                <a:spcPts val="0"/>
              </a:spcAft>
              <a:buClr>
                <a:schemeClr val="accent1"/>
              </a:buClr>
              <a:buFont typeface="Arial" panose="020B0604020202020204" pitchFamily="34" charset="0"/>
              <a:buNone/>
              <a:tabLst>
                <a:tab pos="541338" algn="l"/>
              </a:tabLst>
            </a:pPr>
            <a:r>
              <a:rPr lang="de-DE" dirty="0"/>
              <a:t>University </a:t>
            </a:r>
            <a:r>
              <a:rPr lang="de-DE" dirty="0" err="1"/>
              <a:t>of</a:t>
            </a:r>
            <a:r>
              <a:rPr lang="de-DE" dirty="0"/>
              <a:t> Stuttgart</a:t>
            </a:r>
          </a:p>
        </p:txBody>
      </p:sp>
      <p:sp>
        <p:nvSpPr>
          <p:cNvPr id="33" name="Abteilung Institut">
            <a:extLst>
              <a:ext uri="{FF2B5EF4-FFF2-40B4-BE49-F238E27FC236}">
                <a16:creationId xmlns:a16="http://schemas.microsoft.com/office/drawing/2014/main" id="{852E9B92-E4B2-4F64-A5DE-8934CB30F36F}"/>
              </a:ext>
            </a:extLst>
          </p:cNvPr>
          <p:cNvSpPr>
            <a:spLocks noGrp="1"/>
          </p:cNvSpPr>
          <p:nvPr>
            <p:ph type="body" sz="quarter" idx="25" hasCustomPrompt="1"/>
          </p:nvPr>
        </p:nvSpPr>
        <p:spPr>
          <a:xfrm>
            <a:off x="2047400" y="3932546"/>
            <a:ext cx="3290054" cy="216000"/>
          </a:xfrm>
        </p:spPr>
        <p:txBody>
          <a:bodyPr/>
          <a:lstStyle>
            <a:lvl1pPr marL="0" indent="0">
              <a:buNone/>
              <a:defRPr sz="12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Department </a:t>
            </a:r>
            <a:r>
              <a:rPr lang="de-DE" dirty="0" err="1"/>
              <a:t>or</a:t>
            </a:r>
            <a:r>
              <a:rPr lang="de-DE" dirty="0"/>
              <a:t> </a:t>
            </a:r>
            <a:r>
              <a:rPr lang="de-DE" dirty="0" err="1"/>
              <a:t>institute</a:t>
            </a:r>
            <a:r>
              <a:rPr lang="de-DE" dirty="0"/>
              <a:t> </a:t>
            </a:r>
            <a:r>
              <a:rPr lang="de-DE" dirty="0" err="1"/>
              <a:t>name</a:t>
            </a:r>
            <a:endParaRPr lang="de-DE" dirty="0"/>
          </a:p>
        </p:txBody>
      </p:sp>
      <p:sp>
        <p:nvSpPr>
          <p:cNvPr id="34" name="Adressfeld">
            <a:extLst>
              <a:ext uri="{FF2B5EF4-FFF2-40B4-BE49-F238E27FC236}">
                <a16:creationId xmlns:a16="http://schemas.microsoft.com/office/drawing/2014/main" id="{E2705CDC-6CE7-4A26-8B5F-5E040DD67207}"/>
              </a:ext>
            </a:extLst>
          </p:cNvPr>
          <p:cNvSpPr>
            <a:spLocks noGrp="1"/>
          </p:cNvSpPr>
          <p:nvPr>
            <p:ph type="body" sz="quarter" idx="21" hasCustomPrompt="1"/>
          </p:nvPr>
        </p:nvSpPr>
        <p:spPr>
          <a:xfrm>
            <a:off x="2047400" y="4168800"/>
            <a:ext cx="3290054" cy="216000"/>
          </a:xfrm>
        </p:spPr>
        <p:txBody>
          <a:bodyPr/>
          <a:lstStyle>
            <a:lvl1pPr marL="0" indent="0">
              <a:buNone/>
              <a:defRPr sz="12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err="1"/>
              <a:t>Address</a:t>
            </a:r>
            <a:endParaRPr lang="de-DE" dirty="0"/>
          </a:p>
        </p:txBody>
      </p:sp>
    </p:spTree>
    <p:extLst>
      <p:ext uri="{BB962C8B-B14F-4D97-AF65-F5344CB8AC3E}">
        <p14:creationId xmlns:p14="http://schemas.microsoft.com/office/powerpoint/2010/main" val="40896968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chlussfolie blau">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4" name="Grafik 13">
            <a:extLst>
              <a:ext uri="{C183D7F6-B498-43B3-948B-1728B52AA6E4}">
                <adec:decorative xmlns:adec="http://schemas.microsoft.com/office/drawing/2017/decorative" val="1"/>
              </a:ext>
            </a:extLst>
          </p:cNvPr>
          <p:cNvPicPr>
            <a:picLocks noChangeAspect="1"/>
          </p:cNvPicPr>
          <p:nvPr userDrawn="1"/>
        </p:nvPicPr>
        <p:blipFill>
          <a:blip r:embed="rId3">
            <a:biLevel thresh="25000"/>
            <a:extLst>
              <a:ext uri="{28A0092B-C50C-407E-A947-70E740481C1C}">
                <a14:useLocalDpi xmlns:a14="http://schemas.microsoft.com/office/drawing/2010/main" val="0"/>
              </a:ext>
            </a:extLst>
          </a:blip>
          <a:stretch>
            <a:fillRect/>
          </a:stretch>
        </p:blipFill>
        <p:spPr>
          <a:xfrm>
            <a:off x="398334" y="344529"/>
            <a:ext cx="2136071" cy="431998"/>
          </a:xfrm>
          <a:prstGeom prst="rect">
            <a:avLst/>
          </a:prstGeom>
        </p:spPr>
      </p:pic>
      <p:pic>
        <p:nvPicPr>
          <p:cNvPr id="15" name="Grafik 14">
            <a:extLst>
              <a:ext uri="{C183D7F6-B498-43B3-948B-1728B52AA6E4}">
                <adec:decorative xmlns:adec="http://schemas.microsoft.com/office/drawing/2017/decorative" val="1"/>
              </a:ext>
            </a:extLst>
          </p:cNvPr>
          <p:cNvPicPr>
            <a:picLocks noChangeAspect="1"/>
          </p:cNvPicPr>
          <p:nvPr userDrawn="1"/>
        </p:nvPicPr>
        <p:blipFill rotWithShape="1">
          <a:blip r:embed="rId4">
            <a:biLevel thresh="25000"/>
            <a:extLst>
              <a:ext uri="{28A0092B-C50C-407E-A947-70E740481C1C}">
                <a14:useLocalDpi xmlns:a14="http://schemas.microsoft.com/office/drawing/2010/main" val="0"/>
              </a:ext>
            </a:extLst>
          </a:blip>
          <a:srcRect l="23763" t="1" b="-1"/>
          <a:stretch/>
        </p:blipFill>
        <p:spPr>
          <a:xfrm>
            <a:off x="914400" y="656409"/>
            <a:ext cx="1628471" cy="168351"/>
          </a:xfrm>
          <a:prstGeom prst="rect">
            <a:avLst/>
          </a:prstGeom>
        </p:spPr>
      </p:pic>
      <p:sp>
        <p:nvSpPr>
          <p:cNvPr id="18" name="Textfeld 17"/>
          <p:cNvSpPr txBox="1"/>
          <p:nvPr userDrawn="1"/>
        </p:nvSpPr>
        <p:spPr>
          <a:xfrm>
            <a:off x="396000" y="1486800"/>
            <a:ext cx="1800000" cy="324000"/>
          </a:xfrm>
          <a:prstGeom prst="rect">
            <a:avLst/>
          </a:prstGeom>
        </p:spPr>
        <p:txBody>
          <a:bodyPr vert="horz" lIns="0" tIns="0" rIns="0" bIns="0" rtlCol="0">
            <a:noAutofit/>
          </a:bodyPr>
          <a:lstStyle>
            <a:lvl1pPr lvl="0" indent="0" defTabSz="685800">
              <a:lnSpc>
                <a:spcPct val="120000"/>
              </a:lnSpc>
              <a:spcBef>
                <a:spcPts val="750"/>
              </a:spcBef>
              <a:buClr>
                <a:schemeClr val="accent2"/>
              </a:buClr>
              <a:buFont typeface="Arial" panose="020B0604020202020204" pitchFamily="34" charset="0"/>
              <a:buNone/>
              <a:defRPr sz="1200" b="0">
                <a:solidFill>
                  <a:schemeClr val="tx1">
                    <a:lumMod val="75000"/>
                    <a:lumOff val="25000"/>
                  </a:schemeClr>
                </a:solidFill>
              </a:defRPr>
            </a:lvl1pPr>
            <a:lvl2pPr marL="449263" indent="-273050" defTabSz="685800">
              <a:lnSpc>
                <a:spcPct val="120000"/>
              </a:lnSpc>
              <a:spcBef>
                <a:spcPts val="375"/>
              </a:spcBef>
              <a:buFont typeface="Arial" panose="020B0604020202020204" pitchFamily="34" charset="0"/>
              <a:buChar char="–"/>
              <a:defRPr sz="1800">
                <a:solidFill>
                  <a:schemeClr val="bg1"/>
                </a:solidFill>
              </a:defRPr>
            </a:lvl2pPr>
            <a:lvl3pPr marL="715963" indent="-266700" defTabSz="685800">
              <a:lnSpc>
                <a:spcPct val="120000"/>
              </a:lnSpc>
              <a:spcBef>
                <a:spcPts val="375"/>
              </a:spcBef>
              <a:buFont typeface="Arial" panose="020B0604020202020204" pitchFamily="34" charset="0"/>
              <a:buChar char="–"/>
              <a:defRPr sz="1800">
                <a:solidFill>
                  <a:schemeClr val="bg1"/>
                </a:solidFill>
              </a:defRPr>
            </a:lvl3pPr>
            <a:lvl4pPr marL="987425" indent="-271463" defTabSz="685800">
              <a:lnSpc>
                <a:spcPct val="120000"/>
              </a:lnSpc>
              <a:spcBef>
                <a:spcPts val="375"/>
              </a:spcBef>
              <a:buFont typeface="Arial" panose="020B0604020202020204" pitchFamily="34" charset="0"/>
              <a:buChar char="–"/>
              <a:defRPr sz="1800">
                <a:solidFill>
                  <a:schemeClr val="bg1"/>
                </a:solidFill>
              </a:defRPr>
            </a:lvl4pPr>
            <a:lvl5pPr marL="1254125" indent="-266700" defTabSz="685800">
              <a:lnSpc>
                <a:spcPct val="120000"/>
              </a:lnSpc>
              <a:spcBef>
                <a:spcPts val="375"/>
              </a:spcBef>
              <a:buFont typeface="Arial" panose="020B0604020202020204" pitchFamily="34" charset="0"/>
              <a:buChar char="–"/>
              <a:defRPr sz="1800">
                <a:solidFill>
                  <a:schemeClr val="bg1"/>
                </a:solidFill>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spcBef>
                <a:spcPts val="167"/>
              </a:spcBef>
              <a:spcAft>
                <a:spcPts val="0"/>
              </a:spcAft>
              <a:tabLst>
                <a:tab pos="451079" algn="l"/>
              </a:tabLst>
            </a:pPr>
            <a:r>
              <a:rPr lang="de-DE" sz="2000" b="1" dirty="0" err="1">
                <a:solidFill>
                  <a:schemeClr val="bg1"/>
                </a:solidFill>
              </a:rPr>
              <a:t>Thank</a:t>
            </a:r>
            <a:r>
              <a:rPr lang="de-DE" sz="2000" b="1" baseline="0" dirty="0">
                <a:solidFill>
                  <a:schemeClr val="bg1"/>
                </a:solidFill>
              </a:rPr>
              <a:t> </a:t>
            </a:r>
            <a:r>
              <a:rPr lang="de-DE" sz="2000" b="1" baseline="0" dirty="0" err="1">
                <a:solidFill>
                  <a:schemeClr val="bg1"/>
                </a:solidFill>
              </a:rPr>
              <a:t>you</a:t>
            </a:r>
            <a:r>
              <a:rPr lang="de-DE" sz="2000" b="1" baseline="0" dirty="0">
                <a:solidFill>
                  <a:schemeClr val="bg1"/>
                </a:solidFill>
              </a:rPr>
              <a:t>!</a:t>
            </a:r>
            <a:endParaRPr lang="de-DE" sz="2000" b="1" dirty="0">
              <a:solidFill>
                <a:schemeClr val="bg1"/>
              </a:solidFill>
            </a:endParaRPr>
          </a:p>
        </p:txBody>
      </p:sp>
      <p:sp>
        <p:nvSpPr>
          <p:cNvPr id="17" name="Bildplatzhalter 7">
            <a:extLst>
              <a:ext uri="{C183D7F6-B498-43B3-948B-1728B52AA6E4}">
                <adec:decorative xmlns:adec="http://schemas.microsoft.com/office/drawing/2017/decorative" val="1"/>
              </a:ext>
            </a:extLst>
          </p:cNvPr>
          <p:cNvSpPr>
            <a:spLocks noGrp="1"/>
          </p:cNvSpPr>
          <p:nvPr>
            <p:ph type="pic" sz="quarter" idx="14"/>
          </p:nvPr>
        </p:nvSpPr>
        <p:spPr>
          <a:xfrm>
            <a:off x="396000" y="2149167"/>
            <a:ext cx="1442516" cy="1442516"/>
          </a:xfrm>
          <a:prstGeom prst="ellipse">
            <a:avLst/>
          </a:prstGeom>
          <a:solidFill>
            <a:schemeClr val="bg1"/>
          </a:solidFill>
        </p:spPr>
        <p:txBody>
          <a:bodyPr tIns="0"/>
          <a:lstStyle>
            <a:lvl1pPr marL="0" indent="0" algn="ctr">
              <a:buNone/>
              <a:defRPr sz="1000"/>
            </a:lvl1pPr>
          </a:lstStyle>
          <a:p>
            <a:r>
              <a:rPr lang="de-DE"/>
              <a:t>Bild durch Klicken auf Symbol hinzufügen</a:t>
            </a:r>
            <a:endParaRPr lang="en-US"/>
          </a:p>
        </p:txBody>
      </p:sp>
      <p:sp>
        <p:nvSpPr>
          <p:cNvPr id="21" name="Textplatzhalter 10"/>
          <p:cNvSpPr>
            <a:spLocks noGrp="1"/>
          </p:cNvSpPr>
          <p:nvPr>
            <p:ph type="body" sz="quarter" idx="22" hasCustomPrompt="1"/>
          </p:nvPr>
        </p:nvSpPr>
        <p:spPr>
          <a:xfrm>
            <a:off x="2047400" y="2325600"/>
            <a:ext cx="3290054" cy="216000"/>
          </a:xfrm>
        </p:spPr>
        <p:txBody>
          <a:bodyPr/>
          <a:lstStyle>
            <a:lvl1pPr marL="0" indent="0">
              <a:buNone/>
              <a:defRPr sz="1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37" name="E-Mail">
            <a:extLst>
              <a:ext uri="{FF2B5EF4-FFF2-40B4-BE49-F238E27FC236}">
                <a16:creationId xmlns:a16="http://schemas.microsoft.com/office/drawing/2014/main" id="{13513017-653C-4A2D-A7A7-13FACB76C0B8}"/>
              </a:ext>
            </a:extLst>
          </p:cNvPr>
          <p:cNvSpPr>
            <a:spLocks noGrp="1"/>
          </p:cNvSpPr>
          <p:nvPr>
            <p:ph type="body" sz="quarter" idx="31" hasCustomPrompt="1"/>
          </p:nvPr>
        </p:nvSpPr>
        <p:spPr>
          <a:xfrm>
            <a:off x="2047400" y="2757117"/>
            <a:ext cx="542646" cy="216482"/>
          </a:xfrm>
        </p:spPr>
        <p:txBody>
          <a:bodyPr/>
          <a:lstStyle>
            <a:lvl1pPr>
              <a:buFontTx/>
              <a:buNone/>
              <a:defRPr lang="de-DE" sz="1200" b="0" kern="1200" dirty="0" smtClean="0">
                <a:solidFill>
                  <a:schemeClr val="bg1"/>
                </a:solidFill>
                <a:latin typeface="+mn-lt"/>
                <a:ea typeface="+mn-ea"/>
                <a:cs typeface="+mn-cs"/>
              </a:defRPr>
            </a:lvl1pPr>
            <a:lvl2pPr>
              <a:defRPr lang="de-DE" sz="1200" b="0" kern="1200" dirty="0" smtClean="0">
                <a:solidFill>
                  <a:schemeClr val="tx1"/>
                </a:solidFill>
                <a:latin typeface="+mn-lt"/>
                <a:ea typeface="+mn-ea"/>
                <a:cs typeface="+mn-cs"/>
              </a:defRPr>
            </a:lvl2pPr>
            <a:lvl3pPr>
              <a:defRPr lang="de-DE" sz="1200" b="0" kern="1200" dirty="0" smtClean="0">
                <a:solidFill>
                  <a:schemeClr val="tx1"/>
                </a:solidFill>
                <a:latin typeface="+mn-lt"/>
                <a:ea typeface="+mn-ea"/>
                <a:cs typeface="+mn-cs"/>
              </a:defRPr>
            </a:lvl3pPr>
            <a:lvl4pPr>
              <a:defRPr lang="de-DE" sz="1200" b="0" kern="1200" dirty="0" smtClean="0">
                <a:solidFill>
                  <a:schemeClr val="tx1"/>
                </a:solidFill>
                <a:latin typeface="+mn-lt"/>
                <a:ea typeface="+mn-ea"/>
                <a:cs typeface="+mn-cs"/>
              </a:defRPr>
            </a:lvl4pPr>
            <a:lvl5pPr>
              <a:defRPr lang="de-DE" sz="1200" b="0" kern="1200" dirty="0">
                <a:solidFill>
                  <a:schemeClr val="tx1"/>
                </a:solidFill>
                <a:latin typeface="+mn-lt"/>
                <a:ea typeface="+mn-ea"/>
                <a:cs typeface="+mn-cs"/>
              </a:defRPr>
            </a:lvl5pPr>
          </a:lstStyle>
          <a:p>
            <a:pPr marL="0" lvl="0" indent="0" algn="l" defTabSz="571454" rtl="0" eaLnBrk="1" latinLnBrk="0" hangingPunct="1">
              <a:lnSpc>
                <a:spcPct val="120000"/>
              </a:lnSpc>
              <a:spcBef>
                <a:spcPts val="625"/>
              </a:spcBef>
              <a:buClr>
                <a:schemeClr val="accent1"/>
              </a:buClr>
              <a:buFont typeface="Arial" panose="020B0604020202020204" pitchFamily="34" charset="0"/>
              <a:buNone/>
            </a:pPr>
            <a:r>
              <a:rPr lang="de-DE" dirty="0" err="1"/>
              <a:t>e-mail</a:t>
            </a:r>
            <a:endParaRPr lang="de-DE" dirty="0"/>
          </a:p>
        </p:txBody>
      </p:sp>
      <p:sp>
        <p:nvSpPr>
          <p:cNvPr id="38" name="Email Adresse">
            <a:extLst>
              <a:ext uri="{FF2B5EF4-FFF2-40B4-BE49-F238E27FC236}">
                <a16:creationId xmlns:a16="http://schemas.microsoft.com/office/drawing/2014/main" id="{BE7FE593-C450-4CB7-BDCD-8BA096B8A42B}"/>
              </a:ext>
            </a:extLst>
          </p:cNvPr>
          <p:cNvSpPr>
            <a:spLocks noGrp="1"/>
          </p:cNvSpPr>
          <p:nvPr>
            <p:ph type="body" sz="quarter" idx="26" hasCustomPrompt="1"/>
          </p:nvPr>
        </p:nvSpPr>
        <p:spPr>
          <a:xfrm>
            <a:off x="2590047" y="2757117"/>
            <a:ext cx="2783246" cy="216000"/>
          </a:xfrm>
        </p:spPr>
        <p:txBody>
          <a:bodyPr/>
          <a:lstStyle>
            <a:lvl1pPr marL="0" indent="0">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err="1"/>
              <a:t>enter</a:t>
            </a:r>
            <a:r>
              <a:rPr lang="de-DE" dirty="0"/>
              <a:t> </a:t>
            </a:r>
            <a:r>
              <a:rPr lang="de-DE" dirty="0" err="1"/>
              <a:t>address</a:t>
            </a:r>
            <a:endParaRPr lang="de-DE" dirty="0"/>
          </a:p>
        </p:txBody>
      </p:sp>
      <p:sp>
        <p:nvSpPr>
          <p:cNvPr id="46" name="phone">
            <a:extLst>
              <a:ext uri="{FF2B5EF4-FFF2-40B4-BE49-F238E27FC236}">
                <a16:creationId xmlns:a16="http://schemas.microsoft.com/office/drawing/2014/main" id="{40BEA16B-358D-48E9-B2AD-E92080CBC98B}"/>
              </a:ext>
            </a:extLst>
          </p:cNvPr>
          <p:cNvSpPr>
            <a:spLocks noGrp="1"/>
          </p:cNvSpPr>
          <p:nvPr>
            <p:ph type="body" sz="quarter" idx="35" hasCustomPrompt="1"/>
          </p:nvPr>
        </p:nvSpPr>
        <p:spPr>
          <a:xfrm>
            <a:off x="2047400" y="2988485"/>
            <a:ext cx="1745931" cy="245786"/>
          </a:xfrm>
        </p:spPr>
        <p:txBody>
          <a:bodyPr vert="horz" wrap="none" lIns="0" tIns="0" rIns="0" bIns="0" rtlCol="0">
            <a:noAutofit/>
          </a:bodyPr>
          <a:lstStyle>
            <a:lvl1pPr marL="0" indent="0">
              <a:buNone/>
              <a:defRPr lang="de-DE" sz="1200" b="0" dirty="0" smtClean="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lvl="0" indent="0">
              <a:spcAft>
                <a:spcPts val="0"/>
              </a:spcAft>
              <a:buNone/>
              <a:tabLst>
                <a:tab pos="541338" algn="l"/>
              </a:tabLst>
            </a:pPr>
            <a:r>
              <a:rPr lang="de-DE" dirty="0" err="1"/>
              <a:t>phone</a:t>
            </a:r>
            <a:r>
              <a:rPr lang="de-DE" dirty="0"/>
              <a:t>	+49 (0) 711 685-</a:t>
            </a:r>
          </a:p>
        </p:txBody>
      </p:sp>
      <p:sp>
        <p:nvSpPr>
          <p:cNvPr id="40" name="Durchwahl">
            <a:extLst>
              <a:ext uri="{FF2B5EF4-FFF2-40B4-BE49-F238E27FC236}">
                <a16:creationId xmlns:a16="http://schemas.microsoft.com/office/drawing/2014/main" id="{36CD0B50-D845-4B60-BCF6-24045DC68AFB}"/>
              </a:ext>
            </a:extLst>
          </p:cNvPr>
          <p:cNvSpPr>
            <a:spLocks noGrp="1"/>
          </p:cNvSpPr>
          <p:nvPr>
            <p:ph type="body" sz="quarter" idx="23" hasCustomPrompt="1"/>
          </p:nvPr>
        </p:nvSpPr>
        <p:spPr>
          <a:xfrm>
            <a:off x="3746391" y="2988485"/>
            <a:ext cx="649267" cy="245786"/>
          </a:xfrm>
        </p:spPr>
        <p:txBody>
          <a:bodyPr/>
          <a:lstStyle>
            <a:lvl1pPr marL="0" indent="0">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a:t>
            </a:r>
          </a:p>
        </p:txBody>
      </p:sp>
      <p:sp>
        <p:nvSpPr>
          <p:cNvPr id="41" name="www">
            <a:extLst>
              <a:ext uri="{FF2B5EF4-FFF2-40B4-BE49-F238E27FC236}">
                <a16:creationId xmlns:a16="http://schemas.microsoft.com/office/drawing/2014/main" id="{02AB2C34-53D1-451C-83D5-F20A9B3CCB71}"/>
              </a:ext>
            </a:extLst>
          </p:cNvPr>
          <p:cNvSpPr>
            <a:spLocks noGrp="1"/>
          </p:cNvSpPr>
          <p:nvPr>
            <p:ph type="body" sz="quarter" idx="33" hasCustomPrompt="1"/>
          </p:nvPr>
        </p:nvSpPr>
        <p:spPr>
          <a:xfrm>
            <a:off x="2047401" y="3249157"/>
            <a:ext cx="364806" cy="238329"/>
          </a:xfrm>
        </p:spPr>
        <p:txBody>
          <a:bodyPr/>
          <a:lstStyle>
            <a:lvl1pPr marL="0" indent="0">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www.</a:t>
            </a:r>
          </a:p>
        </p:txBody>
      </p:sp>
      <p:sp>
        <p:nvSpPr>
          <p:cNvPr id="42" name="Webadresse">
            <a:extLst>
              <a:ext uri="{FF2B5EF4-FFF2-40B4-BE49-F238E27FC236}">
                <a16:creationId xmlns:a16="http://schemas.microsoft.com/office/drawing/2014/main" id="{6B369112-743C-47C5-8537-6C89E0F70B87}"/>
              </a:ext>
            </a:extLst>
          </p:cNvPr>
          <p:cNvSpPr>
            <a:spLocks noGrp="1"/>
          </p:cNvSpPr>
          <p:nvPr>
            <p:ph type="body" sz="quarter" idx="24" hasCustomPrompt="1"/>
          </p:nvPr>
        </p:nvSpPr>
        <p:spPr>
          <a:xfrm>
            <a:off x="2412208" y="3249157"/>
            <a:ext cx="1838323" cy="238329"/>
          </a:xfrm>
        </p:spPr>
        <p:txBody>
          <a:bodyPr/>
          <a:lstStyle>
            <a:lvl1pPr marL="0" indent="0">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err="1"/>
              <a:t>enter</a:t>
            </a:r>
            <a:r>
              <a:rPr lang="de-DE" dirty="0"/>
              <a:t> </a:t>
            </a:r>
            <a:r>
              <a:rPr lang="de-DE" dirty="0" err="1"/>
              <a:t>address</a:t>
            </a:r>
            <a:endParaRPr lang="de-DE" dirty="0"/>
          </a:p>
        </p:txBody>
      </p:sp>
      <p:sp>
        <p:nvSpPr>
          <p:cNvPr id="43" name="Universität Stuttgart">
            <a:extLst>
              <a:ext uri="{FF2B5EF4-FFF2-40B4-BE49-F238E27FC236}">
                <a16:creationId xmlns:a16="http://schemas.microsoft.com/office/drawing/2014/main" id="{CC09B101-91F2-4E83-8959-4BC1BE533DFF}"/>
              </a:ext>
            </a:extLst>
          </p:cNvPr>
          <p:cNvSpPr>
            <a:spLocks noGrp="1"/>
          </p:cNvSpPr>
          <p:nvPr>
            <p:ph type="body" sz="quarter" idx="34" hasCustomPrompt="1"/>
          </p:nvPr>
        </p:nvSpPr>
        <p:spPr>
          <a:xfrm>
            <a:off x="2047400" y="3693601"/>
            <a:ext cx="2500012" cy="218691"/>
          </a:xfrm>
        </p:spPr>
        <p:txBody>
          <a:bodyPr/>
          <a:lstStyle>
            <a:lvl1pPr marL="0" indent="0">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lvl="0" indent="0" algn="l" defTabSz="571454" rtl="0" eaLnBrk="1" latinLnBrk="0" hangingPunct="1">
              <a:lnSpc>
                <a:spcPct val="120000"/>
              </a:lnSpc>
              <a:spcBef>
                <a:spcPts val="625"/>
              </a:spcBef>
              <a:spcAft>
                <a:spcPts val="0"/>
              </a:spcAft>
              <a:buClr>
                <a:schemeClr val="accent1"/>
              </a:buClr>
              <a:buFont typeface="Arial" panose="020B0604020202020204" pitchFamily="34" charset="0"/>
              <a:buNone/>
              <a:tabLst>
                <a:tab pos="541338" algn="l"/>
              </a:tabLst>
            </a:pPr>
            <a:r>
              <a:rPr lang="de-DE" dirty="0"/>
              <a:t>University </a:t>
            </a:r>
            <a:r>
              <a:rPr lang="de-DE" dirty="0" err="1"/>
              <a:t>of</a:t>
            </a:r>
            <a:r>
              <a:rPr lang="de-DE" dirty="0"/>
              <a:t> Stuttgart</a:t>
            </a:r>
          </a:p>
        </p:txBody>
      </p:sp>
      <p:sp>
        <p:nvSpPr>
          <p:cNvPr id="44" name="Abteilung Institut">
            <a:extLst>
              <a:ext uri="{FF2B5EF4-FFF2-40B4-BE49-F238E27FC236}">
                <a16:creationId xmlns:a16="http://schemas.microsoft.com/office/drawing/2014/main" id="{048E347B-9268-446E-8D2D-A5156F1911DC}"/>
              </a:ext>
            </a:extLst>
          </p:cNvPr>
          <p:cNvSpPr>
            <a:spLocks noGrp="1"/>
          </p:cNvSpPr>
          <p:nvPr>
            <p:ph type="body" sz="quarter" idx="25" hasCustomPrompt="1"/>
          </p:nvPr>
        </p:nvSpPr>
        <p:spPr>
          <a:xfrm>
            <a:off x="2047400" y="3932546"/>
            <a:ext cx="3290054" cy="216000"/>
          </a:xfrm>
        </p:spPr>
        <p:txBody>
          <a:bodyPr/>
          <a:lstStyle>
            <a:lvl1pPr marL="0" indent="0">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Department </a:t>
            </a:r>
            <a:r>
              <a:rPr lang="de-DE" dirty="0" err="1"/>
              <a:t>or</a:t>
            </a:r>
            <a:r>
              <a:rPr lang="de-DE" dirty="0"/>
              <a:t> </a:t>
            </a:r>
            <a:r>
              <a:rPr lang="de-DE" dirty="0" err="1"/>
              <a:t>institute</a:t>
            </a:r>
            <a:r>
              <a:rPr lang="de-DE" dirty="0"/>
              <a:t> </a:t>
            </a:r>
            <a:r>
              <a:rPr lang="de-DE" dirty="0" err="1"/>
              <a:t>name</a:t>
            </a:r>
            <a:endParaRPr lang="de-DE" dirty="0"/>
          </a:p>
        </p:txBody>
      </p:sp>
      <p:sp>
        <p:nvSpPr>
          <p:cNvPr id="45" name="Adressfeld">
            <a:extLst>
              <a:ext uri="{FF2B5EF4-FFF2-40B4-BE49-F238E27FC236}">
                <a16:creationId xmlns:a16="http://schemas.microsoft.com/office/drawing/2014/main" id="{E2E12216-EC4D-4B9A-BEBE-F92E6574C2F3}"/>
              </a:ext>
            </a:extLst>
          </p:cNvPr>
          <p:cNvSpPr>
            <a:spLocks noGrp="1"/>
          </p:cNvSpPr>
          <p:nvPr>
            <p:ph type="body" sz="quarter" idx="21" hasCustomPrompt="1"/>
          </p:nvPr>
        </p:nvSpPr>
        <p:spPr>
          <a:xfrm>
            <a:off x="2047400" y="4168800"/>
            <a:ext cx="3290054" cy="216000"/>
          </a:xfrm>
        </p:spPr>
        <p:txBody>
          <a:bodyPr/>
          <a:lstStyle>
            <a:lvl1pPr marL="0" indent="0">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err="1"/>
              <a:t>Address</a:t>
            </a:r>
            <a:endParaRPr lang="de-DE" dirty="0"/>
          </a:p>
        </p:txBody>
      </p:sp>
    </p:spTree>
    <p:extLst>
      <p:ext uri="{BB962C8B-B14F-4D97-AF65-F5344CB8AC3E}">
        <p14:creationId xmlns:p14="http://schemas.microsoft.com/office/powerpoint/2010/main" val="41161205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nstitute_Schlussfolie">
    <p:spTree>
      <p:nvGrpSpPr>
        <p:cNvPr id="1" name=""/>
        <p:cNvGrpSpPr/>
        <p:nvPr/>
      </p:nvGrpSpPr>
      <p:grpSpPr>
        <a:xfrm>
          <a:off x="0" y="0"/>
          <a:ext cx="0" cy="0"/>
          <a:chOff x="0" y="0"/>
          <a:chExt cx="0" cy="0"/>
        </a:xfrm>
      </p:grpSpPr>
      <p:pic>
        <p:nvPicPr>
          <p:cNvPr id="13" name="Grafik 12">
            <a:extLs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8334" y="344529"/>
            <a:ext cx="2136071" cy="431998"/>
          </a:xfrm>
          <a:prstGeom prst="rect">
            <a:avLst/>
          </a:prstGeom>
        </p:spPr>
      </p:pic>
      <p:sp>
        <p:nvSpPr>
          <p:cNvPr id="15" name="Textplatzhalter 9"/>
          <p:cNvSpPr>
            <a:spLocks noGrp="1"/>
          </p:cNvSpPr>
          <p:nvPr>
            <p:ph type="body" sz="quarter" idx="13" hasCustomPrompt="1"/>
          </p:nvPr>
        </p:nvSpPr>
        <p:spPr>
          <a:xfrm>
            <a:off x="928027" y="648000"/>
            <a:ext cx="2968261" cy="483423"/>
          </a:xfrm>
        </p:spPr>
        <p:txBody>
          <a:bodyPr/>
          <a:lstStyle>
            <a:lvl1pPr marL="0" indent="0">
              <a:lnSpc>
                <a:spcPct val="100000"/>
              </a:lnSpc>
              <a:buFontTx/>
              <a:buNone/>
              <a:defRPr sz="1000"/>
            </a:lvl1pPr>
          </a:lstStyle>
          <a:p>
            <a:pPr lvl="0"/>
            <a:r>
              <a:rPr lang="de-DE" dirty="0"/>
              <a:t>Institutsname max. 2-zeilig, bitte hier klicken und überschreiben</a:t>
            </a:r>
          </a:p>
        </p:txBody>
      </p:sp>
      <p:sp>
        <p:nvSpPr>
          <p:cNvPr id="16" name="Textfeld 15"/>
          <p:cNvSpPr txBox="1"/>
          <p:nvPr userDrawn="1"/>
        </p:nvSpPr>
        <p:spPr>
          <a:xfrm>
            <a:off x="396000" y="1486800"/>
            <a:ext cx="1800000" cy="324000"/>
          </a:xfrm>
          <a:prstGeom prst="rect">
            <a:avLst/>
          </a:prstGeom>
        </p:spPr>
        <p:txBody>
          <a:bodyPr vert="horz" lIns="0" tIns="0" rIns="0" bIns="0" rtlCol="0">
            <a:noAutofit/>
          </a:bodyPr>
          <a:lstStyle>
            <a:lvl1pPr lvl="0" indent="0" defTabSz="685800">
              <a:lnSpc>
                <a:spcPct val="120000"/>
              </a:lnSpc>
              <a:spcBef>
                <a:spcPts val="750"/>
              </a:spcBef>
              <a:buClr>
                <a:schemeClr val="accent2"/>
              </a:buClr>
              <a:buFont typeface="Arial" panose="020B0604020202020204" pitchFamily="34" charset="0"/>
              <a:buNone/>
              <a:defRPr sz="1200" b="0">
                <a:solidFill>
                  <a:schemeClr val="tx1">
                    <a:lumMod val="75000"/>
                    <a:lumOff val="25000"/>
                  </a:schemeClr>
                </a:solidFill>
              </a:defRPr>
            </a:lvl1pPr>
            <a:lvl2pPr marL="449263" indent="-273050" defTabSz="685800">
              <a:lnSpc>
                <a:spcPct val="120000"/>
              </a:lnSpc>
              <a:spcBef>
                <a:spcPts val="375"/>
              </a:spcBef>
              <a:buFont typeface="Arial" panose="020B0604020202020204" pitchFamily="34" charset="0"/>
              <a:buChar char="–"/>
              <a:defRPr sz="1800">
                <a:solidFill>
                  <a:schemeClr val="bg1"/>
                </a:solidFill>
              </a:defRPr>
            </a:lvl2pPr>
            <a:lvl3pPr marL="715963" indent="-266700" defTabSz="685800">
              <a:lnSpc>
                <a:spcPct val="120000"/>
              </a:lnSpc>
              <a:spcBef>
                <a:spcPts val="375"/>
              </a:spcBef>
              <a:buFont typeface="Arial" panose="020B0604020202020204" pitchFamily="34" charset="0"/>
              <a:buChar char="–"/>
              <a:defRPr sz="1800">
                <a:solidFill>
                  <a:schemeClr val="bg1"/>
                </a:solidFill>
              </a:defRPr>
            </a:lvl3pPr>
            <a:lvl4pPr marL="987425" indent="-271463" defTabSz="685800">
              <a:lnSpc>
                <a:spcPct val="120000"/>
              </a:lnSpc>
              <a:spcBef>
                <a:spcPts val="375"/>
              </a:spcBef>
              <a:buFont typeface="Arial" panose="020B0604020202020204" pitchFamily="34" charset="0"/>
              <a:buChar char="–"/>
              <a:defRPr sz="1800">
                <a:solidFill>
                  <a:schemeClr val="bg1"/>
                </a:solidFill>
              </a:defRPr>
            </a:lvl4pPr>
            <a:lvl5pPr marL="1254125" indent="-266700" defTabSz="685800">
              <a:lnSpc>
                <a:spcPct val="120000"/>
              </a:lnSpc>
              <a:spcBef>
                <a:spcPts val="375"/>
              </a:spcBef>
              <a:buFont typeface="Arial" panose="020B0604020202020204" pitchFamily="34" charset="0"/>
              <a:buChar char="–"/>
              <a:defRPr sz="1800">
                <a:solidFill>
                  <a:schemeClr val="bg1"/>
                </a:solidFill>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spcBef>
                <a:spcPts val="167"/>
              </a:spcBef>
              <a:spcAft>
                <a:spcPts val="0"/>
              </a:spcAft>
              <a:tabLst>
                <a:tab pos="451079" algn="l"/>
              </a:tabLst>
            </a:pPr>
            <a:r>
              <a:rPr lang="de-DE" sz="2000" b="1" dirty="0" err="1">
                <a:solidFill>
                  <a:schemeClr val="tx1"/>
                </a:solidFill>
              </a:rPr>
              <a:t>Thank</a:t>
            </a:r>
            <a:r>
              <a:rPr lang="de-DE" sz="2000" b="1" baseline="0" dirty="0">
                <a:solidFill>
                  <a:schemeClr val="tx1"/>
                </a:solidFill>
              </a:rPr>
              <a:t> </a:t>
            </a:r>
            <a:r>
              <a:rPr lang="de-DE" sz="2000" b="1" baseline="0" dirty="0" err="1">
                <a:solidFill>
                  <a:schemeClr val="tx1"/>
                </a:solidFill>
              </a:rPr>
              <a:t>you</a:t>
            </a:r>
            <a:r>
              <a:rPr lang="de-DE" sz="2000" b="1" baseline="0" dirty="0">
                <a:solidFill>
                  <a:schemeClr val="tx1"/>
                </a:solidFill>
              </a:rPr>
              <a:t>!</a:t>
            </a:r>
            <a:endParaRPr lang="de-DE" sz="2000" b="1" dirty="0">
              <a:solidFill>
                <a:schemeClr val="tx1"/>
              </a:solidFill>
            </a:endParaRPr>
          </a:p>
        </p:txBody>
      </p:sp>
      <p:sp>
        <p:nvSpPr>
          <p:cNvPr id="6" name="Bildplatzhalter 7">
            <a:extLst>
              <a:ext uri="{C183D7F6-B498-43B3-948B-1728B52AA6E4}">
                <adec:decorative xmlns:adec="http://schemas.microsoft.com/office/drawing/2017/decorative" val="1"/>
              </a:ext>
            </a:extLst>
          </p:cNvPr>
          <p:cNvSpPr>
            <a:spLocks noGrp="1"/>
          </p:cNvSpPr>
          <p:nvPr>
            <p:ph type="pic" sz="quarter" idx="14"/>
          </p:nvPr>
        </p:nvSpPr>
        <p:spPr>
          <a:xfrm>
            <a:off x="396000" y="2149167"/>
            <a:ext cx="1442516" cy="1442516"/>
          </a:xfrm>
          <a:prstGeom prst="ellipse">
            <a:avLst/>
          </a:prstGeom>
          <a:solidFill>
            <a:schemeClr val="bg1">
              <a:lumMod val="95000"/>
            </a:schemeClr>
          </a:solidFill>
        </p:spPr>
        <p:txBody>
          <a:bodyPr tIns="0"/>
          <a:lstStyle>
            <a:lvl1pPr marL="0" indent="0" algn="ctr">
              <a:buNone/>
              <a:defRPr sz="1000"/>
            </a:lvl1pPr>
          </a:lstStyle>
          <a:p>
            <a:r>
              <a:rPr lang="de-DE" dirty="0"/>
              <a:t>Bild durch Klicken auf Symbol hinzufügen</a:t>
            </a:r>
            <a:endParaRPr lang="en-US" dirty="0"/>
          </a:p>
        </p:txBody>
      </p:sp>
      <p:sp>
        <p:nvSpPr>
          <p:cNvPr id="19" name="Textplatzhalter 10">
            <a:extLst>
              <a:ext uri="{C183D7F6-B498-43B3-948B-1728B52AA6E4}">
                <adec:decorative xmlns:adec="http://schemas.microsoft.com/office/drawing/2017/decorative" val="1"/>
              </a:ext>
            </a:extLst>
          </p:cNvPr>
          <p:cNvSpPr>
            <a:spLocks noGrp="1"/>
          </p:cNvSpPr>
          <p:nvPr>
            <p:ph type="body" sz="quarter" idx="22" hasCustomPrompt="1"/>
          </p:nvPr>
        </p:nvSpPr>
        <p:spPr>
          <a:xfrm>
            <a:off x="2047400" y="2325600"/>
            <a:ext cx="3290054" cy="216000"/>
          </a:xfrm>
        </p:spPr>
        <p:txBody>
          <a:bodyPr/>
          <a:lstStyle>
            <a:lvl1pPr marL="0" indent="0">
              <a:buNone/>
              <a:defRPr sz="1200" b="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17" name="E-Mail">
            <a:extLst>
              <a:ext uri="{FF2B5EF4-FFF2-40B4-BE49-F238E27FC236}">
                <a16:creationId xmlns:a16="http://schemas.microsoft.com/office/drawing/2014/main" id="{E1D3F84A-2FA4-4C35-82A4-9BA3B0313590}"/>
              </a:ext>
            </a:extLst>
          </p:cNvPr>
          <p:cNvSpPr>
            <a:spLocks noGrp="1"/>
          </p:cNvSpPr>
          <p:nvPr>
            <p:ph type="body" sz="quarter" idx="31" hasCustomPrompt="1"/>
          </p:nvPr>
        </p:nvSpPr>
        <p:spPr>
          <a:xfrm>
            <a:off x="2047400" y="2757117"/>
            <a:ext cx="542646" cy="216482"/>
          </a:xfrm>
        </p:spPr>
        <p:txBody>
          <a:bodyPr/>
          <a:lstStyle>
            <a:lvl1pPr>
              <a:buFontTx/>
              <a:buNone/>
              <a:defRPr lang="de-DE" sz="1200" b="0" kern="1200" dirty="0" smtClean="0">
                <a:solidFill>
                  <a:schemeClr val="tx1"/>
                </a:solidFill>
                <a:latin typeface="+mn-lt"/>
                <a:ea typeface="+mn-ea"/>
                <a:cs typeface="+mn-cs"/>
              </a:defRPr>
            </a:lvl1pPr>
            <a:lvl2pPr>
              <a:defRPr lang="de-DE" sz="1200" b="0" kern="1200" dirty="0" smtClean="0">
                <a:solidFill>
                  <a:schemeClr val="tx1"/>
                </a:solidFill>
                <a:latin typeface="+mn-lt"/>
                <a:ea typeface="+mn-ea"/>
                <a:cs typeface="+mn-cs"/>
              </a:defRPr>
            </a:lvl2pPr>
            <a:lvl3pPr>
              <a:defRPr lang="de-DE" sz="1200" b="0" kern="1200" dirty="0" smtClean="0">
                <a:solidFill>
                  <a:schemeClr val="tx1"/>
                </a:solidFill>
                <a:latin typeface="+mn-lt"/>
                <a:ea typeface="+mn-ea"/>
                <a:cs typeface="+mn-cs"/>
              </a:defRPr>
            </a:lvl3pPr>
            <a:lvl4pPr>
              <a:defRPr lang="de-DE" sz="1200" b="0" kern="1200" dirty="0" smtClean="0">
                <a:solidFill>
                  <a:schemeClr val="tx1"/>
                </a:solidFill>
                <a:latin typeface="+mn-lt"/>
                <a:ea typeface="+mn-ea"/>
                <a:cs typeface="+mn-cs"/>
              </a:defRPr>
            </a:lvl4pPr>
            <a:lvl5pPr>
              <a:defRPr lang="de-DE" sz="1200" b="0" kern="1200" dirty="0">
                <a:solidFill>
                  <a:schemeClr val="tx1"/>
                </a:solidFill>
                <a:latin typeface="+mn-lt"/>
                <a:ea typeface="+mn-ea"/>
                <a:cs typeface="+mn-cs"/>
              </a:defRPr>
            </a:lvl5pPr>
          </a:lstStyle>
          <a:p>
            <a:pPr marL="0" lvl="0" indent="0" algn="l" defTabSz="571454" rtl="0" eaLnBrk="1" latinLnBrk="0" hangingPunct="1">
              <a:lnSpc>
                <a:spcPct val="120000"/>
              </a:lnSpc>
              <a:spcBef>
                <a:spcPts val="625"/>
              </a:spcBef>
              <a:buClr>
                <a:schemeClr val="accent1"/>
              </a:buClr>
              <a:buFont typeface="Arial" panose="020B0604020202020204" pitchFamily="34" charset="0"/>
              <a:buNone/>
            </a:pPr>
            <a:r>
              <a:rPr lang="de-DE" dirty="0" err="1"/>
              <a:t>e-mail</a:t>
            </a:r>
            <a:endParaRPr lang="de-DE" dirty="0"/>
          </a:p>
        </p:txBody>
      </p:sp>
      <p:sp>
        <p:nvSpPr>
          <p:cNvPr id="18" name="Email Adresse">
            <a:extLst>
              <a:ext uri="{FF2B5EF4-FFF2-40B4-BE49-F238E27FC236}">
                <a16:creationId xmlns:a16="http://schemas.microsoft.com/office/drawing/2014/main" id="{DCD436A9-8076-4291-AF5B-D85F8E62F566}"/>
              </a:ext>
            </a:extLst>
          </p:cNvPr>
          <p:cNvSpPr>
            <a:spLocks noGrp="1"/>
          </p:cNvSpPr>
          <p:nvPr>
            <p:ph type="body" sz="quarter" idx="26" hasCustomPrompt="1"/>
          </p:nvPr>
        </p:nvSpPr>
        <p:spPr>
          <a:xfrm>
            <a:off x="2590047" y="2757117"/>
            <a:ext cx="2783246" cy="216000"/>
          </a:xfrm>
        </p:spPr>
        <p:txBody>
          <a:bodyPr/>
          <a:lstStyle>
            <a:lvl1pPr marL="0" indent="0">
              <a:buNone/>
              <a:defRPr sz="12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err="1"/>
              <a:t>enter</a:t>
            </a:r>
            <a:r>
              <a:rPr lang="de-DE" dirty="0"/>
              <a:t> </a:t>
            </a:r>
            <a:r>
              <a:rPr lang="de-DE" dirty="0" err="1"/>
              <a:t>address</a:t>
            </a:r>
            <a:endParaRPr lang="de-DE" dirty="0"/>
          </a:p>
        </p:txBody>
      </p:sp>
      <p:sp>
        <p:nvSpPr>
          <p:cNvPr id="21" name="Telefonnummer">
            <a:extLst>
              <a:ext uri="{FF2B5EF4-FFF2-40B4-BE49-F238E27FC236}">
                <a16:creationId xmlns:a16="http://schemas.microsoft.com/office/drawing/2014/main" id="{AFC1340E-098D-4D6B-906E-CF770FE4D365}"/>
              </a:ext>
            </a:extLst>
          </p:cNvPr>
          <p:cNvSpPr>
            <a:spLocks noGrp="1"/>
          </p:cNvSpPr>
          <p:nvPr>
            <p:ph type="body" sz="quarter" idx="32" hasCustomPrompt="1"/>
          </p:nvPr>
        </p:nvSpPr>
        <p:spPr>
          <a:xfrm>
            <a:off x="2047400" y="2988485"/>
            <a:ext cx="1745931" cy="245786"/>
          </a:xfrm>
        </p:spPr>
        <p:txBody>
          <a:bodyPr wrap="none"/>
          <a:lstStyle>
            <a:lvl1pPr marL="0" indent="0">
              <a:buNone/>
              <a:tabLst>
                <a:tab pos="539750" algn="l"/>
              </a:tabLst>
              <a:defRPr sz="12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lvl="0" indent="0" algn="l" defTabSz="571454" rtl="0" eaLnBrk="1" latinLnBrk="0" hangingPunct="1">
              <a:lnSpc>
                <a:spcPct val="120000"/>
              </a:lnSpc>
              <a:spcBef>
                <a:spcPts val="625"/>
              </a:spcBef>
              <a:spcAft>
                <a:spcPts val="0"/>
              </a:spcAft>
              <a:buClr>
                <a:schemeClr val="accent1"/>
              </a:buClr>
              <a:buFont typeface="Arial" panose="020B0604020202020204" pitchFamily="34" charset="0"/>
              <a:buNone/>
              <a:tabLst>
                <a:tab pos="541338" algn="l"/>
              </a:tabLst>
            </a:pPr>
            <a:r>
              <a:rPr lang="de-DE" dirty="0" err="1">
                <a:solidFill>
                  <a:schemeClr val="tx1"/>
                </a:solidFill>
              </a:rPr>
              <a:t>phone</a:t>
            </a:r>
            <a:r>
              <a:rPr lang="de-DE" dirty="0">
                <a:solidFill>
                  <a:schemeClr val="tx1"/>
                </a:solidFill>
              </a:rPr>
              <a:t>	+49 (0) 711 685-</a:t>
            </a:r>
          </a:p>
        </p:txBody>
      </p:sp>
      <p:sp>
        <p:nvSpPr>
          <p:cNvPr id="22" name="Durchwahl">
            <a:extLst>
              <a:ext uri="{FF2B5EF4-FFF2-40B4-BE49-F238E27FC236}">
                <a16:creationId xmlns:a16="http://schemas.microsoft.com/office/drawing/2014/main" id="{073D9B83-9A2A-4CEB-9210-93AD8D31BD05}"/>
              </a:ext>
            </a:extLst>
          </p:cNvPr>
          <p:cNvSpPr>
            <a:spLocks noGrp="1"/>
          </p:cNvSpPr>
          <p:nvPr>
            <p:ph type="body" sz="quarter" idx="23" hasCustomPrompt="1"/>
          </p:nvPr>
        </p:nvSpPr>
        <p:spPr>
          <a:xfrm>
            <a:off x="3746391" y="2988485"/>
            <a:ext cx="649267" cy="245786"/>
          </a:xfrm>
        </p:spPr>
        <p:txBody>
          <a:bodyPr/>
          <a:lstStyle>
            <a:lvl1pPr marL="0" indent="0">
              <a:buNone/>
              <a:defRPr sz="12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a:t>
            </a:r>
          </a:p>
        </p:txBody>
      </p:sp>
      <p:sp>
        <p:nvSpPr>
          <p:cNvPr id="23" name="www">
            <a:extLst>
              <a:ext uri="{FF2B5EF4-FFF2-40B4-BE49-F238E27FC236}">
                <a16:creationId xmlns:a16="http://schemas.microsoft.com/office/drawing/2014/main" id="{A760D82A-46C1-40FD-9619-B6A10B22A556}"/>
              </a:ext>
            </a:extLst>
          </p:cNvPr>
          <p:cNvSpPr>
            <a:spLocks noGrp="1"/>
          </p:cNvSpPr>
          <p:nvPr>
            <p:ph type="body" sz="quarter" idx="33" hasCustomPrompt="1"/>
          </p:nvPr>
        </p:nvSpPr>
        <p:spPr>
          <a:xfrm>
            <a:off x="2047401" y="3249157"/>
            <a:ext cx="364806" cy="238329"/>
          </a:xfrm>
        </p:spPr>
        <p:txBody>
          <a:bodyPr/>
          <a:lstStyle>
            <a:lvl1pPr marL="0" indent="0">
              <a:buNone/>
              <a:defRPr sz="12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www.</a:t>
            </a:r>
          </a:p>
        </p:txBody>
      </p:sp>
      <p:sp>
        <p:nvSpPr>
          <p:cNvPr id="24" name="Webadresse">
            <a:extLst>
              <a:ext uri="{FF2B5EF4-FFF2-40B4-BE49-F238E27FC236}">
                <a16:creationId xmlns:a16="http://schemas.microsoft.com/office/drawing/2014/main" id="{3029242E-0BF9-473E-A070-DC0342AB68DC}"/>
              </a:ext>
            </a:extLst>
          </p:cNvPr>
          <p:cNvSpPr>
            <a:spLocks noGrp="1"/>
          </p:cNvSpPr>
          <p:nvPr>
            <p:ph type="body" sz="quarter" idx="24" hasCustomPrompt="1"/>
          </p:nvPr>
        </p:nvSpPr>
        <p:spPr>
          <a:xfrm>
            <a:off x="2412208" y="3249157"/>
            <a:ext cx="1838323" cy="238329"/>
          </a:xfrm>
        </p:spPr>
        <p:txBody>
          <a:bodyPr/>
          <a:lstStyle>
            <a:lvl1pPr marL="0" indent="0">
              <a:buNone/>
              <a:defRPr sz="12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err="1"/>
              <a:t>enter</a:t>
            </a:r>
            <a:r>
              <a:rPr lang="de-DE" dirty="0"/>
              <a:t> </a:t>
            </a:r>
            <a:r>
              <a:rPr lang="de-DE" dirty="0" err="1"/>
              <a:t>address</a:t>
            </a:r>
            <a:endParaRPr lang="de-DE" dirty="0"/>
          </a:p>
        </p:txBody>
      </p:sp>
      <p:sp>
        <p:nvSpPr>
          <p:cNvPr id="25" name="Universität Stuttgart">
            <a:extLst>
              <a:ext uri="{FF2B5EF4-FFF2-40B4-BE49-F238E27FC236}">
                <a16:creationId xmlns:a16="http://schemas.microsoft.com/office/drawing/2014/main" id="{74AA30DA-7126-454F-9C24-D18B000DAE27}"/>
              </a:ext>
            </a:extLst>
          </p:cNvPr>
          <p:cNvSpPr>
            <a:spLocks noGrp="1"/>
          </p:cNvSpPr>
          <p:nvPr>
            <p:ph type="body" sz="quarter" idx="34" hasCustomPrompt="1"/>
          </p:nvPr>
        </p:nvSpPr>
        <p:spPr>
          <a:xfrm>
            <a:off x="2047400" y="3693601"/>
            <a:ext cx="2500012" cy="218691"/>
          </a:xfrm>
        </p:spPr>
        <p:txBody>
          <a:bodyPr/>
          <a:lstStyle>
            <a:lvl1pPr marL="0" indent="0">
              <a:buNone/>
              <a:defRPr sz="12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lvl="0" indent="0" algn="l" defTabSz="571454" rtl="0" eaLnBrk="1" latinLnBrk="0" hangingPunct="1">
              <a:lnSpc>
                <a:spcPct val="120000"/>
              </a:lnSpc>
              <a:spcBef>
                <a:spcPts val="625"/>
              </a:spcBef>
              <a:spcAft>
                <a:spcPts val="0"/>
              </a:spcAft>
              <a:buClr>
                <a:schemeClr val="accent1"/>
              </a:buClr>
              <a:buFont typeface="Arial" panose="020B0604020202020204" pitchFamily="34" charset="0"/>
              <a:buNone/>
              <a:tabLst>
                <a:tab pos="541338" algn="l"/>
              </a:tabLst>
            </a:pPr>
            <a:r>
              <a:rPr lang="de-DE" dirty="0"/>
              <a:t>University </a:t>
            </a:r>
            <a:r>
              <a:rPr lang="de-DE" dirty="0" err="1"/>
              <a:t>of</a:t>
            </a:r>
            <a:r>
              <a:rPr lang="de-DE" dirty="0"/>
              <a:t> Stuttgart</a:t>
            </a:r>
          </a:p>
        </p:txBody>
      </p:sp>
      <p:sp>
        <p:nvSpPr>
          <p:cNvPr id="26" name="Abteilung Institut">
            <a:extLst>
              <a:ext uri="{FF2B5EF4-FFF2-40B4-BE49-F238E27FC236}">
                <a16:creationId xmlns:a16="http://schemas.microsoft.com/office/drawing/2014/main" id="{E9E7C465-F637-4187-8E41-5249C0705DBA}"/>
              </a:ext>
            </a:extLst>
          </p:cNvPr>
          <p:cNvSpPr>
            <a:spLocks noGrp="1"/>
          </p:cNvSpPr>
          <p:nvPr>
            <p:ph type="body" sz="quarter" idx="25" hasCustomPrompt="1"/>
          </p:nvPr>
        </p:nvSpPr>
        <p:spPr>
          <a:xfrm>
            <a:off x="2047400" y="3932546"/>
            <a:ext cx="3290054" cy="216000"/>
          </a:xfrm>
        </p:spPr>
        <p:txBody>
          <a:bodyPr/>
          <a:lstStyle>
            <a:lvl1pPr marL="0" indent="0">
              <a:buNone/>
              <a:defRPr sz="12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Department </a:t>
            </a:r>
            <a:r>
              <a:rPr lang="de-DE" dirty="0" err="1"/>
              <a:t>or</a:t>
            </a:r>
            <a:r>
              <a:rPr lang="de-DE" dirty="0"/>
              <a:t> </a:t>
            </a:r>
            <a:r>
              <a:rPr lang="de-DE" dirty="0" err="1"/>
              <a:t>institute</a:t>
            </a:r>
            <a:r>
              <a:rPr lang="de-DE" dirty="0"/>
              <a:t> </a:t>
            </a:r>
            <a:r>
              <a:rPr lang="de-DE" dirty="0" err="1"/>
              <a:t>name</a:t>
            </a:r>
            <a:endParaRPr lang="de-DE" dirty="0"/>
          </a:p>
        </p:txBody>
      </p:sp>
      <p:sp>
        <p:nvSpPr>
          <p:cNvPr id="35" name="Adressfeld">
            <a:extLst>
              <a:ext uri="{FF2B5EF4-FFF2-40B4-BE49-F238E27FC236}">
                <a16:creationId xmlns:a16="http://schemas.microsoft.com/office/drawing/2014/main" id="{6006FAAB-1CE3-4DE5-908C-AC34C456433E}"/>
              </a:ext>
            </a:extLst>
          </p:cNvPr>
          <p:cNvSpPr>
            <a:spLocks noGrp="1"/>
          </p:cNvSpPr>
          <p:nvPr>
            <p:ph type="body" sz="quarter" idx="21" hasCustomPrompt="1"/>
          </p:nvPr>
        </p:nvSpPr>
        <p:spPr>
          <a:xfrm>
            <a:off x="2047400" y="4168800"/>
            <a:ext cx="3290054" cy="216000"/>
          </a:xfrm>
        </p:spPr>
        <p:txBody>
          <a:bodyPr/>
          <a:lstStyle>
            <a:lvl1pPr marL="0" indent="0">
              <a:buNone/>
              <a:defRPr sz="1200" b="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err="1"/>
              <a:t>Address</a:t>
            </a:r>
            <a:endParaRPr lang="de-DE" dirty="0"/>
          </a:p>
        </p:txBody>
      </p:sp>
    </p:spTree>
    <p:extLst>
      <p:ext uri="{BB962C8B-B14F-4D97-AF65-F5344CB8AC3E}">
        <p14:creationId xmlns:p14="http://schemas.microsoft.com/office/powerpoint/2010/main" val="27173855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nstitute_Schlussfolie blau">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4" name="Grafik 13">
            <a:extLst>
              <a:ext uri="{C183D7F6-B498-43B3-948B-1728B52AA6E4}">
                <adec:decorative xmlns:adec="http://schemas.microsoft.com/office/drawing/2017/decorative" val="1"/>
              </a:ext>
            </a:extLst>
          </p:cNvPr>
          <p:cNvPicPr>
            <a:picLocks noChangeAspect="1"/>
          </p:cNvPicPr>
          <p:nvPr userDrawn="1"/>
        </p:nvPicPr>
        <p:blipFill>
          <a:blip r:embed="rId3">
            <a:biLevel thresh="25000"/>
            <a:extLst>
              <a:ext uri="{28A0092B-C50C-407E-A947-70E740481C1C}">
                <a14:useLocalDpi xmlns:a14="http://schemas.microsoft.com/office/drawing/2010/main" val="0"/>
              </a:ext>
            </a:extLst>
          </a:blip>
          <a:stretch>
            <a:fillRect/>
          </a:stretch>
        </p:blipFill>
        <p:spPr>
          <a:xfrm>
            <a:off x="398334" y="344529"/>
            <a:ext cx="2136071" cy="431998"/>
          </a:xfrm>
          <a:prstGeom prst="rect">
            <a:avLst/>
          </a:prstGeom>
        </p:spPr>
      </p:pic>
      <p:sp>
        <p:nvSpPr>
          <p:cNvPr id="16" name="Textplatzhalter 9"/>
          <p:cNvSpPr>
            <a:spLocks noGrp="1"/>
          </p:cNvSpPr>
          <p:nvPr>
            <p:ph type="body" sz="quarter" idx="13" hasCustomPrompt="1"/>
          </p:nvPr>
        </p:nvSpPr>
        <p:spPr>
          <a:xfrm>
            <a:off x="928027" y="648000"/>
            <a:ext cx="2968261" cy="483423"/>
          </a:xfrm>
        </p:spPr>
        <p:txBody>
          <a:bodyPr/>
          <a:lstStyle>
            <a:lvl1pPr marL="0" indent="0">
              <a:lnSpc>
                <a:spcPct val="100000"/>
              </a:lnSpc>
              <a:buFontTx/>
              <a:buNone/>
              <a:defRPr sz="1000">
                <a:solidFill>
                  <a:schemeClr val="bg1"/>
                </a:solidFill>
              </a:defRPr>
            </a:lvl1pPr>
          </a:lstStyle>
          <a:p>
            <a:pPr lvl="0"/>
            <a:r>
              <a:rPr lang="de-DE" dirty="0"/>
              <a:t>Institutsname max. 2-zeilig, bitte hier klicken und überschreiben</a:t>
            </a:r>
          </a:p>
        </p:txBody>
      </p:sp>
      <p:sp>
        <p:nvSpPr>
          <p:cNvPr id="18" name="Textfeld 17"/>
          <p:cNvSpPr txBox="1"/>
          <p:nvPr userDrawn="1"/>
        </p:nvSpPr>
        <p:spPr>
          <a:xfrm>
            <a:off x="396000" y="1486800"/>
            <a:ext cx="1800000" cy="324000"/>
          </a:xfrm>
          <a:prstGeom prst="rect">
            <a:avLst/>
          </a:prstGeom>
        </p:spPr>
        <p:txBody>
          <a:bodyPr vert="horz" lIns="0" tIns="0" rIns="0" bIns="0" rtlCol="0">
            <a:noAutofit/>
          </a:bodyPr>
          <a:lstStyle>
            <a:lvl1pPr lvl="0" indent="0" defTabSz="685800">
              <a:lnSpc>
                <a:spcPct val="120000"/>
              </a:lnSpc>
              <a:spcBef>
                <a:spcPts val="750"/>
              </a:spcBef>
              <a:buClr>
                <a:schemeClr val="accent2"/>
              </a:buClr>
              <a:buFont typeface="Arial" panose="020B0604020202020204" pitchFamily="34" charset="0"/>
              <a:buNone/>
              <a:defRPr sz="1200" b="0">
                <a:solidFill>
                  <a:schemeClr val="tx1">
                    <a:lumMod val="75000"/>
                    <a:lumOff val="25000"/>
                  </a:schemeClr>
                </a:solidFill>
              </a:defRPr>
            </a:lvl1pPr>
            <a:lvl2pPr marL="449263" indent="-273050" defTabSz="685800">
              <a:lnSpc>
                <a:spcPct val="120000"/>
              </a:lnSpc>
              <a:spcBef>
                <a:spcPts val="375"/>
              </a:spcBef>
              <a:buFont typeface="Arial" panose="020B0604020202020204" pitchFamily="34" charset="0"/>
              <a:buChar char="–"/>
              <a:defRPr sz="1800">
                <a:solidFill>
                  <a:schemeClr val="bg1"/>
                </a:solidFill>
              </a:defRPr>
            </a:lvl2pPr>
            <a:lvl3pPr marL="715963" indent="-266700" defTabSz="685800">
              <a:lnSpc>
                <a:spcPct val="120000"/>
              </a:lnSpc>
              <a:spcBef>
                <a:spcPts val="375"/>
              </a:spcBef>
              <a:buFont typeface="Arial" panose="020B0604020202020204" pitchFamily="34" charset="0"/>
              <a:buChar char="–"/>
              <a:defRPr sz="1800">
                <a:solidFill>
                  <a:schemeClr val="bg1"/>
                </a:solidFill>
              </a:defRPr>
            </a:lvl3pPr>
            <a:lvl4pPr marL="987425" indent="-271463" defTabSz="685800">
              <a:lnSpc>
                <a:spcPct val="120000"/>
              </a:lnSpc>
              <a:spcBef>
                <a:spcPts val="375"/>
              </a:spcBef>
              <a:buFont typeface="Arial" panose="020B0604020202020204" pitchFamily="34" charset="0"/>
              <a:buChar char="–"/>
              <a:defRPr sz="1800">
                <a:solidFill>
                  <a:schemeClr val="bg1"/>
                </a:solidFill>
              </a:defRPr>
            </a:lvl4pPr>
            <a:lvl5pPr marL="1254125" indent="-266700" defTabSz="685800">
              <a:lnSpc>
                <a:spcPct val="120000"/>
              </a:lnSpc>
              <a:spcBef>
                <a:spcPts val="375"/>
              </a:spcBef>
              <a:buFont typeface="Arial" panose="020B0604020202020204" pitchFamily="34" charset="0"/>
              <a:buChar char="–"/>
              <a:defRPr sz="1800">
                <a:solidFill>
                  <a:schemeClr val="bg1"/>
                </a:solidFill>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pPr lvl="0">
              <a:spcBef>
                <a:spcPts val="167"/>
              </a:spcBef>
              <a:spcAft>
                <a:spcPts val="0"/>
              </a:spcAft>
              <a:tabLst>
                <a:tab pos="451079" algn="l"/>
              </a:tabLst>
            </a:pPr>
            <a:r>
              <a:rPr lang="de-DE" sz="2000" b="1" dirty="0" err="1">
                <a:solidFill>
                  <a:schemeClr val="bg1"/>
                </a:solidFill>
              </a:rPr>
              <a:t>Thank</a:t>
            </a:r>
            <a:r>
              <a:rPr lang="de-DE" sz="2000" b="1" baseline="0" dirty="0">
                <a:solidFill>
                  <a:schemeClr val="bg1"/>
                </a:solidFill>
              </a:rPr>
              <a:t> </a:t>
            </a:r>
            <a:r>
              <a:rPr lang="de-DE" sz="2000" b="1" baseline="0" dirty="0" err="1">
                <a:solidFill>
                  <a:schemeClr val="bg1"/>
                </a:solidFill>
              </a:rPr>
              <a:t>you</a:t>
            </a:r>
            <a:r>
              <a:rPr lang="de-DE" sz="2000" b="1" baseline="0" dirty="0">
                <a:solidFill>
                  <a:schemeClr val="bg1"/>
                </a:solidFill>
              </a:rPr>
              <a:t>!</a:t>
            </a:r>
            <a:endParaRPr lang="de-DE" sz="2000" b="1" dirty="0">
              <a:solidFill>
                <a:schemeClr val="bg1"/>
              </a:solidFill>
            </a:endParaRPr>
          </a:p>
        </p:txBody>
      </p:sp>
      <p:sp>
        <p:nvSpPr>
          <p:cNvPr id="17" name="Bildplatzhalter 7">
            <a:extLst>
              <a:ext uri="{C183D7F6-B498-43B3-948B-1728B52AA6E4}">
                <adec:decorative xmlns:adec="http://schemas.microsoft.com/office/drawing/2017/decorative" val="1"/>
              </a:ext>
            </a:extLst>
          </p:cNvPr>
          <p:cNvSpPr>
            <a:spLocks noGrp="1"/>
          </p:cNvSpPr>
          <p:nvPr>
            <p:ph type="pic" sz="quarter" idx="14"/>
          </p:nvPr>
        </p:nvSpPr>
        <p:spPr>
          <a:xfrm>
            <a:off x="396000" y="2149167"/>
            <a:ext cx="1442516" cy="1442516"/>
          </a:xfrm>
          <a:prstGeom prst="ellipse">
            <a:avLst/>
          </a:prstGeom>
          <a:solidFill>
            <a:schemeClr val="bg1"/>
          </a:solidFill>
        </p:spPr>
        <p:txBody>
          <a:bodyPr tIns="0"/>
          <a:lstStyle>
            <a:lvl1pPr marL="0" indent="0" algn="ctr">
              <a:buNone/>
              <a:defRPr sz="1000"/>
            </a:lvl1pPr>
          </a:lstStyle>
          <a:p>
            <a:r>
              <a:rPr lang="de-DE"/>
              <a:t>Bild durch Klicken auf Symbol hinzufügen</a:t>
            </a:r>
            <a:endParaRPr lang="en-US"/>
          </a:p>
        </p:txBody>
      </p:sp>
      <p:sp>
        <p:nvSpPr>
          <p:cNvPr id="21" name="Textplatzhalter 10"/>
          <p:cNvSpPr>
            <a:spLocks noGrp="1"/>
          </p:cNvSpPr>
          <p:nvPr>
            <p:ph type="body" sz="quarter" idx="22" hasCustomPrompt="1"/>
          </p:nvPr>
        </p:nvSpPr>
        <p:spPr>
          <a:xfrm>
            <a:off x="2047400" y="2325600"/>
            <a:ext cx="3290054" cy="216000"/>
          </a:xfrm>
        </p:spPr>
        <p:txBody>
          <a:bodyPr/>
          <a:lstStyle>
            <a:lvl1pPr marL="0" indent="0">
              <a:buNone/>
              <a:defRPr sz="1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Name</a:t>
            </a:r>
          </a:p>
        </p:txBody>
      </p:sp>
      <p:sp>
        <p:nvSpPr>
          <p:cNvPr id="22" name="E-Mail">
            <a:extLst>
              <a:ext uri="{FF2B5EF4-FFF2-40B4-BE49-F238E27FC236}">
                <a16:creationId xmlns:a16="http://schemas.microsoft.com/office/drawing/2014/main" id="{831E7E58-60B8-416B-8606-DA57BFF3041A}"/>
              </a:ext>
            </a:extLst>
          </p:cNvPr>
          <p:cNvSpPr>
            <a:spLocks noGrp="1"/>
          </p:cNvSpPr>
          <p:nvPr>
            <p:ph type="body" sz="quarter" idx="31" hasCustomPrompt="1"/>
          </p:nvPr>
        </p:nvSpPr>
        <p:spPr>
          <a:xfrm>
            <a:off x="2047400" y="2757117"/>
            <a:ext cx="542646" cy="216482"/>
          </a:xfrm>
        </p:spPr>
        <p:txBody>
          <a:bodyPr/>
          <a:lstStyle>
            <a:lvl1pPr>
              <a:buFontTx/>
              <a:buNone/>
              <a:defRPr lang="de-DE" sz="1200" b="0" kern="1200" dirty="0" smtClean="0">
                <a:solidFill>
                  <a:schemeClr val="bg1"/>
                </a:solidFill>
                <a:latin typeface="+mn-lt"/>
                <a:ea typeface="+mn-ea"/>
                <a:cs typeface="+mn-cs"/>
              </a:defRPr>
            </a:lvl1pPr>
            <a:lvl2pPr>
              <a:defRPr lang="de-DE" sz="1200" b="0" kern="1200" dirty="0" smtClean="0">
                <a:solidFill>
                  <a:schemeClr val="tx1"/>
                </a:solidFill>
                <a:latin typeface="+mn-lt"/>
                <a:ea typeface="+mn-ea"/>
                <a:cs typeface="+mn-cs"/>
              </a:defRPr>
            </a:lvl2pPr>
            <a:lvl3pPr>
              <a:defRPr lang="de-DE" sz="1200" b="0" kern="1200" dirty="0" smtClean="0">
                <a:solidFill>
                  <a:schemeClr val="tx1"/>
                </a:solidFill>
                <a:latin typeface="+mn-lt"/>
                <a:ea typeface="+mn-ea"/>
                <a:cs typeface="+mn-cs"/>
              </a:defRPr>
            </a:lvl3pPr>
            <a:lvl4pPr>
              <a:defRPr lang="de-DE" sz="1200" b="0" kern="1200" dirty="0" smtClean="0">
                <a:solidFill>
                  <a:schemeClr val="tx1"/>
                </a:solidFill>
                <a:latin typeface="+mn-lt"/>
                <a:ea typeface="+mn-ea"/>
                <a:cs typeface="+mn-cs"/>
              </a:defRPr>
            </a:lvl4pPr>
            <a:lvl5pPr>
              <a:defRPr lang="de-DE" sz="1200" b="0" kern="1200" dirty="0">
                <a:solidFill>
                  <a:schemeClr val="tx1"/>
                </a:solidFill>
                <a:latin typeface="+mn-lt"/>
                <a:ea typeface="+mn-ea"/>
                <a:cs typeface="+mn-cs"/>
              </a:defRPr>
            </a:lvl5pPr>
          </a:lstStyle>
          <a:p>
            <a:pPr marL="0" lvl="0" indent="0" algn="l" defTabSz="571454" rtl="0" eaLnBrk="1" latinLnBrk="0" hangingPunct="1">
              <a:lnSpc>
                <a:spcPct val="120000"/>
              </a:lnSpc>
              <a:spcBef>
                <a:spcPts val="625"/>
              </a:spcBef>
              <a:buClr>
                <a:schemeClr val="accent1"/>
              </a:buClr>
              <a:buFont typeface="Arial" panose="020B0604020202020204" pitchFamily="34" charset="0"/>
              <a:buNone/>
            </a:pPr>
            <a:r>
              <a:rPr lang="de-DE" dirty="0" err="1"/>
              <a:t>e-mail</a:t>
            </a:r>
            <a:endParaRPr lang="de-DE" dirty="0"/>
          </a:p>
        </p:txBody>
      </p:sp>
      <p:sp>
        <p:nvSpPr>
          <p:cNvPr id="29" name="Email Adresse">
            <a:extLst>
              <a:ext uri="{FF2B5EF4-FFF2-40B4-BE49-F238E27FC236}">
                <a16:creationId xmlns:a16="http://schemas.microsoft.com/office/drawing/2014/main" id="{BA7E088D-8CC7-4E43-9558-AA461A29D2A7}"/>
              </a:ext>
            </a:extLst>
          </p:cNvPr>
          <p:cNvSpPr>
            <a:spLocks noGrp="1"/>
          </p:cNvSpPr>
          <p:nvPr>
            <p:ph type="body" sz="quarter" idx="26" hasCustomPrompt="1"/>
          </p:nvPr>
        </p:nvSpPr>
        <p:spPr>
          <a:xfrm>
            <a:off x="2625883" y="2757117"/>
            <a:ext cx="2747409" cy="216000"/>
          </a:xfrm>
        </p:spPr>
        <p:txBody>
          <a:bodyPr/>
          <a:lstStyle>
            <a:lvl1pPr marL="0" indent="0">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err="1"/>
              <a:t>enter</a:t>
            </a:r>
            <a:r>
              <a:rPr lang="de-DE" dirty="0"/>
              <a:t> </a:t>
            </a:r>
            <a:r>
              <a:rPr lang="de-DE" dirty="0" err="1"/>
              <a:t>address</a:t>
            </a:r>
            <a:endParaRPr lang="de-DE" dirty="0"/>
          </a:p>
        </p:txBody>
      </p:sp>
      <p:sp>
        <p:nvSpPr>
          <p:cNvPr id="19" name="phone">
            <a:extLst>
              <a:ext uri="{FF2B5EF4-FFF2-40B4-BE49-F238E27FC236}">
                <a16:creationId xmlns:a16="http://schemas.microsoft.com/office/drawing/2014/main" id="{77E732AA-F853-4CE1-9BF5-03B788A74A5F}"/>
              </a:ext>
            </a:extLst>
          </p:cNvPr>
          <p:cNvSpPr>
            <a:spLocks noGrp="1"/>
          </p:cNvSpPr>
          <p:nvPr>
            <p:ph type="body" sz="quarter" idx="35" hasCustomPrompt="1"/>
          </p:nvPr>
        </p:nvSpPr>
        <p:spPr>
          <a:xfrm>
            <a:off x="2047400" y="2988485"/>
            <a:ext cx="1745931" cy="245786"/>
          </a:xfrm>
        </p:spPr>
        <p:txBody>
          <a:bodyPr vert="horz" wrap="none" lIns="0" tIns="0" rIns="0" bIns="0" rtlCol="0">
            <a:noAutofit/>
          </a:bodyPr>
          <a:lstStyle>
            <a:lvl1pPr marL="0" indent="0">
              <a:buNone/>
              <a:defRPr lang="de-DE" sz="1200" b="0" dirty="0" smtClean="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lvl="0" indent="0">
              <a:spcAft>
                <a:spcPts val="0"/>
              </a:spcAft>
              <a:buNone/>
              <a:tabLst>
                <a:tab pos="541338" algn="l"/>
              </a:tabLst>
            </a:pPr>
            <a:r>
              <a:rPr lang="de-DE" dirty="0" err="1"/>
              <a:t>phone</a:t>
            </a:r>
            <a:r>
              <a:rPr lang="de-DE" dirty="0"/>
              <a:t>	+49 (0) 711 685-</a:t>
            </a:r>
          </a:p>
        </p:txBody>
      </p:sp>
      <p:sp>
        <p:nvSpPr>
          <p:cNvPr id="30" name="Durchwahl">
            <a:extLst>
              <a:ext uri="{FF2B5EF4-FFF2-40B4-BE49-F238E27FC236}">
                <a16:creationId xmlns:a16="http://schemas.microsoft.com/office/drawing/2014/main" id="{0168A4BD-37D4-43A6-88A3-82E278BC4B48}"/>
              </a:ext>
            </a:extLst>
          </p:cNvPr>
          <p:cNvSpPr>
            <a:spLocks noGrp="1"/>
          </p:cNvSpPr>
          <p:nvPr>
            <p:ph type="body" sz="quarter" idx="23" hasCustomPrompt="1"/>
          </p:nvPr>
        </p:nvSpPr>
        <p:spPr>
          <a:xfrm>
            <a:off x="3722581" y="2988485"/>
            <a:ext cx="649267" cy="245786"/>
          </a:xfrm>
        </p:spPr>
        <p:txBody>
          <a:bodyPr/>
          <a:lstStyle>
            <a:lvl1pPr marL="0" indent="0">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a:t>
            </a:r>
          </a:p>
        </p:txBody>
      </p:sp>
      <p:sp>
        <p:nvSpPr>
          <p:cNvPr id="31" name="www">
            <a:extLst>
              <a:ext uri="{FF2B5EF4-FFF2-40B4-BE49-F238E27FC236}">
                <a16:creationId xmlns:a16="http://schemas.microsoft.com/office/drawing/2014/main" id="{BA6D683C-CE68-4885-A142-CB1A20A2C5ED}"/>
              </a:ext>
            </a:extLst>
          </p:cNvPr>
          <p:cNvSpPr>
            <a:spLocks noGrp="1"/>
          </p:cNvSpPr>
          <p:nvPr>
            <p:ph type="body" sz="quarter" idx="33" hasCustomPrompt="1"/>
          </p:nvPr>
        </p:nvSpPr>
        <p:spPr>
          <a:xfrm>
            <a:off x="2047401" y="3249157"/>
            <a:ext cx="364806" cy="238329"/>
          </a:xfrm>
        </p:spPr>
        <p:txBody>
          <a:bodyPr/>
          <a:lstStyle>
            <a:lvl1pPr marL="0" indent="0">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www.</a:t>
            </a:r>
          </a:p>
        </p:txBody>
      </p:sp>
      <p:sp>
        <p:nvSpPr>
          <p:cNvPr id="32" name="Webadresse">
            <a:extLst>
              <a:ext uri="{FF2B5EF4-FFF2-40B4-BE49-F238E27FC236}">
                <a16:creationId xmlns:a16="http://schemas.microsoft.com/office/drawing/2014/main" id="{CDC2FB2B-2D49-4B8A-BD17-FF9E29E18C35}"/>
              </a:ext>
            </a:extLst>
          </p:cNvPr>
          <p:cNvSpPr>
            <a:spLocks noGrp="1"/>
          </p:cNvSpPr>
          <p:nvPr>
            <p:ph type="body" sz="quarter" idx="24" hasCustomPrompt="1"/>
          </p:nvPr>
        </p:nvSpPr>
        <p:spPr>
          <a:xfrm>
            <a:off x="2412208" y="3249157"/>
            <a:ext cx="1838323" cy="238329"/>
          </a:xfrm>
        </p:spPr>
        <p:txBody>
          <a:bodyPr/>
          <a:lstStyle>
            <a:lvl1pPr marL="0" indent="0">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err="1"/>
              <a:t>enter</a:t>
            </a:r>
            <a:r>
              <a:rPr lang="de-DE" dirty="0"/>
              <a:t> </a:t>
            </a:r>
            <a:r>
              <a:rPr lang="de-DE" dirty="0" err="1"/>
              <a:t>address</a:t>
            </a:r>
            <a:endParaRPr lang="de-DE" dirty="0"/>
          </a:p>
        </p:txBody>
      </p:sp>
      <p:sp>
        <p:nvSpPr>
          <p:cNvPr id="33" name="Universität Stuttgart">
            <a:extLst>
              <a:ext uri="{FF2B5EF4-FFF2-40B4-BE49-F238E27FC236}">
                <a16:creationId xmlns:a16="http://schemas.microsoft.com/office/drawing/2014/main" id="{E6F2CFBA-5038-42BB-B9CB-4D678D6AFA9D}"/>
              </a:ext>
            </a:extLst>
          </p:cNvPr>
          <p:cNvSpPr>
            <a:spLocks noGrp="1"/>
          </p:cNvSpPr>
          <p:nvPr>
            <p:ph type="body" sz="quarter" idx="34" hasCustomPrompt="1"/>
          </p:nvPr>
        </p:nvSpPr>
        <p:spPr>
          <a:xfrm>
            <a:off x="2047400" y="3693601"/>
            <a:ext cx="2500012" cy="218691"/>
          </a:xfrm>
        </p:spPr>
        <p:txBody>
          <a:bodyPr/>
          <a:lstStyle>
            <a:lvl1pPr marL="0" indent="0">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lvl="0" indent="0" algn="l" defTabSz="571454" rtl="0" eaLnBrk="1" latinLnBrk="0" hangingPunct="1">
              <a:lnSpc>
                <a:spcPct val="120000"/>
              </a:lnSpc>
              <a:spcBef>
                <a:spcPts val="625"/>
              </a:spcBef>
              <a:spcAft>
                <a:spcPts val="0"/>
              </a:spcAft>
              <a:buClr>
                <a:schemeClr val="accent1"/>
              </a:buClr>
              <a:buFont typeface="Arial" panose="020B0604020202020204" pitchFamily="34" charset="0"/>
              <a:buNone/>
              <a:tabLst>
                <a:tab pos="541338" algn="l"/>
              </a:tabLst>
            </a:pPr>
            <a:r>
              <a:rPr lang="de-DE" dirty="0"/>
              <a:t>University </a:t>
            </a:r>
            <a:r>
              <a:rPr lang="de-DE" dirty="0" err="1"/>
              <a:t>of</a:t>
            </a:r>
            <a:r>
              <a:rPr lang="de-DE" dirty="0"/>
              <a:t> Stuttgart</a:t>
            </a:r>
          </a:p>
        </p:txBody>
      </p:sp>
      <p:sp>
        <p:nvSpPr>
          <p:cNvPr id="34" name="Abteilung Institut">
            <a:extLst>
              <a:ext uri="{FF2B5EF4-FFF2-40B4-BE49-F238E27FC236}">
                <a16:creationId xmlns:a16="http://schemas.microsoft.com/office/drawing/2014/main" id="{6A2DF032-FBC7-4796-B1F9-16AD9C43DCDF}"/>
              </a:ext>
            </a:extLst>
          </p:cNvPr>
          <p:cNvSpPr>
            <a:spLocks noGrp="1"/>
          </p:cNvSpPr>
          <p:nvPr>
            <p:ph type="body" sz="quarter" idx="25" hasCustomPrompt="1"/>
          </p:nvPr>
        </p:nvSpPr>
        <p:spPr>
          <a:xfrm>
            <a:off x="2047400" y="3932546"/>
            <a:ext cx="3290054" cy="216000"/>
          </a:xfrm>
        </p:spPr>
        <p:txBody>
          <a:bodyPr/>
          <a:lstStyle>
            <a:lvl1pPr marL="0" indent="0">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Department </a:t>
            </a:r>
            <a:r>
              <a:rPr lang="de-DE" dirty="0" err="1"/>
              <a:t>or</a:t>
            </a:r>
            <a:r>
              <a:rPr lang="de-DE" dirty="0"/>
              <a:t> </a:t>
            </a:r>
            <a:r>
              <a:rPr lang="de-DE" dirty="0" err="1"/>
              <a:t>institute</a:t>
            </a:r>
            <a:r>
              <a:rPr lang="de-DE" dirty="0"/>
              <a:t> </a:t>
            </a:r>
            <a:r>
              <a:rPr lang="de-DE" dirty="0" err="1"/>
              <a:t>name</a:t>
            </a:r>
            <a:endParaRPr lang="de-DE" dirty="0"/>
          </a:p>
        </p:txBody>
      </p:sp>
      <p:sp>
        <p:nvSpPr>
          <p:cNvPr id="35" name="Adressfeld">
            <a:extLst>
              <a:ext uri="{FF2B5EF4-FFF2-40B4-BE49-F238E27FC236}">
                <a16:creationId xmlns:a16="http://schemas.microsoft.com/office/drawing/2014/main" id="{F6D4DE8D-A0F0-4D26-954E-6AA5DB972DA4}"/>
              </a:ext>
            </a:extLst>
          </p:cNvPr>
          <p:cNvSpPr>
            <a:spLocks noGrp="1"/>
          </p:cNvSpPr>
          <p:nvPr>
            <p:ph type="body" sz="quarter" idx="21" hasCustomPrompt="1"/>
          </p:nvPr>
        </p:nvSpPr>
        <p:spPr>
          <a:xfrm>
            <a:off x="2047400" y="4168800"/>
            <a:ext cx="3290054" cy="216000"/>
          </a:xfrm>
        </p:spPr>
        <p:txBody>
          <a:bodyPr/>
          <a:lstStyle>
            <a:lvl1pPr marL="0" indent="0">
              <a:buNone/>
              <a:defRPr sz="12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err="1"/>
              <a:t>Address</a:t>
            </a:r>
            <a:endParaRPr lang="de-DE" dirty="0"/>
          </a:p>
        </p:txBody>
      </p:sp>
    </p:spTree>
    <p:extLst>
      <p:ext uri="{BB962C8B-B14F-4D97-AF65-F5344CB8AC3E}">
        <p14:creationId xmlns:p14="http://schemas.microsoft.com/office/powerpoint/2010/main" val="1292334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Barrierefrei hellblau">
    <p:spTree>
      <p:nvGrpSpPr>
        <p:cNvPr id="1" name=""/>
        <p:cNvGrpSpPr/>
        <p:nvPr/>
      </p:nvGrpSpPr>
      <p:grpSpPr>
        <a:xfrm>
          <a:off x="0" y="0"/>
          <a:ext cx="0" cy="0"/>
          <a:chOff x="0" y="0"/>
          <a:chExt cx="0" cy="0"/>
        </a:xfrm>
      </p:grpSpPr>
      <p:pic>
        <p:nvPicPr>
          <p:cNvPr id="8" name="Grafik 7">
            <a:extLs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8334" y="344529"/>
            <a:ext cx="2136071" cy="431998"/>
          </a:xfrm>
          <a:prstGeom prst="rect">
            <a:avLst/>
          </a:prstGeom>
        </p:spPr>
      </p:pic>
      <p:pic>
        <p:nvPicPr>
          <p:cNvPr id="12" name="Grafik 11">
            <a:extLst>
              <a:ext uri="{C183D7F6-B498-43B3-948B-1728B52AA6E4}">
                <adec:decorative xmlns:adec="http://schemas.microsoft.com/office/drawing/2017/decorative" val="1"/>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23763" t="1" b="-1"/>
          <a:stretch/>
        </p:blipFill>
        <p:spPr>
          <a:xfrm>
            <a:off x="914400" y="656409"/>
            <a:ext cx="1628471" cy="168351"/>
          </a:xfrm>
          <a:prstGeom prst="rect">
            <a:avLst/>
          </a:prstGeom>
        </p:spPr>
      </p:pic>
      <p:sp>
        <p:nvSpPr>
          <p:cNvPr id="9" name="Bildplatzhalter 8"/>
          <p:cNvSpPr>
            <a:spLocks noGrp="1"/>
          </p:cNvSpPr>
          <p:nvPr>
            <p:ph type="pic" sz="quarter" idx="10"/>
          </p:nvPr>
        </p:nvSpPr>
        <p:spPr>
          <a:xfrm>
            <a:off x="0" y="1381125"/>
            <a:ext cx="7620000" cy="4335675"/>
          </a:xfrm>
          <a:solidFill>
            <a:schemeClr val="bg1">
              <a:lumMod val="85000"/>
            </a:schemeClr>
          </a:solidFill>
        </p:spPr>
        <p:txBody>
          <a:bodyPr lIns="72000"/>
          <a:lstStyle>
            <a:lvl1pPr marL="0" indent="0">
              <a:buNone/>
              <a:defRPr/>
            </a:lvl1pPr>
          </a:lstStyle>
          <a:p>
            <a:r>
              <a:rPr lang="de-DE"/>
              <a:t>Bild durch Klicken auf Symbol hinzufügen</a:t>
            </a:r>
            <a:endParaRPr lang="en-US" dirty="0"/>
          </a:p>
        </p:txBody>
      </p:sp>
      <p:sp>
        <p:nvSpPr>
          <p:cNvPr id="2" name="Title 1"/>
          <p:cNvSpPr>
            <a:spLocks noGrp="1"/>
          </p:cNvSpPr>
          <p:nvPr>
            <p:ph type="ctrTitle" hasCustomPrompt="1"/>
          </p:nvPr>
        </p:nvSpPr>
        <p:spPr>
          <a:xfrm>
            <a:off x="3815808" y="1199693"/>
            <a:ext cx="3600000" cy="3600000"/>
          </a:xfrm>
          <a:prstGeom prst="ellipse">
            <a:avLst/>
          </a:prstGeom>
          <a:solidFill>
            <a:schemeClr val="accent1"/>
          </a:solidFill>
        </p:spPr>
        <p:txBody>
          <a:bodyPr wrap="square" lIns="0" tIns="0" rIns="0" bIns="1152000" anchor="b" anchorCtr="0">
            <a:noAutofit/>
          </a:bodyPr>
          <a:lstStyle>
            <a:lvl1pPr marL="0" indent="0" algn="l">
              <a:lnSpc>
                <a:spcPct val="90000"/>
              </a:lnSpc>
              <a:defRPr sz="2400" b="1" baseline="0">
                <a:solidFill>
                  <a:schemeClr val="bg1"/>
                </a:solidFill>
                <a:highlight>
                  <a:srgbClr val="000000"/>
                </a:highlight>
              </a:defRPr>
            </a:lvl1pPr>
          </a:lstStyle>
          <a:p>
            <a:r>
              <a:rPr lang="de-DE" dirty="0"/>
              <a:t>Barrierefreier  Titel – Text durch Klicken </a:t>
            </a:r>
            <a:br>
              <a:rPr lang="de-DE" dirty="0"/>
            </a:br>
            <a:r>
              <a:rPr lang="de-DE" dirty="0"/>
              <a:t>hinzufügen</a:t>
            </a:r>
          </a:p>
        </p:txBody>
      </p:sp>
      <p:sp>
        <p:nvSpPr>
          <p:cNvPr id="3" name="Subtitle 2"/>
          <p:cNvSpPr>
            <a:spLocks noGrp="1"/>
          </p:cNvSpPr>
          <p:nvPr>
            <p:ph type="subTitle" idx="1" hasCustomPrompt="1"/>
          </p:nvPr>
        </p:nvSpPr>
        <p:spPr>
          <a:xfrm>
            <a:off x="4341784" y="3240000"/>
            <a:ext cx="2700573" cy="428400"/>
          </a:xfrm>
        </p:spPr>
        <p:txBody>
          <a:bodyPr lIns="0" tIns="0" rIns="0" bIns="0">
            <a:normAutofit/>
          </a:bodyPr>
          <a:lstStyle>
            <a:lvl1pPr marL="0" indent="0" algn="l">
              <a:lnSpc>
                <a:spcPct val="100000"/>
              </a:lnSpc>
              <a:buNone/>
              <a:defRPr sz="1200">
                <a:solidFill>
                  <a:schemeClr val="bg1"/>
                </a:solidFill>
                <a:highlight>
                  <a:srgbClr val="000000"/>
                </a:highlight>
              </a:defRPr>
            </a:lvl1pPr>
            <a:lvl2pPr marL="285728" indent="0" algn="ctr">
              <a:buNone/>
              <a:defRPr sz="1250"/>
            </a:lvl2pPr>
            <a:lvl3pPr marL="571454" indent="0" algn="ctr">
              <a:buNone/>
              <a:defRPr sz="1125"/>
            </a:lvl3pPr>
            <a:lvl4pPr marL="857182" indent="0" algn="ctr">
              <a:buNone/>
              <a:defRPr sz="1000"/>
            </a:lvl4pPr>
            <a:lvl5pPr marL="1142908" indent="0" algn="ctr">
              <a:buNone/>
              <a:defRPr sz="1000"/>
            </a:lvl5pPr>
            <a:lvl6pPr marL="1428636" indent="0" algn="ctr">
              <a:buNone/>
              <a:defRPr sz="1000"/>
            </a:lvl6pPr>
            <a:lvl7pPr marL="1714362" indent="0" algn="ctr">
              <a:buNone/>
              <a:defRPr sz="1000"/>
            </a:lvl7pPr>
            <a:lvl8pPr marL="2000090" indent="0" algn="ctr">
              <a:buNone/>
              <a:defRPr sz="1000"/>
            </a:lvl8pPr>
            <a:lvl9pPr marL="2285818" indent="0" algn="ctr">
              <a:buNone/>
              <a:defRPr sz="1000"/>
            </a:lvl9pPr>
          </a:lstStyle>
          <a:p>
            <a:r>
              <a:rPr lang="de-DE"/>
              <a:t>Untertitel Text durch Klicken hinzufügen</a:t>
            </a:r>
            <a:endParaRPr lang="de-DE" dirty="0"/>
          </a:p>
        </p:txBody>
      </p:sp>
      <p:sp>
        <p:nvSpPr>
          <p:cNvPr id="11" name="Textplatzhalter 10"/>
          <p:cNvSpPr>
            <a:spLocks noGrp="1"/>
          </p:cNvSpPr>
          <p:nvPr>
            <p:ph type="body" sz="quarter" idx="11" hasCustomPrompt="1"/>
          </p:nvPr>
        </p:nvSpPr>
        <p:spPr>
          <a:xfrm>
            <a:off x="5969627" y="4075198"/>
            <a:ext cx="1274400" cy="1274400"/>
          </a:xfrm>
          <a:prstGeom prst="ellipse">
            <a:avLst/>
          </a:prstGeom>
          <a:solidFill>
            <a:schemeClr val="bg1"/>
          </a:solidFill>
        </p:spPr>
        <p:txBody>
          <a:bodyPr wrap="none" lIns="0" tIns="0" rIns="0" bIns="0" anchor="ctr">
            <a:noAutofit/>
          </a:bodyPr>
          <a:lstStyle>
            <a:lvl1pPr marL="0" indent="0">
              <a:lnSpc>
                <a:spcPts val="1250"/>
              </a:lnSpc>
              <a:spcBef>
                <a:spcPts val="0"/>
              </a:spcBef>
              <a:buNone/>
              <a:defRPr sz="1200" b="1">
                <a:solidFill>
                  <a:schemeClr val="tx1"/>
                </a:solidFill>
              </a:defRPr>
            </a:lvl1pPr>
          </a:lstStyle>
          <a:p>
            <a:pPr lvl="0"/>
            <a:r>
              <a:rPr lang="de-DE" dirty="0"/>
              <a:t>Vorname </a:t>
            </a:r>
            <a:br>
              <a:rPr lang="de-DE" dirty="0"/>
            </a:br>
            <a:r>
              <a:rPr lang="de-DE" dirty="0"/>
              <a:t>Name</a:t>
            </a:r>
          </a:p>
        </p:txBody>
      </p:sp>
    </p:spTree>
    <p:extLst>
      <p:ext uri="{BB962C8B-B14F-4D97-AF65-F5344CB8AC3E}">
        <p14:creationId xmlns:p14="http://schemas.microsoft.com/office/powerpoint/2010/main" val="2441859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Institute">
    <p:spTree>
      <p:nvGrpSpPr>
        <p:cNvPr id="1" name=""/>
        <p:cNvGrpSpPr/>
        <p:nvPr/>
      </p:nvGrpSpPr>
      <p:grpSpPr>
        <a:xfrm>
          <a:off x="0" y="0"/>
          <a:ext cx="0" cy="0"/>
          <a:chOff x="0" y="0"/>
          <a:chExt cx="0" cy="0"/>
        </a:xfrm>
      </p:grpSpPr>
      <p:pic>
        <p:nvPicPr>
          <p:cNvPr id="15" name="Grafik 14">
            <a:extLs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8334" y="344529"/>
            <a:ext cx="2136071" cy="431998"/>
          </a:xfrm>
          <a:prstGeom prst="rect">
            <a:avLst/>
          </a:prstGeom>
        </p:spPr>
      </p:pic>
      <p:sp>
        <p:nvSpPr>
          <p:cNvPr id="10" name="Textplatzhalter 9"/>
          <p:cNvSpPr>
            <a:spLocks noGrp="1"/>
          </p:cNvSpPr>
          <p:nvPr>
            <p:ph type="body" sz="quarter" idx="13" hasCustomPrompt="1"/>
          </p:nvPr>
        </p:nvSpPr>
        <p:spPr>
          <a:xfrm>
            <a:off x="928027" y="648000"/>
            <a:ext cx="2968261" cy="483423"/>
          </a:xfrm>
        </p:spPr>
        <p:txBody>
          <a:bodyPr/>
          <a:lstStyle>
            <a:lvl1pPr marL="0" indent="0">
              <a:lnSpc>
                <a:spcPct val="100000"/>
              </a:lnSpc>
              <a:buFontTx/>
              <a:buNone/>
              <a:defRPr sz="1000"/>
            </a:lvl1pPr>
          </a:lstStyle>
          <a:p>
            <a:pPr lvl="0"/>
            <a:r>
              <a:rPr lang="de-DE" dirty="0"/>
              <a:t>Institutsname max. 2-zeilig, bitte hier klicken und überschreiben</a:t>
            </a:r>
          </a:p>
        </p:txBody>
      </p:sp>
      <p:sp>
        <p:nvSpPr>
          <p:cNvPr id="11" name="Bildplatzhalter 8"/>
          <p:cNvSpPr>
            <a:spLocks noGrp="1"/>
          </p:cNvSpPr>
          <p:nvPr>
            <p:ph type="pic" sz="quarter" idx="10"/>
          </p:nvPr>
        </p:nvSpPr>
        <p:spPr>
          <a:xfrm>
            <a:off x="0" y="1381125"/>
            <a:ext cx="7620000" cy="4335675"/>
          </a:xfrm>
          <a:solidFill>
            <a:schemeClr val="bg1">
              <a:lumMod val="85000"/>
            </a:schemeClr>
          </a:solidFill>
        </p:spPr>
        <p:txBody>
          <a:bodyPr lIns="72000"/>
          <a:lstStyle>
            <a:lvl1pPr marL="0" indent="0">
              <a:buNone/>
              <a:defRPr/>
            </a:lvl1pPr>
          </a:lstStyle>
          <a:p>
            <a:r>
              <a:rPr lang="de-DE"/>
              <a:t>Bild durch Klicken auf Symbol hinzufügen</a:t>
            </a:r>
            <a:endParaRPr lang="en-US" dirty="0"/>
          </a:p>
        </p:txBody>
      </p:sp>
      <p:sp>
        <p:nvSpPr>
          <p:cNvPr id="12" name="Title 1"/>
          <p:cNvSpPr>
            <a:spLocks noGrp="1"/>
          </p:cNvSpPr>
          <p:nvPr>
            <p:ph type="ctrTitle" hasCustomPrompt="1"/>
          </p:nvPr>
        </p:nvSpPr>
        <p:spPr>
          <a:xfrm>
            <a:off x="3815808" y="1199693"/>
            <a:ext cx="3600000" cy="3600000"/>
          </a:xfrm>
          <a:prstGeom prst="ellipse">
            <a:avLst/>
          </a:prstGeom>
          <a:solidFill>
            <a:schemeClr val="accent1"/>
          </a:solidFill>
        </p:spPr>
        <p:txBody>
          <a:bodyPr wrap="square" lIns="0" tIns="0" rIns="0" bIns="1152000" anchor="b" anchorCtr="0">
            <a:noAutofit/>
          </a:bodyPr>
          <a:lstStyle>
            <a:lvl1pPr marL="0" indent="0" algn="l">
              <a:lnSpc>
                <a:spcPct val="90000"/>
              </a:lnSpc>
              <a:defRPr sz="2400" b="1" baseline="0">
                <a:solidFill>
                  <a:schemeClr val="tx1"/>
                </a:solidFill>
              </a:defRPr>
            </a:lvl1pPr>
          </a:lstStyle>
          <a:p>
            <a:r>
              <a:rPr lang="de-DE"/>
              <a:t>Titelfolie Institute – Text durch Klicken hinzufügen</a:t>
            </a:r>
            <a:endParaRPr lang="de-DE" dirty="0"/>
          </a:p>
        </p:txBody>
      </p:sp>
      <p:sp>
        <p:nvSpPr>
          <p:cNvPr id="13" name="Subtitle 2"/>
          <p:cNvSpPr>
            <a:spLocks noGrp="1"/>
          </p:cNvSpPr>
          <p:nvPr>
            <p:ph type="subTitle" idx="1" hasCustomPrompt="1"/>
          </p:nvPr>
        </p:nvSpPr>
        <p:spPr>
          <a:xfrm>
            <a:off x="4341784" y="3240000"/>
            <a:ext cx="2700573" cy="428400"/>
          </a:xfrm>
        </p:spPr>
        <p:txBody>
          <a:bodyPr lIns="0" tIns="0" rIns="0" bIns="0">
            <a:normAutofit/>
          </a:bodyPr>
          <a:lstStyle>
            <a:lvl1pPr marL="0" indent="0" algn="l">
              <a:lnSpc>
                <a:spcPct val="100000"/>
              </a:lnSpc>
              <a:buNone/>
              <a:defRPr sz="1200">
                <a:solidFill>
                  <a:schemeClr val="tx1"/>
                </a:solidFill>
              </a:defRPr>
            </a:lvl1pPr>
            <a:lvl2pPr marL="285728" indent="0" algn="ctr">
              <a:buNone/>
              <a:defRPr sz="1250"/>
            </a:lvl2pPr>
            <a:lvl3pPr marL="571454" indent="0" algn="ctr">
              <a:buNone/>
              <a:defRPr sz="1125"/>
            </a:lvl3pPr>
            <a:lvl4pPr marL="857182" indent="0" algn="ctr">
              <a:buNone/>
              <a:defRPr sz="1000"/>
            </a:lvl4pPr>
            <a:lvl5pPr marL="1142908" indent="0" algn="ctr">
              <a:buNone/>
              <a:defRPr sz="1000"/>
            </a:lvl5pPr>
            <a:lvl6pPr marL="1428636" indent="0" algn="ctr">
              <a:buNone/>
              <a:defRPr sz="1000"/>
            </a:lvl6pPr>
            <a:lvl7pPr marL="1714362" indent="0" algn="ctr">
              <a:buNone/>
              <a:defRPr sz="1000"/>
            </a:lvl7pPr>
            <a:lvl8pPr marL="2000090" indent="0" algn="ctr">
              <a:buNone/>
              <a:defRPr sz="1000"/>
            </a:lvl8pPr>
            <a:lvl9pPr marL="2285818" indent="0" algn="ctr">
              <a:buNone/>
              <a:defRPr sz="1000"/>
            </a:lvl9pPr>
          </a:lstStyle>
          <a:p>
            <a:r>
              <a:rPr lang="de-DE"/>
              <a:t>Untertitel Text durch Klicken hinzufügen</a:t>
            </a:r>
            <a:endParaRPr lang="de-DE" dirty="0"/>
          </a:p>
        </p:txBody>
      </p:sp>
      <p:sp>
        <p:nvSpPr>
          <p:cNvPr id="5" name="Bildplatzhalter 4"/>
          <p:cNvSpPr>
            <a:spLocks noGrp="1"/>
          </p:cNvSpPr>
          <p:nvPr>
            <p:ph type="pic" sz="quarter" idx="14" hasCustomPrompt="1"/>
          </p:nvPr>
        </p:nvSpPr>
        <p:spPr>
          <a:xfrm>
            <a:off x="5963815" y="4075199"/>
            <a:ext cx="1274400" cy="1274400"/>
          </a:xfrm>
          <a:prstGeom prst="ellipse">
            <a:avLst/>
          </a:prstGeom>
          <a:solidFill>
            <a:schemeClr val="bg1"/>
          </a:solidFill>
        </p:spPr>
        <p:txBody>
          <a:bodyPr/>
          <a:lstStyle>
            <a:lvl1pPr marL="0" indent="0">
              <a:buFontTx/>
              <a:buNone/>
              <a:defRPr sz="900"/>
            </a:lvl1pPr>
          </a:lstStyle>
          <a:p>
            <a:r>
              <a:rPr lang="de-DE" dirty="0" err="1"/>
              <a:t>Sublogo</a:t>
            </a:r>
            <a:r>
              <a:rPr lang="de-DE" dirty="0"/>
              <a:t> einfügen</a:t>
            </a:r>
          </a:p>
        </p:txBody>
      </p:sp>
    </p:spTree>
    <p:extLst>
      <p:ext uri="{BB962C8B-B14F-4D97-AF65-F5344CB8AC3E}">
        <p14:creationId xmlns:p14="http://schemas.microsoft.com/office/powerpoint/2010/main" val="3822531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folie Institute 2">
    <p:spTree>
      <p:nvGrpSpPr>
        <p:cNvPr id="1" name=""/>
        <p:cNvGrpSpPr/>
        <p:nvPr/>
      </p:nvGrpSpPr>
      <p:grpSpPr>
        <a:xfrm>
          <a:off x="0" y="0"/>
          <a:ext cx="0" cy="0"/>
          <a:chOff x="0" y="0"/>
          <a:chExt cx="0" cy="0"/>
        </a:xfrm>
      </p:grpSpPr>
      <p:pic>
        <p:nvPicPr>
          <p:cNvPr id="11" name="Grafik 10">
            <a:extLs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8334" y="344529"/>
            <a:ext cx="2136071" cy="431998"/>
          </a:xfrm>
          <a:prstGeom prst="rect">
            <a:avLst/>
          </a:prstGeom>
        </p:spPr>
      </p:pic>
      <p:sp>
        <p:nvSpPr>
          <p:cNvPr id="10" name="Textplatzhalter 9"/>
          <p:cNvSpPr>
            <a:spLocks noGrp="1"/>
          </p:cNvSpPr>
          <p:nvPr>
            <p:ph type="body" sz="quarter" idx="13" hasCustomPrompt="1"/>
          </p:nvPr>
        </p:nvSpPr>
        <p:spPr>
          <a:xfrm>
            <a:off x="928027" y="648000"/>
            <a:ext cx="2968261" cy="483423"/>
          </a:xfrm>
        </p:spPr>
        <p:txBody>
          <a:bodyPr/>
          <a:lstStyle>
            <a:lvl1pPr marL="0" indent="0">
              <a:lnSpc>
                <a:spcPct val="100000"/>
              </a:lnSpc>
              <a:buFontTx/>
              <a:buNone/>
              <a:defRPr sz="1000"/>
            </a:lvl1pPr>
          </a:lstStyle>
          <a:p>
            <a:pPr lvl="0"/>
            <a:r>
              <a:rPr lang="de-DE" dirty="0"/>
              <a:t>Institutsname max. 2-zeilig, bitte hier klicken und überschreiben</a:t>
            </a:r>
          </a:p>
        </p:txBody>
      </p:sp>
      <p:sp>
        <p:nvSpPr>
          <p:cNvPr id="9" name="Bildplatzhalter 8"/>
          <p:cNvSpPr>
            <a:spLocks noGrp="1"/>
          </p:cNvSpPr>
          <p:nvPr>
            <p:ph type="pic" sz="quarter" idx="10"/>
          </p:nvPr>
        </p:nvSpPr>
        <p:spPr>
          <a:xfrm>
            <a:off x="0" y="1381125"/>
            <a:ext cx="7620000" cy="3708405"/>
          </a:xfrm>
          <a:solidFill>
            <a:schemeClr val="bg1">
              <a:lumMod val="85000"/>
            </a:schemeClr>
          </a:solidFill>
        </p:spPr>
        <p:txBody>
          <a:bodyPr lIns="72000"/>
          <a:lstStyle>
            <a:lvl1pPr marL="0" indent="0">
              <a:buNone/>
              <a:defRPr/>
            </a:lvl1pPr>
          </a:lstStyle>
          <a:p>
            <a:r>
              <a:rPr lang="de-DE" dirty="0"/>
              <a:t>Bild durch Klicken auf Symbol hinzufügen</a:t>
            </a:r>
            <a:endParaRPr lang="en-US" dirty="0"/>
          </a:p>
        </p:txBody>
      </p:sp>
      <p:sp>
        <p:nvSpPr>
          <p:cNvPr id="2" name="Title 1"/>
          <p:cNvSpPr>
            <a:spLocks noGrp="1"/>
          </p:cNvSpPr>
          <p:nvPr>
            <p:ph type="ctrTitle" hasCustomPrompt="1"/>
          </p:nvPr>
        </p:nvSpPr>
        <p:spPr>
          <a:xfrm>
            <a:off x="3976382" y="1004404"/>
            <a:ext cx="3441772" cy="3441772"/>
          </a:xfrm>
          <a:prstGeom prst="ellipse">
            <a:avLst/>
          </a:prstGeom>
          <a:solidFill>
            <a:schemeClr val="accent1"/>
          </a:solidFill>
        </p:spPr>
        <p:txBody>
          <a:bodyPr wrap="square" lIns="0" tIns="0" rIns="0" bIns="1080000" anchor="b" anchorCtr="0">
            <a:noAutofit/>
          </a:bodyPr>
          <a:lstStyle>
            <a:lvl1pPr marL="0" indent="0" algn="l">
              <a:lnSpc>
                <a:spcPct val="90000"/>
              </a:lnSpc>
              <a:defRPr sz="2300" b="1" baseline="0">
                <a:solidFill>
                  <a:schemeClr val="tx1"/>
                </a:solidFill>
              </a:defRPr>
            </a:lvl1pPr>
          </a:lstStyle>
          <a:p>
            <a:r>
              <a:rPr lang="de-DE"/>
              <a:t>Titelfolie 2 Institute – Text durch Klicken hinzufügen</a:t>
            </a:r>
            <a:endParaRPr lang="de-DE" dirty="0"/>
          </a:p>
        </p:txBody>
      </p:sp>
      <p:sp>
        <p:nvSpPr>
          <p:cNvPr id="3" name="Subtitle 2"/>
          <p:cNvSpPr>
            <a:spLocks noGrp="1"/>
          </p:cNvSpPr>
          <p:nvPr>
            <p:ph type="subTitle" idx="1" hasCustomPrompt="1"/>
          </p:nvPr>
        </p:nvSpPr>
        <p:spPr>
          <a:xfrm>
            <a:off x="4491390" y="2952000"/>
            <a:ext cx="2580529" cy="450078"/>
          </a:xfrm>
        </p:spPr>
        <p:txBody>
          <a:bodyPr lIns="0" tIns="0" rIns="0" bIns="0">
            <a:noAutofit/>
          </a:bodyPr>
          <a:lstStyle>
            <a:lvl1pPr marL="0" indent="0" algn="l">
              <a:lnSpc>
                <a:spcPct val="100000"/>
              </a:lnSpc>
              <a:buNone/>
              <a:defRPr sz="1200">
                <a:solidFill>
                  <a:schemeClr val="tx1"/>
                </a:solidFill>
              </a:defRPr>
            </a:lvl1pPr>
            <a:lvl2pPr marL="285728" indent="0" algn="ctr">
              <a:buNone/>
              <a:defRPr sz="1250"/>
            </a:lvl2pPr>
            <a:lvl3pPr marL="571454" indent="0" algn="ctr">
              <a:buNone/>
              <a:defRPr sz="1125"/>
            </a:lvl3pPr>
            <a:lvl4pPr marL="857182" indent="0" algn="ctr">
              <a:buNone/>
              <a:defRPr sz="1000"/>
            </a:lvl4pPr>
            <a:lvl5pPr marL="1142908" indent="0" algn="ctr">
              <a:buNone/>
              <a:defRPr sz="1000"/>
            </a:lvl5pPr>
            <a:lvl6pPr marL="1428636" indent="0" algn="ctr">
              <a:buNone/>
              <a:defRPr sz="1000"/>
            </a:lvl6pPr>
            <a:lvl7pPr marL="1714362" indent="0" algn="ctr">
              <a:buNone/>
              <a:defRPr sz="1000"/>
            </a:lvl7pPr>
            <a:lvl8pPr marL="2000090" indent="0" algn="ctr">
              <a:buNone/>
              <a:defRPr sz="1000"/>
            </a:lvl8pPr>
            <a:lvl9pPr marL="2285818" indent="0" algn="ctr">
              <a:buNone/>
              <a:defRPr sz="1000"/>
            </a:lvl9pPr>
          </a:lstStyle>
          <a:p>
            <a:r>
              <a:rPr lang="de-DE"/>
              <a:t>Untertitel Text durch Klicken hinzufügen</a:t>
            </a:r>
            <a:endParaRPr lang="de-DE" dirty="0"/>
          </a:p>
        </p:txBody>
      </p:sp>
      <p:sp>
        <p:nvSpPr>
          <p:cNvPr id="7" name="Bildplatzhalter 6">
            <a:extLst>
              <a:ext uri="{C183D7F6-B498-43B3-948B-1728B52AA6E4}">
                <adec:decorative xmlns:adec="http://schemas.microsoft.com/office/drawing/2017/decorative" val="1"/>
              </a:ext>
            </a:extLst>
          </p:cNvPr>
          <p:cNvSpPr>
            <a:spLocks noGrp="1"/>
          </p:cNvSpPr>
          <p:nvPr>
            <p:ph type="pic" sz="quarter" idx="14" hasCustomPrompt="1"/>
          </p:nvPr>
        </p:nvSpPr>
        <p:spPr>
          <a:xfrm>
            <a:off x="6044409" y="5256213"/>
            <a:ext cx="1185333" cy="304800"/>
          </a:xfrm>
        </p:spPr>
        <p:txBody>
          <a:bodyPr/>
          <a:lstStyle>
            <a:lvl1pPr marL="0" indent="0">
              <a:buFontTx/>
              <a:buNone/>
              <a:defRPr sz="917" baseline="0"/>
            </a:lvl1pPr>
          </a:lstStyle>
          <a:p>
            <a:r>
              <a:rPr lang="de-DE" dirty="0" err="1"/>
              <a:t>Sublogo</a:t>
            </a:r>
            <a:r>
              <a:rPr lang="de-DE" dirty="0"/>
              <a:t> einfügen</a:t>
            </a:r>
          </a:p>
        </p:txBody>
      </p:sp>
    </p:spTree>
    <p:extLst>
      <p:ext uri="{BB962C8B-B14F-4D97-AF65-F5344CB8AC3E}">
        <p14:creationId xmlns:p14="http://schemas.microsoft.com/office/powerpoint/2010/main" val="758425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dirty="0"/>
              <a:t>Titelmasterformat durch Klicken bearbeiten</a:t>
            </a:r>
          </a:p>
        </p:txBody>
      </p:sp>
      <p:sp>
        <p:nvSpPr>
          <p:cNvPr id="8" name="Textplatzhalter 7"/>
          <p:cNvSpPr>
            <a:spLocks noGrp="1"/>
          </p:cNvSpPr>
          <p:nvPr>
            <p:ph type="body" sz="quarter" idx="13" hasCustomPrompt="1"/>
          </p:nvPr>
        </p:nvSpPr>
        <p:spPr>
          <a:xfrm>
            <a:off x="390000" y="716405"/>
            <a:ext cx="6840000" cy="276225"/>
          </a:xfrm>
        </p:spPr>
        <p:txBody>
          <a:bodyPr lIns="0" tIns="0" rIns="0" bIns="0"/>
          <a:lstStyle>
            <a:lvl1pPr marL="0" indent="0">
              <a:buNone/>
              <a:defRPr sz="1800" baseline="0"/>
            </a:lvl1pPr>
          </a:lstStyle>
          <a:p>
            <a:pPr lvl="0"/>
            <a:r>
              <a:rPr lang="de-DE" dirty="0"/>
              <a:t>Untertitel durch Klicken bearbeiten</a:t>
            </a:r>
          </a:p>
        </p:txBody>
      </p:sp>
      <p:sp>
        <p:nvSpPr>
          <p:cNvPr id="3" name="Content Placeholder 2"/>
          <p:cNvSpPr>
            <a:spLocks noGrp="1"/>
          </p:cNvSpPr>
          <p:nvPr>
            <p:ph idx="1"/>
          </p:nvPr>
        </p:nvSpPr>
        <p:spPr>
          <a:xfrm>
            <a:off x="390263" y="1381125"/>
            <a:ext cx="6839479" cy="3708400"/>
          </a:xfrm>
        </p:spPr>
        <p:txBody>
          <a:bodyPr/>
          <a:lstStyle>
            <a:lvl1pPr>
              <a:defRPr sz="1600"/>
            </a:lvl1pPr>
            <a:lvl2pPr>
              <a:defRPr sz="1600"/>
            </a:lvl2pPr>
            <a:lvl3pPr>
              <a:defRPr sz="1400"/>
            </a:lvl3pPr>
            <a:lvl4pPr>
              <a:defRPr sz="1400"/>
            </a:lvl4pPr>
            <a:lvl5pPr>
              <a:defRPr sz="14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e Placeholder 3">
            <a:extLst>
              <a:ext uri="{C183D7F6-B498-43B3-948B-1728B52AA6E4}">
                <adec:decorative xmlns:adec="http://schemas.microsoft.com/office/drawing/2017/decorative" val="1"/>
              </a:ext>
            </a:extLst>
          </p:cNvPr>
          <p:cNvSpPr>
            <a:spLocks noGrp="1"/>
          </p:cNvSpPr>
          <p:nvPr>
            <p:ph type="dt" sz="half" idx="10"/>
          </p:nvPr>
        </p:nvSpPr>
        <p:spPr/>
        <p:txBody>
          <a:bodyPr/>
          <a:lstStyle/>
          <a:p>
            <a:r>
              <a:rPr lang="de-DE"/>
              <a:t>08/20/2020</a:t>
            </a:r>
            <a:endParaRPr lang="de-DE" dirty="0"/>
          </a:p>
        </p:txBody>
      </p:sp>
      <p:sp>
        <p:nvSpPr>
          <p:cNvPr id="5" name="Footer Placeholder 4">
            <a:extLst>
              <a:ext uri="{C183D7F6-B498-43B3-948B-1728B52AA6E4}">
                <adec:decorative xmlns:adec="http://schemas.microsoft.com/office/drawing/2017/decorative" val="1"/>
              </a:ext>
            </a:extLst>
          </p:cNvPr>
          <p:cNvSpPr>
            <a:spLocks noGrp="1"/>
          </p:cNvSpPr>
          <p:nvPr>
            <p:ph type="ftr" sz="quarter" idx="11"/>
          </p:nvPr>
        </p:nvSpPr>
        <p:spPr/>
        <p:txBody>
          <a:bodyPr/>
          <a:lstStyle/>
          <a:p>
            <a:r>
              <a:rPr lang="de-DE"/>
              <a:t>University of Stuttgart</a:t>
            </a:r>
            <a:endParaRPr lang="de-DE" dirty="0"/>
          </a:p>
        </p:txBody>
      </p:sp>
      <p:sp>
        <p:nvSpPr>
          <p:cNvPr id="6" name="Slide Number Placeholder 5">
            <a:extLst>
              <a:ext uri="{C183D7F6-B498-43B3-948B-1728B52AA6E4}">
                <adec:decorative xmlns:adec="http://schemas.microsoft.com/office/drawing/2017/decorative" val="1"/>
              </a:ext>
            </a:extLst>
          </p:cNvPr>
          <p:cNvSpPr>
            <a:spLocks noGrp="1"/>
          </p:cNvSpPr>
          <p:nvPr>
            <p:ph type="sldNum" sz="quarter" idx="12"/>
          </p:nvPr>
        </p:nvSpPr>
        <p:spPr/>
        <p:txBody>
          <a:bodyPr/>
          <a:lstStyle/>
          <a:p>
            <a:fld id="{9E82CC3C-1DC0-4FDA-9590-6CC506AB67F8}" type="slidenum">
              <a:rPr lang="de-DE" smtClean="0"/>
              <a:t>‹#›</a:t>
            </a:fld>
            <a:endParaRPr lang="de-DE" dirty="0"/>
          </a:p>
        </p:txBody>
      </p:sp>
    </p:spTree>
    <p:extLst>
      <p:ext uri="{BB962C8B-B14F-4D97-AF65-F5344CB8AC3E}">
        <p14:creationId xmlns:p14="http://schemas.microsoft.com/office/powerpoint/2010/main" val="1281450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Kapit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bk object 17">
            <a:extLst>
              <a:ext uri="{C183D7F6-B498-43B3-948B-1728B52AA6E4}">
                <adec:decorative xmlns:adec="http://schemas.microsoft.com/office/drawing/2017/decorative" val="1"/>
              </a:ext>
            </a:extLst>
          </p:cNvPr>
          <p:cNvSpPr/>
          <p:nvPr userDrawn="1"/>
        </p:nvSpPr>
        <p:spPr>
          <a:xfrm>
            <a:off x="1066627" y="0"/>
            <a:ext cx="5453591" cy="3271837"/>
          </a:xfrm>
          <a:custGeom>
            <a:avLst/>
            <a:gdLst/>
            <a:ahLst/>
            <a:cxnLst/>
            <a:rect l="l" t="t" r="r" b="b"/>
            <a:pathLst>
              <a:path w="6544309" h="3926204">
                <a:moveTo>
                  <a:pt x="68016" y="0"/>
                </a:moveTo>
                <a:lnTo>
                  <a:pt x="42823" y="123182"/>
                </a:lnTo>
                <a:lnTo>
                  <a:pt x="10846" y="385553"/>
                </a:lnTo>
                <a:lnTo>
                  <a:pt x="0" y="653897"/>
                </a:lnTo>
                <a:lnTo>
                  <a:pt x="10846" y="922242"/>
                </a:lnTo>
                <a:lnTo>
                  <a:pt x="42823" y="1184612"/>
                </a:lnTo>
                <a:lnTo>
                  <a:pt x="95089" y="1440166"/>
                </a:lnTo>
                <a:lnTo>
                  <a:pt x="166802" y="1688062"/>
                </a:lnTo>
                <a:lnTo>
                  <a:pt x="257120" y="1927457"/>
                </a:lnTo>
                <a:lnTo>
                  <a:pt x="365200" y="2157510"/>
                </a:lnTo>
                <a:lnTo>
                  <a:pt x="490201" y="2377378"/>
                </a:lnTo>
                <a:lnTo>
                  <a:pt x="631281" y="2586220"/>
                </a:lnTo>
                <a:lnTo>
                  <a:pt x="787597" y="2783193"/>
                </a:lnTo>
                <a:lnTo>
                  <a:pt x="958308" y="2967456"/>
                </a:lnTo>
                <a:lnTo>
                  <a:pt x="1142571" y="3138167"/>
                </a:lnTo>
                <a:lnTo>
                  <a:pt x="1339545" y="3294482"/>
                </a:lnTo>
                <a:lnTo>
                  <a:pt x="1548387" y="3435561"/>
                </a:lnTo>
                <a:lnTo>
                  <a:pt x="1768256" y="3560562"/>
                </a:lnTo>
                <a:lnTo>
                  <a:pt x="1998308" y="3668642"/>
                </a:lnTo>
                <a:lnTo>
                  <a:pt x="2237703" y="3758959"/>
                </a:lnTo>
                <a:lnTo>
                  <a:pt x="2485598" y="3830671"/>
                </a:lnTo>
                <a:lnTo>
                  <a:pt x="2741151" y="3882937"/>
                </a:lnTo>
                <a:lnTo>
                  <a:pt x="3003520" y="3914914"/>
                </a:lnTo>
                <a:lnTo>
                  <a:pt x="3271862" y="3925760"/>
                </a:lnTo>
                <a:lnTo>
                  <a:pt x="3540207" y="3914914"/>
                </a:lnTo>
                <a:lnTo>
                  <a:pt x="3802577" y="3882937"/>
                </a:lnTo>
                <a:lnTo>
                  <a:pt x="4058131" y="3830671"/>
                </a:lnTo>
                <a:lnTo>
                  <a:pt x="4306027" y="3758959"/>
                </a:lnTo>
                <a:lnTo>
                  <a:pt x="4545422" y="3668642"/>
                </a:lnTo>
                <a:lnTo>
                  <a:pt x="4775475" y="3560562"/>
                </a:lnTo>
                <a:lnTo>
                  <a:pt x="4995343" y="3435561"/>
                </a:lnTo>
                <a:lnTo>
                  <a:pt x="5204185" y="3294482"/>
                </a:lnTo>
                <a:lnTo>
                  <a:pt x="5401159" y="3138167"/>
                </a:lnTo>
                <a:lnTo>
                  <a:pt x="5585421" y="2967456"/>
                </a:lnTo>
                <a:lnTo>
                  <a:pt x="5756132" y="2783193"/>
                </a:lnTo>
                <a:lnTo>
                  <a:pt x="5912448" y="2586220"/>
                </a:lnTo>
                <a:lnTo>
                  <a:pt x="6053527" y="2377378"/>
                </a:lnTo>
                <a:lnTo>
                  <a:pt x="6178527" y="2157510"/>
                </a:lnTo>
                <a:lnTo>
                  <a:pt x="6286607" y="1927457"/>
                </a:lnTo>
                <a:lnTo>
                  <a:pt x="6376924" y="1688062"/>
                </a:lnTo>
                <a:lnTo>
                  <a:pt x="6448637" y="1440166"/>
                </a:lnTo>
                <a:lnTo>
                  <a:pt x="6500902" y="1184612"/>
                </a:lnTo>
                <a:lnTo>
                  <a:pt x="6532879" y="922242"/>
                </a:lnTo>
                <a:lnTo>
                  <a:pt x="6543725" y="653897"/>
                </a:lnTo>
                <a:lnTo>
                  <a:pt x="6532879" y="385553"/>
                </a:lnTo>
                <a:lnTo>
                  <a:pt x="6500902" y="123182"/>
                </a:lnTo>
                <a:lnTo>
                  <a:pt x="6475709" y="0"/>
                </a:lnTo>
                <a:lnTo>
                  <a:pt x="68016" y="0"/>
                </a:lnTo>
              </a:path>
            </a:pathLst>
          </a:custGeom>
          <a:solidFill>
            <a:srgbClr val="FFFFFF"/>
          </a:solidFill>
        </p:spPr>
        <p:txBody>
          <a:bodyPr wrap="square" lIns="0" tIns="0" rIns="0" bIns="0" rtlCol="0"/>
          <a:lstStyle/>
          <a:p>
            <a:endParaRPr lang="de-DE" dirty="0"/>
          </a:p>
        </p:txBody>
      </p:sp>
      <p:sp>
        <p:nvSpPr>
          <p:cNvPr id="3" name="Text Placeholder 2"/>
          <p:cNvSpPr>
            <a:spLocks noGrp="1"/>
          </p:cNvSpPr>
          <p:nvPr>
            <p:ph type="body" idx="1" hasCustomPrompt="1"/>
          </p:nvPr>
        </p:nvSpPr>
        <p:spPr>
          <a:xfrm>
            <a:off x="2019000" y="629827"/>
            <a:ext cx="3431758" cy="221599"/>
          </a:xfrm>
        </p:spPr>
        <p:txBody>
          <a:bodyPr>
            <a:noAutofit/>
          </a:bodyPr>
          <a:lstStyle>
            <a:lvl1pPr marL="0" indent="0">
              <a:buNone/>
              <a:defRPr sz="1200" baseline="0">
                <a:solidFill>
                  <a:schemeClr val="tx1"/>
                </a:solidFill>
              </a:defRPr>
            </a:lvl1pPr>
            <a:lvl2pPr marL="285728" indent="0">
              <a:buNone/>
              <a:defRPr sz="1250">
                <a:solidFill>
                  <a:schemeClr val="tx1">
                    <a:tint val="75000"/>
                  </a:schemeClr>
                </a:solidFill>
              </a:defRPr>
            </a:lvl2pPr>
            <a:lvl3pPr marL="571454" indent="0">
              <a:buNone/>
              <a:defRPr sz="1125">
                <a:solidFill>
                  <a:schemeClr val="tx1">
                    <a:tint val="75000"/>
                  </a:schemeClr>
                </a:solidFill>
              </a:defRPr>
            </a:lvl3pPr>
            <a:lvl4pPr marL="857182" indent="0">
              <a:buNone/>
              <a:defRPr sz="1000">
                <a:solidFill>
                  <a:schemeClr val="tx1">
                    <a:tint val="75000"/>
                  </a:schemeClr>
                </a:solidFill>
              </a:defRPr>
            </a:lvl4pPr>
            <a:lvl5pPr marL="1142908" indent="0">
              <a:buNone/>
              <a:defRPr sz="1000">
                <a:solidFill>
                  <a:schemeClr val="tx1">
                    <a:tint val="75000"/>
                  </a:schemeClr>
                </a:solidFill>
              </a:defRPr>
            </a:lvl5pPr>
            <a:lvl6pPr marL="1428636" indent="0">
              <a:buNone/>
              <a:defRPr sz="1000">
                <a:solidFill>
                  <a:schemeClr val="tx1">
                    <a:tint val="75000"/>
                  </a:schemeClr>
                </a:solidFill>
              </a:defRPr>
            </a:lvl6pPr>
            <a:lvl7pPr marL="1714362" indent="0">
              <a:buNone/>
              <a:defRPr sz="1000">
                <a:solidFill>
                  <a:schemeClr val="tx1">
                    <a:tint val="75000"/>
                  </a:schemeClr>
                </a:solidFill>
              </a:defRPr>
            </a:lvl7pPr>
            <a:lvl8pPr marL="2000090" indent="0">
              <a:buNone/>
              <a:defRPr sz="1000">
                <a:solidFill>
                  <a:schemeClr val="tx1">
                    <a:tint val="75000"/>
                  </a:schemeClr>
                </a:solidFill>
              </a:defRPr>
            </a:lvl8pPr>
            <a:lvl9pPr marL="2285818" indent="0">
              <a:buNone/>
              <a:defRPr sz="1000">
                <a:solidFill>
                  <a:schemeClr val="tx1">
                    <a:tint val="75000"/>
                  </a:schemeClr>
                </a:solidFill>
              </a:defRPr>
            </a:lvl9pPr>
          </a:lstStyle>
          <a:p>
            <a:pPr lvl="0"/>
            <a:r>
              <a:rPr lang="de-DE" dirty="0"/>
              <a:t>Kapitel</a:t>
            </a:r>
          </a:p>
        </p:txBody>
      </p:sp>
      <p:sp>
        <p:nvSpPr>
          <p:cNvPr id="2" name="Title 1"/>
          <p:cNvSpPr>
            <a:spLocks noGrp="1"/>
          </p:cNvSpPr>
          <p:nvPr>
            <p:ph type="title"/>
          </p:nvPr>
        </p:nvSpPr>
        <p:spPr>
          <a:xfrm>
            <a:off x="2019000" y="900000"/>
            <a:ext cx="3431758" cy="1360800"/>
          </a:xfrm>
        </p:spPr>
        <p:txBody>
          <a:bodyPr anchor="t" anchorCtr="0"/>
          <a:lstStyle>
            <a:lvl1pPr>
              <a:defRPr sz="3000"/>
            </a:lvl1pPr>
          </a:lstStyle>
          <a:p>
            <a:r>
              <a:rPr lang="de-DE" dirty="0"/>
              <a:t>Titelmasterformat durch Klicken bearbeiten</a:t>
            </a:r>
          </a:p>
        </p:txBody>
      </p:sp>
    </p:spTree>
    <p:extLst>
      <p:ext uri="{BB962C8B-B14F-4D97-AF65-F5344CB8AC3E}">
        <p14:creationId xmlns:p14="http://schemas.microsoft.com/office/powerpoint/2010/main" val="2710761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Unterkapitel">
    <p:bg>
      <p:bgPr>
        <a:solidFill>
          <a:schemeClr val="tx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2019001" y="1944003"/>
            <a:ext cx="2522274" cy="221599"/>
          </a:xfrm>
        </p:spPr>
        <p:txBody>
          <a:bodyPr>
            <a:noAutofit/>
          </a:bodyPr>
          <a:lstStyle>
            <a:lvl1pPr marL="0" indent="0">
              <a:buNone/>
              <a:defRPr sz="1200" baseline="0">
                <a:solidFill>
                  <a:schemeClr val="bg1"/>
                </a:solidFill>
              </a:defRPr>
            </a:lvl1pPr>
            <a:lvl2pPr marL="285728" indent="0">
              <a:buNone/>
              <a:defRPr sz="1250">
                <a:solidFill>
                  <a:schemeClr val="tx1">
                    <a:tint val="75000"/>
                  </a:schemeClr>
                </a:solidFill>
              </a:defRPr>
            </a:lvl2pPr>
            <a:lvl3pPr marL="571454" indent="0">
              <a:buNone/>
              <a:defRPr sz="1125">
                <a:solidFill>
                  <a:schemeClr val="tx1">
                    <a:tint val="75000"/>
                  </a:schemeClr>
                </a:solidFill>
              </a:defRPr>
            </a:lvl3pPr>
            <a:lvl4pPr marL="857182" indent="0">
              <a:buNone/>
              <a:defRPr sz="1000">
                <a:solidFill>
                  <a:schemeClr val="tx1">
                    <a:tint val="75000"/>
                  </a:schemeClr>
                </a:solidFill>
              </a:defRPr>
            </a:lvl4pPr>
            <a:lvl5pPr marL="1142908" indent="0">
              <a:buNone/>
              <a:defRPr sz="1000">
                <a:solidFill>
                  <a:schemeClr val="tx1">
                    <a:tint val="75000"/>
                  </a:schemeClr>
                </a:solidFill>
              </a:defRPr>
            </a:lvl5pPr>
            <a:lvl6pPr marL="1428636" indent="0">
              <a:buNone/>
              <a:defRPr sz="1000">
                <a:solidFill>
                  <a:schemeClr val="tx1">
                    <a:tint val="75000"/>
                  </a:schemeClr>
                </a:solidFill>
              </a:defRPr>
            </a:lvl6pPr>
            <a:lvl7pPr marL="1714362" indent="0">
              <a:buNone/>
              <a:defRPr sz="1000">
                <a:solidFill>
                  <a:schemeClr val="tx1">
                    <a:tint val="75000"/>
                  </a:schemeClr>
                </a:solidFill>
              </a:defRPr>
            </a:lvl7pPr>
            <a:lvl8pPr marL="2000090" indent="0">
              <a:buNone/>
              <a:defRPr sz="1000">
                <a:solidFill>
                  <a:schemeClr val="tx1">
                    <a:tint val="75000"/>
                  </a:schemeClr>
                </a:solidFill>
              </a:defRPr>
            </a:lvl8pPr>
            <a:lvl9pPr marL="2285818" indent="0">
              <a:buNone/>
              <a:defRPr sz="1000">
                <a:solidFill>
                  <a:schemeClr val="tx1">
                    <a:tint val="75000"/>
                  </a:schemeClr>
                </a:solidFill>
              </a:defRPr>
            </a:lvl9pPr>
          </a:lstStyle>
          <a:p>
            <a:pPr lvl="0"/>
            <a:r>
              <a:rPr lang="de-DE" dirty="0"/>
              <a:t>Unterkapitel</a:t>
            </a:r>
          </a:p>
        </p:txBody>
      </p:sp>
      <p:sp>
        <p:nvSpPr>
          <p:cNvPr id="2" name="Title 1"/>
          <p:cNvSpPr>
            <a:spLocks noGrp="1"/>
          </p:cNvSpPr>
          <p:nvPr>
            <p:ph type="title"/>
          </p:nvPr>
        </p:nvSpPr>
        <p:spPr>
          <a:xfrm>
            <a:off x="2019001" y="2250000"/>
            <a:ext cx="4605484" cy="900000"/>
          </a:xfrm>
        </p:spPr>
        <p:txBody>
          <a:bodyPr anchor="t" anchorCtr="0"/>
          <a:lstStyle>
            <a:lvl1pPr>
              <a:defRPr sz="3000">
                <a:solidFill>
                  <a:schemeClr val="bg1"/>
                </a:solidFill>
              </a:defRPr>
            </a:lvl1pPr>
          </a:lstStyle>
          <a:p>
            <a:r>
              <a:rPr lang="de-DE"/>
              <a:t>Titelmasterformat durch Klicken bearbeiten</a:t>
            </a:r>
            <a:endParaRPr lang="de-DE" dirty="0"/>
          </a:p>
        </p:txBody>
      </p:sp>
    </p:spTree>
    <p:extLst>
      <p:ext uri="{BB962C8B-B14F-4D97-AF65-F5344CB8AC3E}">
        <p14:creationId xmlns:p14="http://schemas.microsoft.com/office/powerpoint/2010/main" val="3178261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itat Layout">
    <p:spTree>
      <p:nvGrpSpPr>
        <p:cNvPr id="1" name=""/>
        <p:cNvGrpSpPr/>
        <p:nvPr/>
      </p:nvGrpSpPr>
      <p:grpSpPr>
        <a:xfrm>
          <a:off x="0" y="0"/>
          <a:ext cx="0" cy="0"/>
          <a:chOff x="0" y="0"/>
          <a:chExt cx="0" cy="0"/>
        </a:xfrm>
      </p:grpSpPr>
      <p:sp>
        <p:nvSpPr>
          <p:cNvPr id="10" name="object 2">
            <a:extLst>
              <a:ext uri="{C183D7F6-B498-43B3-948B-1728B52AA6E4}">
                <adec:decorative xmlns:adec="http://schemas.microsoft.com/office/drawing/2017/decorative" val="1"/>
              </a:ext>
            </a:extLst>
          </p:cNvPr>
          <p:cNvSpPr/>
          <p:nvPr userDrawn="1"/>
        </p:nvSpPr>
        <p:spPr>
          <a:xfrm>
            <a:off x="226771" y="-113356"/>
            <a:ext cx="6773875" cy="4513327"/>
          </a:xfrm>
          <a:custGeom>
            <a:avLst/>
            <a:gdLst/>
            <a:ahLst/>
            <a:cxnLst/>
            <a:rect l="l" t="t" r="r" b="b"/>
            <a:pathLst>
              <a:path w="7198359" h="4796155">
                <a:moveTo>
                  <a:pt x="6992384" y="0"/>
                </a:moveTo>
                <a:lnTo>
                  <a:pt x="205721" y="0"/>
                </a:lnTo>
                <a:lnTo>
                  <a:pt x="183482" y="58947"/>
                </a:lnTo>
                <a:lnTo>
                  <a:pt x="104598" y="331632"/>
                </a:lnTo>
                <a:lnTo>
                  <a:pt x="47105" y="612741"/>
                </a:lnTo>
                <a:lnTo>
                  <a:pt x="11930" y="901348"/>
                </a:lnTo>
                <a:lnTo>
                  <a:pt x="0" y="1196526"/>
                </a:lnTo>
                <a:lnTo>
                  <a:pt x="11930" y="1491704"/>
                </a:lnTo>
                <a:lnTo>
                  <a:pt x="47105" y="1780311"/>
                </a:lnTo>
                <a:lnTo>
                  <a:pt x="104598" y="2061420"/>
                </a:lnTo>
                <a:lnTo>
                  <a:pt x="183482" y="2334105"/>
                </a:lnTo>
                <a:lnTo>
                  <a:pt x="282831" y="2597440"/>
                </a:lnTo>
                <a:lnTo>
                  <a:pt x="401719" y="2850498"/>
                </a:lnTo>
                <a:lnTo>
                  <a:pt x="539220" y="3092354"/>
                </a:lnTo>
                <a:lnTo>
                  <a:pt x="694408" y="3322080"/>
                </a:lnTo>
                <a:lnTo>
                  <a:pt x="866356" y="3538751"/>
                </a:lnTo>
                <a:lnTo>
                  <a:pt x="1054138" y="3741441"/>
                </a:lnTo>
                <a:lnTo>
                  <a:pt x="1256827" y="3929223"/>
                </a:lnTo>
                <a:lnTo>
                  <a:pt x="1473498" y="4101171"/>
                </a:lnTo>
                <a:lnTo>
                  <a:pt x="1703225" y="4256358"/>
                </a:lnTo>
                <a:lnTo>
                  <a:pt x="1945080" y="4393859"/>
                </a:lnTo>
                <a:lnTo>
                  <a:pt x="2198139" y="4512748"/>
                </a:lnTo>
                <a:lnTo>
                  <a:pt x="2461473" y="4612097"/>
                </a:lnTo>
                <a:lnTo>
                  <a:pt x="2734158" y="4690981"/>
                </a:lnTo>
                <a:lnTo>
                  <a:pt x="3015267" y="4748474"/>
                </a:lnTo>
                <a:lnTo>
                  <a:pt x="3303874" y="4783648"/>
                </a:lnTo>
                <a:lnTo>
                  <a:pt x="3599053" y="4795579"/>
                </a:lnTo>
                <a:lnTo>
                  <a:pt x="3894231" y="4783648"/>
                </a:lnTo>
                <a:lnTo>
                  <a:pt x="4182838" y="4748474"/>
                </a:lnTo>
                <a:lnTo>
                  <a:pt x="4463947" y="4690981"/>
                </a:lnTo>
                <a:lnTo>
                  <a:pt x="4736632" y="4612097"/>
                </a:lnTo>
                <a:lnTo>
                  <a:pt x="4999966" y="4512748"/>
                </a:lnTo>
                <a:lnTo>
                  <a:pt x="5253025" y="4393859"/>
                </a:lnTo>
                <a:lnTo>
                  <a:pt x="5494880" y="4256358"/>
                </a:lnTo>
                <a:lnTo>
                  <a:pt x="5724607" y="4101171"/>
                </a:lnTo>
                <a:lnTo>
                  <a:pt x="5941278" y="3929223"/>
                </a:lnTo>
                <a:lnTo>
                  <a:pt x="6143967" y="3741441"/>
                </a:lnTo>
                <a:lnTo>
                  <a:pt x="6331749" y="3538751"/>
                </a:lnTo>
                <a:lnTo>
                  <a:pt x="6503697" y="3322080"/>
                </a:lnTo>
                <a:lnTo>
                  <a:pt x="6658885" y="3092354"/>
                </a:lnTo>
                <a:lnTo>
                  <a:pt x="6796386" y="2850498"/>
                </a:lnTo>
                <a:lnTo>
                  <a:pt x="6915274" y="2597440"/>
                </a:lnTo>
                <a:lnTo>
                  <a:pt x="7014623" y="2334105"/>
                </a:lnTo>
                <a:lnTo>
                  <a:pt x="7093507" y="2061420"/>
                </a:lnTo>
                <a:lnTo>
                  <a:pt x="7151000" y="1780311"/>
                </a:lnTo>
                <a:lnTo>
                  <a:pt x="7186175" y="1491704"/>
                </a:lnTo>
                <a:lnTo>
                  <a:pt x="7198106" y="1196526"/>
                </a:lnTo>
                <a:lnTo>
                  <a:pt x="7186175" y="901348"/>
                </a:lnTo>
                <a:lnTo>
                  <a:pt x="7151000" y="612741"/>
                </a:lnTo>
                <a:lnTo>
                  <a:pt x="7093507" y="331632"/>
                </a:lnTo>
                <a:lnTo>
                  <a:pt x="7014623" y="58947"/>
                </a:lnTo>
                <a:lnTo>
                  <a:pt x="6992384" y="0"/>
                </a:lnTo>
                <a:close/>
              </a:path>
            </a:pathLst>
          </a:custGeom>
          <a:solidFill>
            <a:schemeClr val="accent3"/>
          </a:solidFill>
        </p:spPr>
        <p:txBody>
          <a:bodyPr wrap="square" lIns="0" tIns="0" rIns="0" bIns="0" rtlCol="0"/>
          <a:lstStyle/>
          <a:p>
            <a:pPr>
              <a:lnSpc>
                <a:spcPct val="120000"/>
              </a:lnSpc>
            </a:pPr>
            <a:endParaRPr lang="de-DE" dirty="0"/>
          </a:p>
        </p:txBody>
      </p:sp>
      <p:sp>
        <p:nvSpPr>
          <p:cNvPr id="13" name="object 3">
            <a:extLst>
              <a:ext uri="{C183D7F6-B498-43B3-948B-1728B52AA6E4}">
                <adec:decorative xmlns:adec="http://schemas.microsoft.com/office/drawing/2017/decorative" val="1"/>
              </a:ext>
            </a:extLst>
          </p:cNvPr>
          <p:cNvSpPr/>
          <p:nvPr userDrawn="1"/>
        </p:nvSpPr>
        <p:spPr>
          <a:xfrm>
            <a:off x="4769557" y="3036753"/>
            <a:ext cx="1808551" cy="1808551"/>
          </a:xfrm>
          <a:custGeom>
            <a:avLst/>
            <a:gdLst/>
            <a:ahLst/>
            <a:cxnLst/>
            <a:rect l="l" t="t" r="r" b="b"/>
            <a:pathLst>
              <a:path w="2049145" h="2049145">
                <a:moveTo>
                  <a:pt x="1024432" y="0"/>
                </a:moveTo>
                <a:lnTo>
                  <a:pt x="940414" y="3395"/>
                </a:lnTo>
                <a:lnTo>
                  <a:pt x="858266" y="13407"/>
                </a:lnTo>
                <a:lnTo>
                  <a:pt x="778251" y="29772"/>
                </a:lnTo>
                <a:lnTo>
                  <a:pt x="700635" y="52225"/>
                </a:lnTo>
                <a:lnTo>
                  <a:pt x="625679" y="80504"/>
                </a:lnTo>
                <a:lnTo>
                  <a:pt x="553649" y="114344"/>
                </a:lnTo>
                <a:lnTo>
                  <a:pt x="484808" y="153482"/>
                </a:lnTo>
                <a:lnTo>
                  <a:pt x="419418" y="197654"/>
                </a:lnTo>
                <a:lnTo>
                  <a:pt x="357745" y="246597"/>
                </a:lnTo>
                <a:lnTo>
                  <a:pt x="300051" y="300047"/>
                </a:lnTo>
                <a:lnTo>
                  <a:pt x="246601" y="357740"/>
                </a:lnTo>
                <a:lnTo>
                  <a:pt x="197657" y="419413"/>
                </a:lnTo>
                <a:lnTo>
                  <a:pt x="153485" y="484802"/>
                </a:lnTo>
                <a:lnTo>
                  <a:pt x="114346" y="553644"/>
                </a:lnTo>
                <a:lnTo>
                  <a:pt x="80505" y="625674"/>
                </a:lnTo>
                <a:lnTo>
                  <a:pt x="52226" y="700630"/>
                </a:lnTo>
                <a:lnTo>
                  <a:pt x="29773" y="778247"/>
                </a:lnTo>
                <a:lnTo>
                  <a:pt x="13408" y="858262"/>
                </a:lnTo>
                <a:lnTo>
                  <a:pt x="3396" y="940412"/>
                </a:lnTo>
                <a:lnTo>
                  <a:pt x="0" y="1024432"/>
                </a:lnTo>
                <a:lnTo>
                  <a:pt x="3396" y="1108453"/>
                </a:lnTo>
                <a:lnTo>
                  <a:pt x="13408" y="1190602"/>
                </a:lnTo>
                <a:lnTo>
                  <a:pt x="29773" y="1270617"/>
                </a:lnTo>
                <a:lnTo>
                  <a:pt x="52226" y="1348235"/>
                </a:lnTo>
                <a:lnTo>
                  <a:pt x="80505" y="1423190"/>
                </a:lnTo>
                <a:lnTo>
                  <a:pt x="114346" y="1495221"/>
                </a:lnTo>
                <a:lnTo>
                  <a:pt x="153485" y="1564063"/>
                </a:lnTo>
                <a:lnTo>
                  <a:pt x="197657" y="1629452"/>
                </a:lnTo>
                <a:lnTo>
                  <a:pt x="246601" y="1691125"/>
                </a:lnTo>
                <a:lnTo>
                  <a:pt x="300051" y="1748818"/>
                </a:lnTo>
                <a:lnTo>
                  <a:pt x="357745" y="1802268"/>
                </a:lnTo>
                <a:lnTo>
                  <a:pt x="419418" y="1851211"/>
                </a:lnTo>
                <a:lnTo>
                  <a:pt x="484808" y="1895383"/>
                </a:lnTo>
                <a:lnTo>
                  <a:pt x="553649" y="1934521"/>
                </a:lnTo>
                <a:lnTo>
                  <a:pt x="625679" y="1968361"/>
                </a:lnTo>
                <a:lnTo>
                  <a:pt x="700635" y="1996639"/>
                </a:lnTo>
                <a:lnTo>
                  <a:pt x="778251" y="2019093"/>
                </a:lnTo>
                <a:lnTo>
                  <a:pt x="858266" y="2035457"/>
                </a:lnTo>
                <a:lnTo>
                  <a:pt x="940414" y="2045469"/>
                </a:lnTo>
                <a:lnTo>
                  <a:pt x="1024432" y="2048865"/>
                </a:lnTo>
                <a:lnTo>
                  <a:pt x="1108453" y="2045469"/>
                </a:lnTo>
                <a:lnTo>
                  <a:pt x="1190602" y="2035457"/>
                </a:lnTo>
                <a:lnTo>
                  <a:pt x="1270617" y="2019093"/>
                </a:lnTo>
                <a:lnTo>
                  <a:pt x="1348235" y="1996639"/>
                </a:lnTo>
                <a:lnTo>
                  <a:pt x="1423190" y="1968361"/>
                </a:lnTo>
                <a:lnTo>
                  <a:pt x="1495221" y="1934521"/>
                </a:lnTo>
                <a:lnTo>
                  <a:pt x="1564063" y="1895383"/>
                </a:lnTo>
                <a:lnTo>
                  <a:pt x="1629452" y="1851211"/>
                </a:lnTo>
                <a:lnTo>
                  <a:pt x="1691125" y="1802268"/>
                </a:lnTo>
                <a:lnTo>
                  <a:pt x="1748818" y="1748818"/>
                </a:lnTo>
                <a:lnTo>
                  <a:pt x="1802268" y="1691125"/>
                </a:lnTo>
                <a:lnTo>
                  <a:pt x="1851211" y="1629452"/>
                </a:lnTo>
                <a:lnTo>
                  <a:pt x="1895383" y="1564063"/>
                </a:lnTo>
                <a:lnTo>
                  <a:pt x="1934521" y="1495221"/>
                </a:lnTo>
                <a:lnTo>
                  <a:pt x="1968361" y="1423190"/>
                </a:lnTo>
                <a:lnTo>
                  <a:pt x="1996639" y="1348235"/>
                </a:lnTo>
                <a:lnTo>
                  <a:pt x="2019093" y="1270617"/>
                </a:lnTo>
                <a:lnTo>
                  <a:pt x="2035457" y="1190602"/>
                </a:lnTo>
                <a:lnTo>
                  <a:pt x="2045469" y="1108453"/>
                </a:lnTo>
                <a:lnTo>
                  <a:pt x="2048865" y="1024432"/>
                </a:lnTo>
                <a:lnTo>
                  <a:pt x="2045469" y="940412"/>
                </a:lnTo>
                <a:lnTo>
                  <a:pt x="2035457" y="858262"/>
                </a:lnTo>
                <a:lnTo>
                  <a:pt x="2019093" y="778247"/>
                </a:lnTo>
                <a:lnTo>
                  <a:pt x="1996639" y="700630"/>
                </a:lnTo>
                <a:lnTo>
                  <a:pt x="1968361" y="625674"/>
                </a:lnTo>
                <a:lnTo>
                  <a:pt x="1934521" y="553644"/>
                </a:lnTo>
                <a:lnTo>
                  <a:pt x="1895383" y="484802"/>
                </a:lnTo>
                <a:lnTo>
                  <a:pt x="1851211" y="419413"/>
                </a:lnTo>
                <a:lnTo>
                  <a:pt x="1802268" y="357740"/>
                </a:lnTo>
                <a:lnTo>
                  <a:pt x="1748818" y="300047"/>
                </a:lnTo>
                <a:lnTo>
                  <a:pt x="1691125" y="246597"/>
                </a:lnTo>
                <a:lnTo>
                  <a:pt x="1629452" y="197654"/>
                </a:lnTo>
                <a:lnTo>
                  <a:pt x="1564063" y="153482"/>
                </a:lnTo>
                <a:lnTo>
                  <a:pt x="1495221" y="114344"/>
                </a:lnTo>
                <a:lnTo>
                  <a:pt x="1423190" y="80504"/>
                </a:lnTo>
                <a:lnTo>
                  <a:pt x="1348235" y="52225"/>
                </a:lnTo>
                <a:lnTo>
                  <a:pt x="1270617" y="29772"/>
                </a:lnTo>
                <a:lnTo>
                  <a:pt x="1190602" y="13407"/>
                </a:lnTo>
                <a:lnTo>
                  <a:pt x="1108453" y="3395"/>
                </a:lnTo>
                <a:lnTo>
                  <a:pt x="1024432" y="0"/>
                </a:lnTo>
                <a:close/>
              </a:path>
            </a:pathLst>
          </a:custGeom>
          <a:solidFill>
            <a:srgbClr val="FFFFFF"/>
          </a:solidFill>
        </p:spPr>
        <p:txBody>
          <a:bodyPr wrap="square" lIns="0" tIns="0" rIns="0" bIns="0" rtlCol="0"/>
          <a:lstStyle/>
          <a:p>
            <a:endParaRPr lang="de-DE" dirty="0"/>
          </a:p>
        </p:txBody>
      </p:sp>
      <p:sp>
        <p:nvSpPr>
          <p:cNvPr id="14" name="object 8">
            <a:extLst>
              <a:ext uri="{C183D7F6-B498-43B3-948B-1728B52AA6E4}">
                <adec:decorative xmlns:adec="http://schemas.microsoft.com/office/drawing/2017/decorative" val="1"/>
              </a:ext>
            </a:extLst>
          </p:cNvPr>
          <p:cNvSpPr txBox="1"/>
          <p:nvPr userDrawn="1"/>
        </p:nvSpPr>
        <p:spPr>
          <a:xfrm>
            <a:off x="5026132" y="1418639"/>
            <a:ext cx="1295400" cy="3064942"/>
          </a:xfrm>
          <a:prstGeom prst="rect">
            <a:avLst/>
          </a:prstGeom>
        </p:spPr>
        <p:txBody>
          <a:bodyPr vert="horz" wrap="square" lIns="0" tIns="0" rIns="0" bIns="0" rtlCol="0">
            <a:spAutoFit/>
          </a:bodyPr>
          <a:lstStyle/>
          <a:p>
            <a:pPr marL="12700">
              <a:lnSpc>
                <a:spcPts val="23895"/>
              </a:lnSpc>
            </a:pPr>
            <a:r>
              <a:rPr lang="de-DE" sz="20000" b="1" dirty="0">
                <a:solidFill>
                  <a:srgbClr val="BFBFBF"/>
                </a:solidFill>
                <a:latin typeface="Arial"/>
                <a:cs typeface="Arial"/>
              </a:rPr>
              <a:t>„</a:t>
            </a:r>
            <a:endParaRPr lang="de-DE" sz="20000" dirty="0">
              <a:latin typeface="Arial"/>
              <a:cs typeface="Arial"/>
            </a:endParaRPr>
          </a:p>
        </p:txBody>
      </p:sp>
      <p:sp>
        <p:nvSpPr>
          <p:cNvPr id="9" name="Textplatzhalter 8"/>
          <p:cNvSpPr>
            <a:spLocks noGrp="1"/>
          </p:cNvSpPr>
          <p:nvPr>
            <p:ph type="body" sz="quarter" idx="13" hasCustomPrompt="1"/>
          </p:nvPr>
        </p:nvSpPr>
        <p:spPr>
          <a:xfrm>
            <a:off x="1413002" y="936000"/>
            <a:ext cx="4408958" cy="1852276"/>
          </a:xfrm>
        </p:spPr>
        <p:txBody>
          <a:bodyPr anchor="b" anchorCtr="0"/>
          <a:lstStyle>
            <a:lvl1pPr marL="0" indent="0">
              <a:lnSpc>
                <a:spcPct val="90000"/>
              </a:lnSpc>
              <a:spcBef>
                <a:spcPts val="0"/>
              </a:spcBef>
              <a:buNone/>
              <a:defRPr sz="3000" b="1" baseline="0">
                <a:solidFill>
                  <a:schemeClr val="bg1"/>
                </a:solidFill>
              </a:defRPr>
            </a:lvl1pPr>
            <a:lvl2pPr>
              <a:defRPr sz="2833" b="1">
                <a:solidFill>
                  <a:schemeClr val="bg1"/>
                </a:solidFill>
              </a:defRPr>
            </a:lvl2pPr>
            <a:lvl3pPr>
              <a:defRPr sz="2833" b="1">
                <a:solidFill>
                  <a:schemeClr val="bg1"/>
                </a:solidFill>
              </a:defRPr>
            </a:lvl3pPr>
            <a:lvl4pPr>
              <a:defRPr sz="2833" b="1">
                <a:solidFill>
                  <a:schemeClr val="bg1"/>
                </a:solidFill>
              </a:defRPr>
            </a:lvl4pPr>
            <a:lvl5pPr>
              <a:defRPr sz="2833" b="1">
                <a:solidFill>
                  <a:schemeClr val="bg1"/>
                </a:solidFill>
              </a:defRPr>
            </a:lvl5pPr>
          </a:lstStyle>
          <a:p>
            <a:pPr lvl="0"/>
            <a:r>
              <a:rPr lang="de-DE" dirty="0"/>
              <a:t>Zitat durch Klicken hinzufügen</a:t>
            </a:r>
          </a:p>
        </p:txBody>
      </p:sp>
      <p:sp>
        <p:nvSpPr>
          <p:cNvPr id="11" name="Textplatzhalter 10"/>
          <p:cNvSpPr>
            <a:spLocks noGrp="1"/>
          </p:cNvSpPr>
          <p:nvPr>
            <p:ph type="body" sz="quarter" idx="14" hasCustomPrompt="1"/>
          </p:nvPr>
        </p:nvSpPr>
        <p:spPr>
          <a:xfrm>
            <a:off x="1413000" y="3024000"/>
            <a:ext cx="3356555" cy="463994"/>
          </a:xfrm>
        </p:spPr>
        <p:txBody>
          <a:bodyPr/>
          <a:lstStyle>
            <a:lvl1pPr marL="0" indent="0">
              <a:spcBef>
                <a:spcPts val="0"/>
              </a:spcBef>
              <a:buNone/>
              <a:defRPr sz="1200" b="1">
                <a:solidFill>
                  <a:schemeClr val="bg1"/>
                </a:solidFill>
              </a:defRPr>
            </a:lvl1pPr>
          </a:lstStyle>
          <a:p>
            <a:pPr lvl="0"/>
            <a:r>
              <a:rPr lang="de-DE" dirty="0"/>
              <a:t>Name</a:t>
            </a:r>
          </a:p>
        </p:txBody>
      </p:sp>
      <p:sp>
        <p:nvSpPr>
          <p:cNvPr id="2" name="Datumsplatzhalter 1">
            <a:extLst>
              <a:ext uri="{FF2B5EF4-FFF2-40B4-BE49-F238E27FC236}">
                <a16:creationId xmlns:a16="http://schemas.microsoft.com/office/drawing/2014/main" id="{B8AB80D1-4563-4A73-ACCF-A4917FC3C908}"/>
              </a:ext>
              <a:ext uri="{C183D7F6-B498-43B3-948B-1728B52AA6E4}">
                <adec:decorative xmlns:adec="http://schemas.microsoft.com/office/drawing/2017/decorative" val="1"/>
              </a:ext>
            </a:extLst>
          </p:cNvPr>
          <p:cNvSpPr>
            <a:spLocks noGrp="1"/>
          </p:cNvSpPr>
          <p:nvPr>
            <p:ph type="dt" sz="half" idx="15"/>
          </p:nvPr>
        </p:nvSpPr>
        <p:spPr/>
        <p:txBody>
          <a:bodyPr/>
          <a:lstStyle/>
          <a:p>
            <a:r>
              <a:rPr lang="de-DE"/>
              <a:t>08/20/2020</a:t>
            </a:r>
            <a:endParaRPr lang="de-DE" dirty="0"/>
          </a:p>
        </p:txBody>
      </p:sp>
      <p:sp>
        <p:nvSpPr>
          <p:cNvPr id="3" name="Fußzeilenplatzhalter 2">
            <a:extLst>
              <a:ext uri="{FF2B5EF4-FFF2-40B4-BE49-F238E27FC236}">
                <a16:creationId xmlns:a16="http://schemas.microsoft.com/office/drawing/2014/main" id="{D4CDB80E-EF10-4C33-9D7B-C02D0DD0256E}"/>
              </a:ext>
              <a:ext uri="{C183D7F6-B498-43B3-948B-1728B52AA6E4}">
                <adec:decorative xmlns:adec="http://schemas.microsoft.com/office/drawing/2017/decorative" val="1"/>
              </a:ext>
            </a:extLst>
          </p:cNvPr>
          <p:cNvSpPr>
            <a:spLocks noGrp="1"/>
          </p:cNvSpPr>
          <p:nvPr>
            <p:ph type="ftr" sz="quarter" idx="16"/>
          </p:nvPr>
        </p:nvSpPr>
        <p:spPr/>
        <p:txBody>
          <a:bodyPr/>
          <a:lstStyle/>
          <a:p>
            <a:r>
              <a:rPr lang="en-US"/>
              <a:t>University of Stuttgart</a:t>
            </a:r>
            <a:endParaRPr lang="en-US" dirty="0"/>
          </a:p>
        </p:txBody>
      </p:sp>
      <p:sp>
        <p:nvSpPr>
          <p:cNvPr id="4" name="Foliennummernplatzhalter 3">
            <a:extLst>
              <a:ext uri="{FF2B5EF4-FFF2-40B4-BE49-F238E27FC236}">
                <a16:creationId xmlns:a16="http://schemas.microsoft.com/office/drawing/2014/main" id="{1149F71C-06AB-4328-B8E6-19F8C38747E4}"/>
              </a:ext>
              <a:ext uri="{C183D7F6-B498-43B3-948B-1728B52AA6E4}">
                <adec:decorative xmlns:adec="http://schemas.microsoft.com/office/drawing/2017/decorative" val="1"/>
              </a:ext>
            </a:extLst>
          </p:cNvPr>
          <p:cNvSpPr>
            <a:spLocks noGrp="1"/>
          </p:cNvSpPr>
          <p:nvPr>
            <p:ph type="sldNum" sz="quarter" idx="17"/>
          </p:nvPr>
        </p:nvSpPr>
        <p:spPr/>
        <p:txBody>
          <a:bodyPr/>
          <a:lstStyle/>
          <a:p>
            <a:fld id="{9E82CC3C-1DC0-4FDA-9590-6CC506AB67F8}" type="slidenum">
              <a:rPr lang="en-US" smtClean="0"/>
              <a:pPr/>
              <a:t>‹#›</a:t>
            </a:fld>
            <a:endParaRPr lang="en-US" dirty="0"/>
          </a:p>
        </p:txBody>
      </p:sp>
    </p:spTree>
    <p:extLst>
      <p:ext uri="{BB962C8B-B14F-4D97-AF65-F5344CB8AC3E}">
        <p14:creationId xmlns:p14="http://schemas.microsoft.com/office/powerpoint/2010/main" val="2549376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0263" y="396000"/>
            <a:ext cx="6839479" cy="278290"/>
          </a:xfrm>
          <a:prstGeom prst="rect">
            <a:avLst/>
          </a:prstGeom>
        </p:spPr>
        <p:txBody>
          <a:bodyPr vert="horz" lIns="0" tIns="0" rIns="0" bIns="0" rtlCol="0" anchor="b">
            <a:noAutofit/>
          </a:bodyPr>
          <a:lstStyle/>
          <a:p>
            <a:r>
              <a:rPr lang="de-DE" dirty="0"/>
              <a:t>Titelmasterformat durch Klicken bearbeiten</a:t>
            </a:r>
            <a:endParaRPr lang="en-US" dirty="0"/>
          </a:p>
        </p:txBody>
      </p:sp>
      <p:sp>
        <p:nvSpPr>
          <p:cNvPr id="3" name="Text Placeholder 2"/>
          <p:cNvSpPr>
            <a:spLocks noGrp="1"/>
          </p:cNvSpPr>
          <p:nvPr>
            <p:ph type="body" idx="1"/>
          </p:nvPr>
        </p:nvSpPr>
        <p:spPr>
          <a:xfrm>
            <a:off x="390263" y="1381125"/>
            <a:ext cx="6839479" cy="370840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a:extLst>
              <a:ext uri="{C183D7F6-B498-43B3-948B-1728B52AA6E4}">
                <adec:decorative xmlns:adec="http://schemas.microsoft.com/office/drawing/2017/decorative" val="1"/>
              </a:ext>
            </a:extLst>
          </p:cNvPr>
          <p:cNvSpPr>
            <a:spLocks noGrp="1"/>
          </p:cNvSpPr>
          <p:nvPr>
            <p:ph type="dt" sz="half" idx="2"/>
          </p:nvPr>
        </p:nvSpPr>
        <p:spPr>
          <a:xfrm>
            <a:off x="6305702" y="5418004"/>
            <a:ext cx="600298" cy="123111"/>
          </a:xfrm>
          <a:prstGeom prst="rect">
            <a:avLst/>
          </a:prstGeom>
        </p:spPr>
        <p:txBody>
          <a:bodyPr vert="horz" wrap="square" lIns="0" tIns="0" rIns="0" bIns="0" rtlCol="0" anchor="t" anchorCtr="0">
            <a:spAutoFit/>
          </a:bodyPr>
          <a:lstStyle>
            <a:lvl1pPr>
              <a:defRPr lang="en-US" sz="800" smtClean="0"/>
            </a:lvl1pPr>
          </a:lstStyle>
          <a:p>
            <a:r>
              <a:rPr lang="de-DE"/>
              <a:t>08/20/2020</a:t>
            </a:r>
            <a:endParaRPr lang="de-DE" dirty="0"/>
          </a:p>
        </p:txBody>
      </p:sp>
      <p:sp>
        <p:nvSpPr>
          <p:cNvPr id="5" name="Footer Placeholder 4">
            <a:extLst>
              <a:ext uri="{C183D7F6-B498-43B3-948B-1728B52AA6E4}">
                <adec:decorative xmlns:adec="http://schemas.microsoft.com/office/drawing/2017/decorative" val="1"/>
              </a:ext>
            </a:extLst>
          </p:cNvPr>
          <p:cNvSpPr>
            <a:spLocks noGrp="1"/>
          </p:cNvSpPr>
          <p:nvPr>
            <p:ph type="ftr" sz="quarter" idx="3"/>
          </p:nvPr>
        </p:nvSpPr>
        <p:spPr>
          <a:xfrm>
            <a:off x="390263" y="5418004"/>
            <a:ext cx="5040000" cy="123111"/>
          </a:xfrm>
          <a:prstGeom prst="rect">
            <a:avLst/>
          </a:prstGeom>
        </p:spPr>
        <p:txBody>
          <a:bodyPr vert="horz" wrap="square" lIns="0" tIns="0" rIns="0" bIns="0" rtlCol="0" anchor="t" anchorCtr="0">
            <a:spAutoFit/>
          </a:bodyPr>
          <a:lstStyle>
            <a:lvl1pPr algn="l">
              <a:defRPr sz="800">
                <a:solidFill>
                  <a:schemeClr val="tx1"/>
                </a:solidFill>
              </a:defRPr>
            </a:lvl1pPr>
          </a:lstStyle>
          <a:p>
            <a:r>
              <a:rPr lang="en-US" dirty="0"/>
              <a:t>University of Stuttgart</a:t>
            </a:r>
          </a:p>
        </p:txBody>
      </p:sp>
      <p:sp>
        <p:nvSpPr>
          <p:cNvPr id="6" name="Slide Number Placeholder 5">
            <a:extLst>
              <a:ext uri="{C183D7F6-B498-43B3-948B-1728B52AA6E4}">
                <adec:decorative xmlns:adec="http://schemas.microsoft.com/office/drawing/2017/decorative" val="1"/>
              </a:ext>
            </a:extLst>
          </p:cNvPr>
          <p:cNvSpPr>
            <a:spLocks noGrp="1"/>
          </p:cNvSpPr>
          <p:nvPr>
            <p:ph type="sldNum" sz="quarter" idx="4"/>
          </p:nvPr>
        </p:nvSpPr>
        <p:spPr>
          <a:xfrm>
            <a:off x="7081114" y="5418004"/>
            <a:ext cx="220886" cy="123111"/>
          </a:xfrm>
          <a:prstGeom prst="rect">
            <a:avLst/>
          </a:prstGeom>
        </p:spPr>
        <p:txBody>
          <a:bodyPr vert="horz" wrap="square" lIns="0" tIns="0" rIns="0" bIns="0" rtlCol="0" anchor="t" anchorCtr="0">
            <a:spAutoFit/>
          </a:bodyPr>
          <a:lstStyle>
            <a:lvl1pPr algn="l">
              <a:defRPr sz="800">
                <a:solidFill>
                  <a:schemeClr val="tx1"/>
                </a:solidFill>
              </a:defRPr>
            </a:lvl1pPr>
          </a:lstStyle>
          <a:p>
            <a:fld id="{9E82CC3C-1DC0-4FDA-9590-6CC506AB67F8}" type="slidenum">
              <a:rPr lang="en-US" smtClean="0"/>
              <a:pPr/>
              <a:t>‹#›</a:t>
            </a:fld>
            <a:endParaRPr lang="en-US" dirty="0"/>
          </a:p>
        </p:txBody>
      </p:sp>
    </p:spTree>
    <p:extLst>
      <p:ext uri="{BB962C8B-B14F-4D97-AF65-F5344CB8AC3E}">
        <p14:creationId xmlns:p14="http://schemas.microsoft.com/office/powerpoint/2010/main" val="1297630091"/>
      </p:ext>
    </p:extLst>
  </p:cSld>
  <p:clrMap bg1="lt1" tx1="dk1" bg2="lt2" tx2="dk2" accent1="accent1" accent2="accent2" accent3="accent3" accent4="accent4" accent5="accent5" accent6="accent6" hlink="hlink" folHlink="folHlink"/>
  <p:sldLayoutIdLst>
    <p:sldLayoutId id="2147483661" r:id="rId1"/>
    <p:sldLayoutId id="2147483691" r:id="rId2"/>
    <p:sldLayoutId id="2147483692" r:id="rId3"/>
    <p:sldLayoutId id="2147483688" r:id="rId4"/>
    <p:sldLayoutId id="2147483675" r:id="rId5"/>
    <p:sldLayoutId id="2147483662" r:id="rId6"/>
    <p:sldLayoutId id="2147483663" r:id="rId7"/>
    <p:sldLayoutId id="2147483676" r:id="rId8"/>
    <p:sldLayoutId id="2147483680" r:id="rId9"/>
    <p:sldLayoutId id="2147483664" r:id="rId10"/>
    <p:sldLayoutId id="2147483665" r:id="rId11"/>
    <p:sldLayoutId id="2147483677" r:id="rId12"/>
    <p:sldLayoutId id="2147483678" r:id="rId13"/>
    <p:sldLayoutId id="2147483679" r:id="rId14"/>
    <p:sldLayoutId id="2147483684" r:id="rId15"/>
    <p:sldLayoutId id="2147483685" r:id="rId16"/>
    <p:sldLayoutId id="2147483682" r:id="rId17"/>
    <p:sldLayoutId id="2147483681" r:id="rId18"/>
    <p:sldLayoutId id="2147483683" r:id="rId19"/>
    <p:sldLayoutId id="2147483666" r:id="rId20"/>
    <p:sldLayoutId id="2147483667" r:id="rId21"/>
    <p:sldLayoutId id="2147483686" r:id="rId22"/>
    <p:sldLayoutId id="2147483687" r:id="rId23"/>
    <p:sldLayoutId id="2147483689" r:id="rId24"/>
    <p:sldLayoutId id="2147483690" r:id="rId25"/>
  </p:sldLayoutIdLst>
  <p:hf hdr="0"/>
  <p:txStyles>
    <p:titleStyle>
      <a:lvl1pPr algn="l" defTabSz="571454" rtl="0" eaLnBrk="1" latinLnBrk="0" hangingPunct="1">
        <a:lnSpc>
          <a:spcPct val="90000"/>
        </a:lnSpc>
        <a:spcBef>
          <a:spcPct val="0"/>
        </a:spcBef>
        <a:buNone/>
        <a:defRPr sz="1800" b="1" kern="1200">
          <a:solidFill>
            <a:schemeClr val="tx1"/>
          </a:solidFill>
          <a:latin typeface="+mj-lt"/>
          <a:ea typeface="+mj-ea"/>
          <a:cs typeface="+mj-cs"/>
        </a:defRPr>
      </a:lvl1pPr>
    </p:titleStyle>
    <p:bodyStyle>
      <a:lvl1pPr marL="142863" indent="-142863" algn="l" defTabSz="571454" rtl="0" eaLnBrk="1" latinLnBrk="0" hangingPunct="1">
        <a:lnSpc>
          <a:spcPct val="120000"/>
        </a:lnSpc>
        <a:spcBef>
          <a:spcPts val="625"/>
        </a:spcBef>
        <a:buClr>
          <a:schemeClr val="accent1"/>
        </a:buClr>
        <a:buFont typeface="Arial" panose="020B0604020202020204" pitchFamily="34" charset="0"/>
        <a:buChar char="•"/>
        <a:defRPr sz="1600" kern="1200">
          <a:solidFill>
            <a:schemeClr val="tx1"/>
          </a:solidFill>
          <a:latin typeface="+mn-lt"/>
          <a:ea typeface="+mn-ea"/>
          <a:cs typeface="+mn-cs"/>
        </a:defRPr>
      </a:lvl1pPr>
      <a:lvl2pPr marL="300278" indent="-153446" algn="l" defTabSz="571454" rtl="0" eaLnBrk="1" latinLnBrk="0" hangingPunct="1">
        <a:lnSpc>
          <a:spcPct val="120000"/>
        </a:lnSpc>
        <a:spcBef>
          <a:spcPts val="312"/>
        </a:spcBef>
        <a:buClr>
          <a:schemeClr val="tx1"/>
        </a:buClr>
        <a:buFont typeface="Arial" panose="020B0604020202020204" pitchFamily="34" charset="0"/>
        <a:buChar char="•"/>
        <a:defRPr sz="1600" kern="1200">
          <a:solidFill>
            <a:schemeClr val="tx1"/>
          </a:solidFill>
          <a:latin typeface="+mn-lt"/>
          <a:ea typeface="+mn-ea"/>
          <a:cs typeface="+mn-cs"/>
        </a:defRPr>
      </a:lvl2pPr>
      <a:lvl3pPr marL="447110" indent="-146832" algn="l" defTabSz="571454" rtl="0" eaLnBrk="1" latinLnBrk="0" hangingPunct="1">
        <a:lnSpc>
          <a:spcPct val="120000"/>
        </a:lnSpc>
        <a:spcBef>
          <a:spcPts val="312"/>
        </a:spcBef>
        <a:buClr>
          <a:schemeClr val="tx1"/>
        </a:buClr>
        <a:buFont typeface="Arial" panose="020B0604020202020204" pitchFamily="34" charset="0"/>
        <a:buChar char="•"/>
        <a:defRPr sz="1400" kern="1200">
          <a:solidFill>
            <a:schemeClr val="tx1"/>
          </a:solidFill>
          <a:latin typeface="+mn-lt"/>
          <a:ea typeface="+mn-ea"/>
          <a:cs typeface="+mn-cs"/>
        </a:defRPr>
      </a:lvl3pPr>
      <a:lvl4pPr marL="600556" indent="-153446" algn="l" defTabSz="571454" rtl="0" eaLnBrk="1" latinLnBrk="0" hangingPunct="1">
        <a:lnSpc>
          <a:spcPct val="120000"/>
        </a:lnSpc>
        <a:spcBef>
          <a:spcPts val="312"/>
        </a:spcBef>
        <a:buClr>
          <a:schemeClr val="tx1"/>
        </a:buClr>
        <a:buFont typeface="Arial" panose="020B0604020202020204" pitchFamily="34" charset="0"/>
        <a:buChar char="•"/>
        <a:defRPr sz="1400" kern="1200">
          <a:solidFill>
            <a:schemeClr val="tx1"/>
          </a:solidFill>
          <a:latin typeface="+mn-lt"/>
          <a:ea typeface="+mn-ea"/>
          <a:cs typeface="+mn-cs"/>
        </a:defRPr>
      </a:lvl4pPr>
      <a:lvl5pPr marL="747388" indent="-146832" algn="l" defTabSz="571454" rtl="0" eaLnBrk="1" latinLnBrk="0" hangingPunct="1">
        <a:lnSpc>
          <a:spcPct val="120000"/>
        </a:lnSpc>
        <a:spcBef>
          <a:spcPts val="312"/>
        </a:spcBef>
        <a:buClr>
          <a:schemeClr val="tx1"/>
        </a:buClr>
        <a:buFont typeface="Arial" panose="020B0604020202020204" pitchFamily="34" charset="0"/>
        <a:buChar char="•"/>
        <a:defRPr sz="1400" kern="1200">
          <a:solidFill>
            <a:schemeClr val="tx1"/>
          </a:solidFill>
          <a:latin typeface="+mn-lt"/>
          <a:ea typeface="+mn-ea"/>
          <a:cs typeface="+mn-cs"/>
        </a:defRPr>
      </a:lvl5pPr>
      <a:lvl6pPr marL="1571499" indent="-142863" algn="l" defTabSz="571454"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6pPr>
      <a:lvl7pPr marL="1857227" indent="-142863" algn="l" defTabSz="571454"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7pPr>
      <a:lvl8pPr marL="2142953" indent="-142863" algn="l" defTabSz="571454"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8pPr>
      <a:lvl9pPr marL="2428681" indent="-142863" algn="l" defTabSz="571454" rtl="0" eaLnBrk="1" latinLnBrk="0" hangingPunct="1">
        <a:lnSpc>
          <a:spcPct val="90000"/>
        </a:lnSpc>
        <a:spcBef>
          <a:spcPts val="312"/>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71454" rtl="0" eaLnBrk="1" latinLnBrk="0" hangingPunct="1">
        <a:defRPr sz="1125" kern="1200">
          <a:solidFill>
            <a:schemeClr val="tx1"/>
          </a:solidFill>
          <a:latin typeface="+mn-lt"/>
          <a:ea typeface="+mn-ea"/>
          <a:cs typeface="+mn-cs"/>
        </a:defRPr>
      </a:lvl1pPr>
      <a:lvl2pPr marL="285728" algn="l" defTabSz="571454" rtl="0" eaLnBrk="1" latinLnBrk="0" hangingPunct="1">
        <a:defRPr sz="1125" kern="1200">
          <a:solidFill>
            <a:schemeClr val="tx1"/>
          </a:solidFill>
          <a:latin typeface="+mn-lt"/>
          <a:ea typeface="+mn-ea"/>
          <a:cs typeface="+mn-cs"/>
        </a:defRPr>
      </a:lvl2pPr>
      <a:lvl3pPr marL="571454" algn="l" defTabSz="571454" rtl="0" eaLnBrk="1" latinLnBrk="0" hangingPunct="1">
        <a:defRPr sz="1125" kern="1200">
          <a:solidFill>
            <a:schemeClr val="tx1"/>
          </a:solidFill>
          <a:latin typeface="+mn-lt"/>
          <a:ea typeface="+mn-ea"/>
          <a:cs typeface="+mn-cs"/>
        </a:defRPr>
      </a:lvl3pPr>
      <a:lvl4pPr marL="857182" algn="l" defTabSz="571454" rtl="0" eaLnBrk="1" latinLnBrk="0" hangingPunct="1">
        <a:defRPr sz="1125" kern="1200">
          <a:solidFill>
            <a:schemeClr val="tx1"/>
          </a:solidFill>
          <a:latin typeface="+mn-lt"/>
          <a:ea typeface="+mn-ea"/>
          <a:cs typeface="+mn-cs"/>
        </a:defRPr>
      </a:lvl4pPr>
      <a:lvl5pPr marL="1142908" algn="l" defTabSz="571454" rtl="0" eaLnBrk="1" latinLnBrk="0" hangingPunct="1">
        <a:defRPr sz="1125" kern="1200">
          <a:solidFill>
            <a:schemeClr val="tx1"/>
          </a:solidFill>
          <a:latin typeface="+mn-lt"/>
          <a:ea typeface="+mn-ea"/>
          <a:cs typeface="+mn-cs"/>
        </a:defRPr>
      </a:lvl5pPr>
      <a:lvl6pPr marL="1428636" algn="l" defTabSz="571454" rtl="0" eaLnBrk="1" latinLnBrk="0" hangingPunct="1">
        <a:defRPr sz="1125" kern="1200">
          <a:solidFill>
            <a:schemeClr val="tx1"/>
          </a:solidFill>
          <a:latin typeface="+mn-lt"/>
          <a:ea typeface="+mn-ea"/>
          <a:cs typeface="+mn-cs"/>
        </a:defRPr>
      </a:lvl6pPr>
      <a:lvl7pPr marL="1714362" algn="l" defTabSz="571454" rtl="0" eaLnBrk="1" latinLnBrk="0" hangingPunct="1">
        <a:defRPr sz="1125" kern="1200">
          <a:solidFill>
            <a:schemeClr val="tx1"/>
          </a:solidFill>
          <a:latin typeface="+mn-lt"/>
          <a:ea typeface="+mn-ea"/>
          <a:cs typeface="+mn-cs"/>
        </a:defRPr>
      </a:lvl7pPr>
      <a:lvl8pPr marL="2000090" algn="l" defTabSz="571454" rtl="0" eaLnBrk="1" latinLnBrk="0" hangingPunct="1">
        <a:defRPr sz="1125" kern="1200">
          <a:solidFill>
            <a:schemeClr val="tx1"/>
          </a:solidFill>
          <a:latin typeface="+mn-lt"/>
          <a:ea typeface="+mn-ea"/>
          <a:cs typeface="+mn-cs"/>
        </a:defRPr>
      </a:lvl8pPr>
      <a:lvl9pPr marL="2285818" algn="l" defTabSz="571454" rtl="0" eaLnBrk="1" latinLnBrk="0" hangingPunct="1">
        <a:defRPr sz="112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70" userDrawn="1">
          <p15:clr>
            <a:srgbClr val="F26B43"/>
          </p15:clr>
        </p15:guide>
        <p15:guide id="2" pos="246" userDrawn="1">
          <p15:clr>
            <a:srgbClr val="F26B43"/>
          </p15:clr>
        </p15:guide>
        <p15:guide id="3" orient="horz" pos="3206" userDrawn="1">
          <p15:clr>
            <a:srgbClr val="F26B43"/>
          </p15:clr>
        </p15:guide>
        <p15:guide id="4" pos="455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arxiv.org/pdf/1809.05910v2.pdf" TargetMode="External"/><Relationship Id="rId2" Type="http://schemas.openxmlformats.org/officeDocument/2006/relationships/hyperlink" Target="https://topology-tool-kit.github.io/installation-windows-sources.html" TargetMode="External"/><Relationship Id="rId1" Type="http://schemas.openxmlformats.org/officeDocument/2006/relationships/slideLayout" Target="../slideLayouts/slideLayout6.xml"/><Relationship Id="rId4" Type="http://schemas.openxmlformats.org/officeDocument/2006/relationships/hyperlink" Target="https://paperswithcode.com/task/3d-part-segmenta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platzhalter 5" descr="Ein Gebäude auf unserem Campus in Vaihingen"/>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4661" b="14661"/>
          <a:stretch>
            <a:fillRect/>
          </a:stretch>
        </p:blipFill>
        <p:spPr/>
      </p:pic>
      <p:sp>
        <p:nvSpPr>
          <p:cNvPr id="2" name="Titel 1"/>
          <p:cNvSpPr>
            <a:spLocks noGrp="1"/>
          </p:cNvSpPr>
          <p:nvPr>
            <p:ph type="ctrTitle"/>
          </p:nvPr>
        </p:nvSpPr>
        <p:spPr>
          <a:solidFill>
            <a:schemeClr val="accent2"/>
          </a:solidFill>
        </p:spPr>
        <p:txBody>
          <a:bodyPr/>
          <a:lstStyle/>
          <a:p>
            <a:r>
              <a:rPr lang="de-DE" sz="2000" dirty="0"/>
              <a:t>Method of Segmentation to aid in effective knitting</a:t>
            </a:r>
          </a:p>
        </p:txBody>
      </p:sp>
      <p:sp>
        <p:nvSpPr>
          <p:cNvPr id="7" name="Textfeld 4"/>
          <p:cNvSpPr txBox="1">
            <a:spLocks noChangeArrowheads="1"/>
          </p:cNvSpPr>
          <p:nvPr/>
        </p:nvSpPr>
        <p:spPr bwMode="auto">
          <a:xfrm rot="16200000">
            <a:off x="6890017" y="4338430"/>
            <a:ext cx="1223037" cy="102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200" b="1">
                <a:solidFill>
                  <a:srgbClr val="1F3A45"/>
                </a:solidFill>
                <a:latin typeface="Arial" charset="0"/>
                <a:ea typeface="ＭＳ Ｐゴシック" pitchFamily="124" charset="-128"/>
              </a:defRPr>
            </a:lvl1pPr>
            <a:lvl2pPr marL="742950" indent="-285750" eaLnBrk="0" hangingPunct="0">
              <a:defRPr sz="2200" b="1">
                <a:solidFill>
                  <a:srgbClr val="1F3A45"/>
                </a:solidFill>
                <a:latin typeface="Arial" charset="0"/>
                <a:ea typeface="ＭＳ Ｐゴシック" pitchFamily="124" charset="-128"/>
              </a:defRPr>
            </a:lvl2pPr>
            <a:lvl3pPr marL="1143000" indent="-228600" eaLnBrk="0" hangingPunct="0">
              <a:defRPr sz="2200" b="1">
                <a:solidFill>
                  <a:srgbClr val="1F3A45"/>
                </a:solidFill>
                <a:latin typeface="Arial" charset="0"/>
                <a:ea typeface="ＭＳ Ｐゴシック" pitchFamily="124" charset="-128"/>
              </a:defRPr>
            </a:lvl3pPr>
            <a:lvl4pPr marL="1600200" indent="-228600" eaLnBrk="0" hangingPunct="0">
              <a:defRPr sz="2200" b="1">
                <a:solidFill>
                  <a:srgbClr val="1F3A45"/>
                </a:solidFill>
                <a:latin typeface="Arial" charset="0"/>
                <a:ea typeface="ＭＳ Ｐゴシック" pitchFamily="124" charset="-128"/>
              </a:defRPr>
            </a:lvl4pPr>
            <a:lvl5pPr marL="2057400" indent="-228600" eaLnBrk="0" hangingPunct="0">
              <a:defRPr sz="2200" b="1">
                <a:solidFill>
                  <a:srgbClr val="1F3A45"/>
                </a:solidFill>
                <a:latin typeface="Arial" charset="0"/>
                <a:ea typeface="ＭＳ Ｐゴシック" pitchFamily="124" charset="-128"/>
              </a:defRPr>
            </a:lvl5pPr>
            <a:lvl6pPr marL="2514600" indent="-228600" eaLnBrk="0" fontAlgn="base" hangingPunct="0">
              <a:spcBef>
                <a:spcPct val="0"/>
              </a:spcBef>
              <a:spcAft>
                <a:spcPct val="0"/>
              </a:spcAft>
              <a:defRPr sz="2200" b="1">
                <a:solidFill>
                  <a:srgbClr val="1F3A45"/>
                </a:solidFill>
                <a:latin typeface="Arial" charset="0"/>
                <a:ea typeface="ＭＳ Ｐゴシック" pitchFamily="124" charset="-128"/>
              </a:defRPr>
            </a:lvl6pPr>
            <a:lvl7pPr marL="2971800" indent="-228600" eaLnBrk="0" fontAlgn="base" hangingPunct="0">
              <a:spcBef>
                <a:spcPct val="0"/>
              </a:spcBef>
              <a:spcAft>
                <a:spcPct val="0"/>
              </a:spcAft>
              <a:defRPr sz="2200" b="1">
                <a:solidFill>
                  <a:srgbClr val="1F3A45"/>
                </a:solidFill>
                <a:latin typeface="Arial" charset="0"/>
                <a:ea typeface="ＭＳ Ｐゴシック" pitchFamily="124" charset="-128"/>
              </a:defRPr>
            </a:lvl7pPr>
            <a:lvl8pPr marL="3429000" indent="-228600" eaLnBrk="0" fontAlgn="base" hangingPunct="0">
              <a:spcBef>
                <a:spcPct val="0"/>
              </a:spcBef>
              <a:spcAft>
                <a:spcPct val="0"/>
              </a:spcAft>
              <a:defRPr sz="2200" b="1">
                <a:solidFill>
                  <a:srgbClr val="1F3A45"/>
                </a:solidFill>
                <a:latin typeface="Arial" charset="0"/>
                <a:ea typeface="ＭＳ Ｐゴシック" pitchFamily="124" charset="-128"/>
              </a:defRPr>
            </a:lvl8pPr>
            <a:lvl9pPr marL="3886200" indent="-228600" eaLnBrk="0" fontAlgn="base" hangingPunct="0">
              <a:spcBef>
                <a:spcPct val="0"/>
              </a:spcBef>
              <a:spcAft>
                <a:spcPct val="0"/>
              </a:spcAft>
              <a:defRPr sz="2200" b="1">
                <a:solidFill>
                  <a:srgbClr val="1F3A45"/>
                </a:solidFill>
                <a:latin typeface="Arial" charset="0"/>
                <a:ea typeface="ＭＳ Ｐゴシック" pitchFamily="124" charset="-128"/>
              </a:defRPr>
            </a:lvl9pPr>
          </a:lstStyle>
          <a:p>
            <a:pPr eaLnBrk="1" hangingPunct="1">
              <a:defRPr/>
            </a:pPr>
            <a:r>
              <a:rPr lang="de-DE" altLang="de-DE" sz="667" b="0" dirty="0">
                <a:solidFill>
                  <a:schemeClr val="bg2">
                    <a:lumMod val="60000"/>
                    <a:lumOff val="40000"/>
                  </a:schemeClr>
                </a:solidFill>
              </a:rPr>
              <a:t>Foto: Uli Regenscheit</a:t>
            </a:r>
          </a:p>
        </p:txBody>
      </p:sp>
      <p:sp>
        <p:nvSpPr>
          <p:cNvPr id="4" name="Foliennummernplatzhalter 6"/>
          <p:cNvSpPr txBox="1">
            <a:spLocks/>
          </p:cNvSpPr>
          <p:nvPr/>
        </p:nvSpPr>
        <p:spPr bwMode="auto">
          <a:xfrm>
            <a:off x="6928555" y="4990042"/>
            <a:ext cx="642498" cy="205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12788" eaLnBrk="0" hangingPunct="0">
              <a:lnSpc>
                <a:spcPct val="120000"/>
              </a:lnSpc>
              <a:spcBef>
                <a:spcPts val="750"/>
              </a:spcBef>
              <a:buClr>
                <a:schemeClr val="accent1"/>
              </a:buClr>
              <a:buFont typeface="Arial" charset="0"/>
              <a:buChar char="•"/>
              <a:defRPr sz="1600">
                <a:solidFill>
                  <a:schemeClr val="tx1"/>
                </a:solidFill>
                <a:latin typeface="Arial" charset="0"/>
              </a:defRPr>
            </a:lvl1pPr>
            <a:lvl2pPr marL="355600" indent="-184150" defTabSz="712788" eaLnBrk="0" hangingPunct="0">
              <a:lnSpc>
                <a:spcPct val="120000"/>
              </a:lnSpc>
              <a:spcBef>
                <a:spcPts val="375"/>
              </a:spcBef>
              <a:buClr>
                <a:schemeClr val="tx1"/>
              </a:buClr>
              <a:buFont typeface="Arial" charset="0"/>
              <a:buChar char="•"/>
              <a:defRPr sz="1600">
                <a:solidFill>
                  <a:schemeClr val="tx1"/>
                </a:solidFill>
                <a:latin typeface="Arial" charset="0"/>
              </a:defRPr>
            </a:lvl2pPr>
            <a:lvl3pPr marL="712788" indent="-176213" defTabSz="712788" eaLnBrk="0" hangingPunct="0">
              <a:lnSpc>
                <a:spcPct val="120000"/>
              </a:lnSpc>
              <a:spcBef>
                <a:spcPts val="375"/>
              </a:spcBef>
              <a:buClr>
                <a:schemeClr val="tx1"/>
              </a:buClr>
              <a:buFont typeface="Arial" charset="0"/>
              <a:buChar char="•"/>
              <a:defRPr sz="1400">
                <a:solidFill>
                  <a:schemeClr val="tx1"/>
                </a:solidFill>
                <a:latin typeface="Arial" charset="0"/>
              </a:defRPr>
            </a:lvl3pPr>
            <a:lvl4pPr marL="1068388" indent="-184150" defTabSz="712788" eaLnBrk="0" hangingPunct="0">
              <a:lnSpc>
                <a:spcPct val="120000"/>
              </a:lnSpc>
              <a:spcBef>
                <a:spcPts val="375"/>
              </a:spcBef>
              <a:buClr>
                <a:schemeClr val="tx1"/>
              </a:buClr>
              <a:buFont typeface="Arial" charset="0"/>
              <a:buChar char="•"/>
              <a:defRPr sz="1400">
                <a:solidFill>
                  <a:schemeClr val="tx1"/>
                </a:solidFill>
                <a:latin typeface="Arial" charset="0"/>
              </a:defRPr>
            </a:lvl4pPr>
            <a:lvl5pPr marL="1425575" indent="-176213" defTabSz="712788" eaLnBrk="0" hangingPunct="0">
              <a:lnSpc>
                <a:spcPct val="120000"/>
              </a:lnSpc>
              <a:spcBef>
                <a:spcPts val="375"/>
              </a:spcBef>
              <a:buClr>
                <a:schemeClr val="tx1"/>
              </a:buClr>
              <a:buFont typeface="Arial" charset="0"/>
              <a:buChar char="•"/>
              <a:defRPr sz="1400">
                <a:solidFill>
                  <a:schemeClr val="tx1"/>
                </a:solidFill>
                <a:latin typeface="Arial" charset="0"/>
              </a:defRPr>
            </a:lvl5pPr>
            <a:lvl6pPr marL="1882775" indent="-176213" defTabSz="712788" eaLnBrk="0" fontAlgn="base" hangingPunct="0">
              <a:lnSpc>
                <a:spcPct val="120000"/>
              </a:lnSpc>
              <a:spcBef>
                <a:spcPts val="375"/>
              </a:spcBef>
              <a:spcAft>
                <a:spcPct val="0"/>
              </a:spcAft>
              <a:buClr>
                <a:schemeClr val="tx1"/>
              </a:buClr>
              <a:buFont typeface="Arial" charset="0"/>
              <a:buChar char="•"/>
              <a:defRPr sz="1400">
                <a:solidFill>
                  <a:schemeClr val="tx1"/>
                </a:solidFill>
                <a:latin typeface="Arial" charset="0"/>
              </a:defRPr>
            </a:lvl6pPr>
            <a:lvl7pPr marL="2339975" indent="-176213" defTabSz="712788" eaLnBrk="0" fontAlgn="base" hangingPunct="0">
              <a:lnSpc>
                <a:spcPct val="120000"/>
              </a:lnSpc>
              <a:spcBef>
                <a:spcPts val="375"/>
              </a:spcBef>
              <a:spcAft>
                <a:spcPct val="0"/>
              </a:spcAft>
              <a:buClr>
                <a:schemeClr val="tx1"/>
              </a:buClr>
              <a:buFont typeface="Arial" charset="0"/>
              <a:buChar char="•"/>
              <a:defRPr sz="1400">
                <a:solidFill>
                  <a:schemeClr val="tx1"/>
                </a:solidFill>
                <a:latin typeface="Arial" charset="0"/>
              </a:defRPr>
            </a:lvl7pPr>
            <a:lvl8pPr marL="2797175" indent="-176213" defTabSz="712788" eaLnBrk="0" fontAlgn="base" hangingPunct="0">
              <a:lnSpc>
                <a:spcPct val="120000"/>
              </a:lnSpc>
              <a:spcBef>
                <a:spcPts val="375"/>
              </a:spcBef>
              <a:spcAft>
                <a:spcPct val="0"/>
              </a:spcAft>
              <a:buClr>
                <a:schemeClr val="tx1"/>
              </a:buClr>
              <a:buFont typeface="Arial" charset="0"/>
              <a:buChar char="•"/>
              <a:defRPr sz="1400">
                <a:solidFill>
                  <a:schemeClr val="tx1"/>
                </a:solidFill>
                <a:latin typeface="Arial" charset="0"/>
              </a:defRPr>
            </a:lvl8pPr>
            <a:lvl9pPr marL="3254375" indent="-176213" defTabSz="712788" eaLnBrk="0" fontAlgn="base" hangingPunct="0">
              <a:lnSpc>
                <a:spcPct val="120000"/>
              </a:lnSpc>
              <a:spcBef>
                <a:spcPts val="375"/>
              </a:spcBef>
              <a:spcAft>
                <a:spcPct val="0"/>
              </a:spcAft>
              <a:buClr>
                <a:schemeClr val="tx1"/>
              </a:buClr>
              <a:buFont typeface="Arial" charset="0"/>
              <a:buChar char="•"/>
              <a:defRPr sz="1400">
                <a:solidFill>
                  <a:schemeClr val="tx1"/>
                </a:solidFill>
                <a:latin typeface="Arial" charset="0"/>
              </a:defRPr>
            </a:lvl9pPr>
          </a:lstStyle>
          <a:p>
            <a:pPr eaLnBrk="1" hangingPunct="1">
              <a:lnSpc>
                <a:spcPct val="100000"/>
              </a:lnSpc>
              <a:spcBef>
                <a:spcPct val="0"/>
              </a:spcBef>
              <a:buClrTx/>
              <a:buFontTx/>
              <a:buNone/>
            </a:pPr>
            <a:r>
              <a:rPr lang="en-US" altLang="de-DE" sz="667" dirty="0">
                <a:solidFill>
                  <a:schemeClr val="bg2">
                    <a:lumMod val="60000"/>
                    <a:lumOff val="40000"/>
                  </a:schemeClr>
                </a:solidFill>
              </a:rPr>
              <a:t>05/2023</a:t>
            </a:r>
          </a:p>
        </p:txBody>
      </p:sp>
    </p:spTree>
    <p:extLst>
      <p:ext uri="{BB962C8B-B14F-4D97-AF65-F5344CB8AC3E}">
        <p14:creationId xmlns:p14="http://schemas.microsoft.com/office/powerpoint/2010/main" val="2815450983"/>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50C28D8-0D9B-40DB-B4C9-6137E157691E}"/>
              </a:ext>
            </a:extLst>
          </p:cNvPr>
          <p:cNvSpPr>
            <a:spLocks noGrp="1"/>
          </p:cNvSpPr>
          <p:nvPr>
            <p:ph type="title"/>
          </p:nvPr>
        </p:nvSpPr>
        <p:spPr/>
        <p:txBody>
          <a:bodyPr/>
          <a:lstStyle/>
          <a:p>
            <a:r>
              <a:rPr lang="de-DE" dirty="0"/>
              <a:t>Method - 1</a:t>
            </a:r>
          </a:p>
        </p:txBody>
      </p:sp>
      <p:sp>
        <p:nvSpPr>
          <p:cNvPr id="9" name="Textplatzhalter 8">
            <a:extLst>
              <a:ext uri="{FF2B5EF4-FFF2-40B4-BE49-F238E27FC236}">
                <a16:creationId xmlns:a16="http://schemas.microsoft.com/office/drawing/2014/main" id="{A352BF8A-46F1-447A-BE3F-4CF304D04346}"/>
              </a:ext>
            </a:extLst>
          </p:cNvPr>
          <p:cNvSpPr>
            <a:spLocks noGrp="1"/>
          </p:cNvSpPr>
          <p:nvPr>
            <p:ph type="body" sz="quarter" idx="13"/>
          </p:nvPr>
        </p:nvSpPr>
        <p:spPr/>
        <p:txBody>
          <a:bodyPr/>
          <a:lstStyle/>
          <a:p>
            <a:r>
              <a:rPr lang="de-DE" dirty="0"/>
              <a:t>Using Weighted directed graph to segment the reebgraph</a:t>
            </a:r>
          </a:p>
        </p:txBody>
      </p:sp>
      <p:sp>
        <p:nvSpPr>
          <p:cNvPr id="8" name="Inhaltsplatzhalter 7">
            <a:extLst>
              <a:ext uri="{FF2B5EF4-FFF2-40B4-BE49-F238E27FC236}">
                <a16:creationId xmlns:a16="http://schemas.microsoft.com/office/drawing/2014/main" id="{758C9CED-CDCE-4033-A2CE-8D89E000647F}"/>
              </a:ext>
            </a:extLst>
          </p:cNvPr>
          <p:cNvSpPr>
            <a:spLocks noGrp="1"/>
          </p:cNvSpPr>
          <p:nvPr>
            <p:ph idx="1"/>
          </p:nvPr>
        </p:nvSpPr>
        <p:spPr/>
        <p:txBody>
          <a:bodyPr/>
          <a:lstStyle/>
          <a:p>
            <a:pPr lvl="1"/>
            <a:r>
              <a:rPr lang="de-DE" dirty="0"/>
              <a:t>Algorithm</a:t>
            </a:r>
          </a:p>
          <a:p>
            <a:pPr marL="489732" lvl="1" indent="-342900">
              <a:buFont typeface="+mj-lt"/>
              <a:buAutoNum type="arabicPeriod"/>
            </a:pPr>
            <a:r>
              <a:rPr lang="de-DE" dirty="0"/>
              <a:t>Convert the object file into reebgraph</a:t>
            </a:r>
          </a:p>
          <a:p>
            <a:pPr marL="489732" lvl="1" indent="-342900">
              <a:buFont typeface="+mj-lt"/>
              <a:buAutoNum type="arabicPeriod"/>
            </a:pPr>
            <a:r>
              <a:rPr lang="de-DE" dirty="0"/>
              <a:t>Convert the reebgraph into directed graph by carefully choosing the points such as maxima, minima and saddle points.</a:t>
            </a:r>
          </a:p>
          <a:p>
            <a:pPr marL="489732" lvl="1" indent="-342900">
              <a:buFont typeface="+mj-lt"/>
              <a:buAutoNum type="arabicPeriod"/>
            </a:pPr>
            <a:r>
              <a:rPr lang="de-DE" dirty="0"/>
              <a:t>Assign weight based on the cross-sectional volume of each quantized unit</a:t>
            </a:r>
          </a:p>
          <a:p>
            <a:pPr marL="489732" lvl="1" indent="-342900">
              <a:buFont typeface="+mj-lt"/>
              <a:buAutoNum type="arabicPeriod"/>
            </a:pPr>
            <a:r>
              <a:rPr lang="de-DE" dirty="0"/>
              <a:t>Define criterion to perform segmentation. </a:t>
            </a:r>
          </a:p>
          <a:p>
            <a:pPr marL="146832" lvl="1" indent="0">
              <a:buNone/>
            </a:pPr>
            <a:r>
              <a:rPr lang="de-DE" dirty="0"/>
              <a:t> </a:t>
            </a:r>
          </a:p>
        </p:txBody>
      </p:sp>
      <p:sp>
        <p:nvSpPr>
          <p:cNvPr id="2" name="Datumsplatzhalter 1">
            <a:extLst>
              <a:ext uri="{FF2B5EF4-FFF2-40B4-BE49-F238E27FC236}">
                <a16:creationId xmlns:a16="http://schemas.microsoft.com/office/drawing/2014/main" id="{EC25C9DF-A931-49FC-9020-B58C8E953C9A}"/>
              </a:ext>
            </a:extLst>
          </p:cNvPr>
          <p:cNvSpPr>
            <a:spLocks noGrp="1"/>
          </p:cNvSpPr>
          <p:nvPr>
            <p:ph type="dt" sz="half" idx="10"/>
          </p:nvPr>
        </p:nvSpPr>
        <p:spPr>
          <a:xfrm>
            <a:off x="6305702" y="5418004"/>
            <a:ext cx="600298" cy="246221"/>
          </a:xfrm>
        </p:spPr>
        <p:txBody>
          <a:bodyPr/>
          <a:lstStyle/>
          <a:p>
            <a:r>
              <a:rPr lang="de-DE" dirty="0"/>
              <a:t>05/16/2023</a:t>
            </a:r>
          </a:p>
          <a:p>
            <a:endParaRPr lang="de-DE" dirty="0"/>
          </a:p>
        </p:txBody>
      </p:sp>
      <p:sp>
        <p:nvSpPr>
          <p:cNvPr id="3" name="Fußzeilenplatzhalter 2">
            <a:extLst>
              <a:ext uri="{FF2B5EF4-FFF2-40B4-BE49-F238E27FC236}">
                <a16:creationId xmlns:a16="http://schemas.microsoft.com/office/drawing/2014/main" id="{FB75AD5D-AEC1-485C-B54A-1A46BE653D5D}"/>
              </a:ext>
            </a:extLst>
          </p:cNvPr>
          <p:cNvSpPr>
            <a:spLocks noGrp="1"/>
          </p:cNvSpPr>
          <p:nvPr>
            <p:ph type="ftr" sz="quarter" idx="11"/>
          </p:nvPr>
        </p:nvSpPr>
        <p:spPr/>
        <p:txBody>
          <a:bodyPr/>
          <a:lstStyle/>
          <a:p>
            <a:r>
              <a:rPr lang="de-DE"/>
              <a:t>University of Stuttgart</a:t>
            </a:r>
            <a:endParaRPr lang="de-DE" dirty="0"/>
          </a:p>
        </p:txBody>
      </p:sp>
      <p:sp>
        <p:nvSpPr>
          <p:cNvPr id="4" name="Foliennummernplatzhalter 3">
            <a:extLst>
              <a:ext uri="{FF2B5EF4-FFF2-40B4-BE49-F238E27FC236}">
                <a16:creationId xmlns:a16="http://schemas.microsoft.com/office/drawing/2014/main" id="{ED0E5FF1-D2B3-4635-A69A-BAA751AA0D98}"/>
              </a:ext>
            </a:extLst>
          </p:cNvPr>
          <p:cNvSpPr>
            <a:spLocks noGrp="1"/>
          </p:cNvSpPr>
          <p:nvPr>
            <p:ph type="sldNum" sz="quarter" idx="12"/>
          </p:nvPr>
        </p:nvSpPr>
        <p:spPr/>
        <p:txBody>
          <a:bodyPr/>
          <a:lstStyle/>
          <a:p>
            <a:fld id="{9E82CC3C-1DC0-4FDA-9590-6CC506AB67F8}" type="slidenum">
              <a:rPr lang="de-DE" smtClean="0"/>
              <a:t>2</a:t>
            </a:fld>
            <a:endParaRPr lang="de-DE" dirty="0"/>
          </a:p>
        </p:txBody>
      </p:sp>
    </p:spTree>
    <p:extLst>
      <p:ext uri="{BB962C8B-B14F-4D97-AF65-F5344CB8AC3E}">
        <p14:creationId xmlns:p14="http://schemas.microsoft.com/office/powerpoint/2010/main" val="3122801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50C28D8-0D9B-40DB-B4C9-6137E157691E}"/>
              </a:ext>
            </a:extLst>
          </p:cNvPr>
          <p:cNvSpPr>
            <a:spLocks noGrp="1"/>
          </p:cNvSpPr>
          <p:nvPr>
            <p:ph type="title"/>
          </p:nvPr>
        </p:nvSpPr>
        <p:spPr>
          <a:xfrm>
            <a:off x="390263" y="396000"/>
            <a:ext cx="6839479" cy="278290"/>
          </a:xfrm>
        </p:spPr>
        <p:txBody>
          <a:bodyPr anchor="b">
            <a:normAutofit/>
          </a:bodyPr>
          <a:lstStyle/>
          <a:p>
            <a:r>
              <a:rPr lang="de-DE" dirty="0"/>
              <a:t>Method - 1</a:t>
            </a:r>
          </a:p>
        </p:txBody>
      </p:sp>
      <p:sp>
        <p:nvSpPr>
          <p:cNvPr id="9" name="Textplatzhalter 8">
            <a:extLst>
              <a:ext uri="{FF2B5EF4-FFF2-40B4-BE49-F238E27FC236}">
                <a16:creationId xmlns:a16="http://schemas.microsoft.com/office/drawing/2014/main" id="{A352BF8A-46F1-447A-BE3F-4CF304D04346}"/>
              </a:ext>
            </a:extLst>
          </p:cNvPr>
          <p:cNvSpPr>
            <a:spLocks noGrp="1"/>
          </p:cNvSpPr>
          <p:nvPr>
            <p:ph type="body" sz="quarter" idx="13"/>
          </p:nvPr>
        </p:nvSpPr>
        <p:spPr>
          <a:xfrm>
            <a:off x="390000" y="716405"/>
            <a:ext cx="6840000" cy="276225"/>
          </a:xfrm>
        </p:spPr>
        <p:txBody>
          <a:bodyPr>
            <a:normAutofit/>
          </a:bodyPr>
          <a:lstStyle/>
          <a:p>
            <a:pPr>
              <a:lnSpc>
                <a:spcPct val="110000"/>
              </a:lnSpc>
            </a:pPr>
            <a:r>
              <a:rPr lang="de-DE" sz="1700"/>
              <a:t>Using Weighted directed graph to segment the reebgraph</a:t>
            </a:r>
          </a:p>
        </p:txBody>
      </p:sp>
      <p:sp>
        <p:nvSpPr>
          <p:cNvPr id="8" name="Inhaltsplatzhalter 7">
            <a:extLst>
              <a:ext uri="{FF2B5EF4-FFF2-40B4-BE49-F238E27FC236}">
                <a16:creationId xmlns:a16="http://schemas.microsoft.com/office/drawing/2014/main" id="{758C9CED-CDCE-4033-A2CE-8D89E000647F}"/>
              </a:ext>
            </a:extLst>
          </p:cNvPr>
          <p:cNvSpPr>
            <a:spLocks noGrp="1"/>
          </p:cNvSpPr>
          <p:nvPr>
            <p:ph sz="half" idx="1"/>
          </p:nvPr>
        </p:nvSpPr>
        <p:spPr>
          <a:xfrm>
            <a:off x="390000" y="1381094"/>
            <a:ext cx="3300000" cy="3708431"/>
          </a:xfrm>
        </p:spPr>
        <p:txBody>
          <a:bodyPr>
            <a:normAutofit/>
          </a:bodyPr>
          <a:lstStyle/>
          <a:p>
            <a:pPr lvl="1"/>
            <a:r>
              <a:rPr lang="de-DE" dirty="0"/>
              <a:t>Criterion to perform segmentation </a:t>
            </a:r>
          </a:p>
          <a:p>
            <a:pPr marL="489732" lvl="1" indent="-342900">
              <a:buFont typeface="+mj-lt"/>
              <a:buAutoNum type="arabicPeriod"/>
            </a:pPr>
            <a:r>
              <a:rPr lang="de-DE" dirty="0"/>
              <a:t>Angle of the weighted directed graph.</a:t>
            </a:r>
          </a:p>
          <a:p>
            <a:pPr marL="489732" lvl="1" indent="-342900">
              <a:buFont typeface="+mj-lt"/>
              <a:buAutoNum type="arabicPeriod"/>
            </a:pPr>
            <a:r>
              <a:rPr lang="de-DE" dirty="0"/>
              <a:t>Change in weight at that point on reebgraph</a:t>
            </a:r>
          </a:p>
          <a:p>
            <a:pPr marL="489732" lvl="1" indent="-342900">
              <a:buFont typeface="+mj-lt"/>
              <a:buAutoNum type="arabicPeriod"/>
            </a:pPr>
            <a:endParaRPr lang="de-DE" dirty="0"/>
          </a:p>
          <a:p>
            <a:pPr marL="146832" lvl="1" indent="0">
              <a:buNone/>
            </a:pPr>
            <a:r>
              <a:rPr lang="de-DE" dirty="0"/>
              <a:t>(exploring TTK i.e Topology toolkit)</a:t>
            </a:r>
          </a:p>
          <a:p>
            <a:pPr marL="146832" lvl="1" indent="0">
              <a:buNone/>
            </a:pPr>
            <a:endParaRPr lang="de-DE" dirty="0"/>
          </a:p>
        </p:txBody>
      </p:sp>
      <p:pic>
        <p:nvPicPr>
          <p:cNvPr id="5" name="Picture 2">
            <a:extLst>
              <a:ext uri="{FF2B5EF4-FFF2-40B4-BE49-F238E27FC236}">
                <a16:creationId xmlns:a16="http://schemas.microsoft.com/office/drawing/2014/main" id="{A86331A1-59B3-10FF-0982-D5AD82A5247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68713" y="2260122"/>
            <a:ext cx="3654606" cy="2225614"/>
          </a:xfrm>
          <a:prstGeom prst="rect">
            <a:avLst/>
          </a:prstGeom>
          <a:solidFill>
            <a:srgbClr val="FFFFFF"/>
          </a:solidFill>
        </p:spPr>
      </p:pic>
      <p:sp>
        <p:nvSpPr>
          <p:cNvPr id="2" name="Datumsplatzhalter 1">
            <a:extLst>
              <a:ext uri="{FF2B5EF4-FFF2-40B4-BE49-F238E27FC236}">
                <a16:creationId xmlns:a16="http://schemas.microsoft.com/office/drawing/2014/main" id="{EC25C9DF-A931-49FC-9020-B58C8E953C9A}"/>
              </a:ext>
            </a:extLst>
          </p:cNvPr>
          <p:cNvSpPr>
            <a:spLocks noGrp="1"/>
          </p:cNvSpPr>
          <p:nvPr>
            <p:ph type="dt" sz="half" idx="10"/>
          </p:nvPr>
        </p:nvSpPr>
        <p:spPr>
          <a:xfrm>
            <a:off x="6305702" y="5418004"/>
            <a:ext cx="600298" cy="123111"/>
          </a:xfrm>
        </p:spPr>
        <p:txBody>
          <a:bodyPr wrap="square" anchor="t">
            <a:normAutofit/>
          </a:bodyPr>
          <a:lstStyle/>
          <a:p>
            <a:pPr>
              <a:lnSpc>
                <a:spcPct val="90000"/>
              </a:lnSpc>
              <a:spcAft>
                <a:spcPts val="600"/>
              </a:spcAft>
            </a:pPr>
            <a:r>
              <a:rPr lang="de-DE" sz="300"/>
              <a:t>05/16/2023</a:t>
            </a:r>
          </a:p>
          <a:p>
            <a:pPr>
              <a:lnSpc>
                <a:spcPct val="90000"/>
              </a:lnSpc>
              <a:spcAft>
                <a:spcPts val="600"/>
              </a:spcAft>
            </a:pPr>
            <a:endParaRPr lang="de-DE" sz="300"/>
          </a:p>
        </p:txBody>
      </p:sp>
      <p:sp>
        <p:nvSpPr>
          <p:cNvPr id="3" name="Fußzeilenplatzhalter 2">
            <a:extLst>
              <a:ext uri="{FF2B5EF4-FFF2-40B4-BE49-F238E27FC236}">
                <a16:creationId xmlns:a16="http://schemas.microsoft.com/office/drawing/2014/main" id="{FB75AD5D-AEC1-485C-B54A-1A46BE653D5D}"/>
              </a:ext>
            </a:extLst>
          </p:cNvPr>
          <p:cNvSpPr>
            <a:spLocks noGrp="1"/>
          </p:cNvSpPr>
          <p:nvPr>
            <p:ph type="ftr" sz="quarter" idx="11"/>
          </p:nvPr>
        </p:nvSpPr>
        <p:spPr>
          <a:xfrm>
            <a:off x="390263" y="5418004"/>
            <a:ext cx="5040000" cy="123111"/>
          </a:xfrm>
        </p:spPr>
        <p:txBody>
          <a:bodyPr wrap="square" anchor="t">
            <a:normAutofit/>
          </a:bodyPr>
          <a:lstStyle/>
          <a:p>
            <a:pPr>
              <a:spcAft>
                <a:spcPts val="600"/>
              </a:spcAft>
            </a:pPr>
            <a:r>
              <a:rPr lang="de-DE"/>
              <a:t>University of Stuttgart</a:t>
            </a:r>
          </a:p>
        </p:txBody>
      </p:sp>
      <p:sp>
        <p:nvSpPr>
          <p:cNvPr id="4" name="Foliennummernplatzhalter 3">
            <a:extLst>
              <a:ext uri="{FF2B5EF4-FFF2-40B4-BE49-F238E27FC236}">
                <a16:creationId xmlns:a16="http://schemas.microsoft.com/office/drawing/2014/main" id="{ED0E5FF1-D2B3-4635-A69A-BAA751AA0D98}"/>
              </a:ext>
            </a:extLst>
          </p:cNvPr>
          <p:cNvSpPr>
            <a:spLocks noGrp="1"/>
          </p:cNvSpPr>
          <p:nvPr>
            <p:ph type="sldNum" sz="quarter" idx="12"/>
          </p:nvPr>
        </p:nvSpPr>
        <p:spPr>
          <a:xfrm>
            <a:off x="7081114" y="5418004"/>
            <a:ext cx="220886" cy="123111"/>
          </a:xfrm>
        </p:spPr>
        <p:txBody>
          <a:bodyPr wrap="square" anchor="t">
            <a:normAutofit/>
          </a:bodyPr>
          <a:lstStyle/>
          <a:p>
            <a:pPr>
              <a:spcAft>
                <a:spcPts val="600"/>
              </a:spcAft>
            </a:pPr>
            <a:fld id="{9E82CC3C-1DC0-4FDA-9590-6CC506AB67F8}" type="slidenum">
              <a:rPr lang="de-DE" smtClean="0"/>
              <a:pPr>
                <a:spcAft>
                  <a:spcPts val="600"/>
                </a:spcAft>
              </a:pPr>
              <a:t>3</a:t>
            </a:fld>
            <a:endParaRPr lang="de-DE"/>
          </a:p>
        </p:txBody>
      </p:sp>
      <p:sp>
        <p:nvSpPr>
          <p:cNvPr id="6" name="TextBox 5">
            <a:extLst>
              <a:ext uri="{FF2B5EF4-FFF2-40B4-BE49-F238E27FC236}">
                <a16:creationId xmlns:a16="http://schemas.microsoft.com/office/drawing/2014/main" id="{87EB3C3D-22A8-782A-19DA-EBF8F81BCDA7}"/>
              </a:ext>
            </a:extLst>
          </p:cNvPr>
          <p:cNvSpPr txBox="1"/>
          <p:nvPr/>
        </p:nvSpPr>
        <p:spPr>
          <a:xfrm>
            <a:off x="3869210" y="4485736"/>
            <a:ext cx="3322347" cy="282821"/>
          </a:xfrm>
          <a:prstGeom prst="rect">
            <a:avLst/>
          </a:prstGeom>
          <a:noFill/>
        </p:spPr>
        <p:txBody>
          <a:bodyPr wrap="none" lIns="0" tIns="0" rIns="0" bIns="0" rtlCol="0">
            <a:noAutofit/>
          </a:bodyPr>
          <a:lstStyle/>
          <a:p>
            <a:pPr marL="179388" indent="-179388">
              <a:buClr>
                <a:schemeClr val="accent1"/>
              </a:buClr>
              <a:buFont typeface="Arial" panose="020B0604020202020204" pitchFamily="34" charset="0"/>
              <a:buChar char="•"/>
            </a:pPr>
            <a:r>
              <a:rPr lang="en-US" sz="1600" dirty="0"/>
              <a:t>Reebgraph from an arbitrary object</a:t>
            </a:r>
          </a:p>
        </p:txBody>
      </p:sp>
    </p:spTree>
    <p:extLst>
      <p:ext uri="{BB962C8B-B14F-4D97-AF65-F5344CB8AC3E}">
        <p14:creationId xmlns:p14="http://schemas.microsoft.com/office/powerpoint/2010/main" val="1749318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50C28D8-0D9B-40DB-B4C9-6137E157691E}"/>
              </a:ext>
            </a:extLst>
          </p:cNvPr>
          <p:cNvSpPr>
            <a:spLocks noGrp="1"/>
          </p:cNvSpPr>
          <p:nvPr>
            <p:ph type="title"/>
          </p:nvPr>
        </p:nvSpPr>
        <p:spPr>
          <a:xfrm>
            <a:off x="390263" y="396000"/>
            <a:ext cx="6839479" cy="278290"/>
          </a:xfrm>
        </p:spPr>
        <p:txBody>
          <a:bodyPr anchor="b">
            <a:normAutofit/>
          </a:bodyPr>
          <a:lstStyle/>
          <a:p>
            <a:r>
              <a:rPr lang="de-DE" dirty="0"/>
              <a:t>Method-2</a:t>
            </a:r>
          </a:p>
        </p:txBody>
      </p:sp>
      <p:sp>
        <p:nvSpPr>
          <p:cNvPr id="10" name="Textplatzhalter 8">
            <a:extLst>
              <a:ext uri="{FF2B5EF4-FFF2-40B4-BE49-F238E27FC236}">
                <a16:creationId xmlns:a16="http://schemas.microsoft.com/office/drawing/2014/main" id="{E3424DD4-7688-2DE6-789A-6CA58B6103CA}"/>
              </a:ext>
            </a:extLst>
          </p:cNvPr>
          <p:cNvSpPr>
            <a:spLocks noGrp="1"/>
          </p:cNvSpPr>
          <p:nvPr>
            <p:ph type="body" sz="quarter" idx="13"/>
          </p:nvPr>
        </p:nvSpPr>
        <p:spPr>
          <a:xfrm>
            <a:off x="390000" y="716405"/>
            <a:ext cx="6840000" cy="276225"/>
          </a:xfrm>
        </p:spPr>
        <p:txBody>
          <a:bodyPr>
            <a:normAutofit/>
          </a:bodyPr>
          <a:lstStyle/>
          <a:p>
            <a:pPr>
              <a:lnSpc>
                <a:spcPct val="110000"/>
              </a:lnSpc>
            </a:pPr>
            <a:r>
              <a:rPr lang="de-DE" sz="1700" dirty="0"/>
              <a:t>Using ML based approch to segment the 3D Object</a:t>
            </a:r>
          </a:p>
        </p:txBody>
      </p:sp>
      <p:sp>
        <p:nvSpPr>
          <p:cNvPr id="8" name="Inhaltsplatzhalter 7">
            <a:extLst>
              <a:ext uri="{FF2B5EF4-FFF2-40B4-BE49-F238E27FC236}">
                <a16:creationId xmlns:a16="http://schemas.microsoft.com/office/drawing/2014/main" id="{758C9CED-CDCE-4033-A2CE-8D89E000647F}"/>
              </a:ext>
            </a:extLst>
          </p:cNvPr>
          <p:cNvSpPr>
            <a:spLocks noGrp="1"/>
          </p:cNvSpPr>
          <p:nvPr>
            <p:ph sz="half" idx="1"/>
          </p:nvPr>
        </p:nvSpPr>
        <p:spPr>
          <a:xfrm>
            <a:off x="390000" y="1381094"/>
            <a:ext cx="3300000" cy="3708431"/>
          </a:xfrm>
        </p:spPr>
        <p:txBody>
          <a:bodyPr>
            <a:normAutofit/>
          </a:bodyPr>
          <a:lstStyle/>
          <a:p>
            <a:r>
              <a:rPr lang="en-US" dirty="0"/>
              <a:t>Method</a:t>
            </a:r>
          </a:p>
          <a:p>
            <a:pPr marL="0" indent="0">
              <a:buNone/>
            </a:pPr>
            <a:r>
              <a:rPr lang="en-US" b="1" dirty="0"/>
              <a:t>Mesh pooling </a:t>
            </a:r>
            <a:r>
              <a:rPr lang="en-US" dirty="0"/>
              <a:t>by selecting irregular structures at the corners and edges and down sampling </a:t>
            </a:r>
          </a:p>
          <a:p>
            <a:pPr marL="0" indent="0">
              <a:buNone/>
            </a:pPr>
            <a:r>
              <a:rPr lang="en-US" dirty="0"/>
              <a:t>Implementing </a:t>
            </a:r>
            <a:r>
              <a:rPr lang="en-US" b="1" dirty="0"/>
              <a:t>edge collapse </a:t>
            </a:r>
            <a:r>
              <a:rPr lang="en-US" dirty="0"/>
              <a:t>method to eliminate the less informative features such as planer monotonous surfaces. </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12" name="Picture 11">
            <a:extLst>
              <a:ext uri="{FF2B5EF4-FFF2-40B4-BE49-F238E27FC236}">
                <a16:creationId xmlns:a16="http://schemas.microsoft.com/office/drawing/2014/main" id="{1207B782-ED31-0E6B-45C4-721CA917199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43000"/>
                    </a14:imgEffect>
                  </a14:imgLayer>
                </a14:imgProps>
              </a:ext>
            </a:extLst>
          </a:blip>
          <a:stretch>
            <a:fillRect/>
          </a:stretch>
        </p:blipFill>
        <p:spPr>
          <a:xfrm>
            <a:off x="4608613" y="992630"/>
            <a:ext cx="2375700" cy="2582642"/>
          </a:xfrm>
          <a:prstGeom prst="rect">
            <a:avLst/>
          </a:prstGeom>
          <a:noFill/>
        </p:spPr>
      </p:pic>
      <p:sp>
        <p:nvSpPr>
          <p:cNvPr id="2" name="Datumsplatzhalter 1">
            <a:extLst>
              <a:ext uri="{FF2B5EF4-FFF2-40B4-BE49-F238E27FC236}">
                <a16:creationId xmlns:a16="http://schemas.microsoft.com/office/drawing/2014/main" id="{EC25C9DF-A931-49FC-9020-B58C8E953C9A}"/>
              </a:ext>
            </a:extLst>
          </p:cNvPr>
          <p:cNvSpPr>
            <a:spLocks noGrp="1"/>
          </p:cNvSpPr>
          <p:nvPr>
            <p:ph type="dt" sz="half" idx="10"/>
          </p:nvPr>
        </p:nvSpPr>
        <p:spPr>
          <a:xfrm>
            <a:off x="6305702" y="5418004"/>
            <a:ext cx="600298" cy="123111"/>
          </a:xfrm>
        </p:spPr>
        <p:txBody>
          <a:bodyPr wrap="square" anchor="t">
            <a:normAutofit/>
          </a:bodyPr>
          <a:lstStyle/>
          <a:p>
            <a:pPr>
              <a:spcAft>
                <a:spcPts val="600"/>
              </a:spcAft>
            </a:pPr>
            <a:r>
              <a:rPr lang="de-DE" dirty="0"/>
              <a:t>05/16/2023</a:t>
            </a:r>
            <a:endParaRPr lang="de-DE"/>
          </a:p>
        </p:txBody>
      </p:sp>
      <p:sp>
        <p:nvSpPr>
          <p:cNvPr id="3" name="Fußzeilenplatzhalter 2">
            <a:extLst>
              <a:ext uri="{FF2B5EF4-FFF2-40B4-BE49-F238E27FC236}">
                <a16:creationId xmlns:a16="http://schemas.microsoft.com/office/drawing/2014/main" id="{FB75AD5D-AEC1-485C-B54A-1A46BE653D5D}"/>
              </a:ext>
            </a:extLst>
          </p:cNvPr>
          <p:cNvSpPr>
            <a:spLocks noGrp="1"/>
          </p:cNvSpPr>
          <p:nvPr>
            <p:ph type="ftr" sz="quarter" idx="11"/>
          </p:nvPr>
        </p:nvSpPr>
        <p:spPr>
          <a:xfrm>
            <a:off x="390263" y="5418004"/>
            <a:ext cx="5040000" cy="123111"/>
          </a:xfrm>
        </p:spPr>
        <p:txBody>
          <a:bodyPr wrap="square" anchor="t">
            <a:normAutofit/>
          </a:bodyPr>
          <a:lstStyle/>
          <a:p>
            <a:pPr>
              <a:spcAft>
                <a:spcPts val="600"/>
              </a:spcAft>
            </a:pPr>
            <a:r>
              <a:rPr lang="de-DE"/>
              <a:t>University of Stuttgart</a:t>
            </a:r>
          </a:p>
        </p:txBody>
      </p:sp>
      <p:sp>
        <p:nvSpPr>
          <p:cNvPr id="4" name="Foliennummernplatzhalter 3">
            <a:extLst>
              <a:ext uri="{FF2B5EF4-FFF2-40B4-BE49-F238E27FC236}">
                <a16:creationId xmlns:a16="http://schemas.microsoft.com/office/drawing/2014/main" id="{ED0E5FF1-D2B3-4635-A69A-BAA751AA0D98}"/>
              </a:ext>
            </a:extLst>
          </p:cNvPr>
          <p:cNvSpPr>
            <a:spLocks noGrp="1"/>
          </p:cNvSpPr>
          <p:nvPr>
            <p:ph type="sldNum" sz="quarter" idx="12"/>
          </p:nvPr>
        </p:nvSpPr>
        <p:spPr>
          <a:xfrm>
            <a:off x="7081114" y="5418004"/>
            <a:ext cx="220886" cy="123111"/>
          </a:xfrm>
        </p:spPr>
        <p:txBody>
          <a:bodyPr wrap="square" anchor="t">
            <a:normAutofit/>
          </a:bodyPr>
          <a:lstStyle/>
          <a:p>
            <a:pPr>
              <a:spcAft>
                <a:spcPts val="600"/>
              </a:spcAft>
            </a:pPr>
            <a:fld id="{9E82CC3C-1DC0-4FDA-9590-6CC506AB67F8}" type="slidenum">
              <a:rPr lang="de-DE" smtClean="0"/>
              <a:pPr>
                <a:spcAft>
                  <a:spcPts val="600"/>
                </a:spcAft>
              </a:pPr>
              <a:t>4</a:t>
            </a:fld>
            <a:endParaRPr lang="de-DE"/>
          </a:p>
        </p:txBody>
      </p:sp>
      <p:pic>
        <p:nvPicPr>
          <p:cNvPr id="14" name="Picture 13">
            <a:extLst>
              <a:ext uri="{FF2B5EF4-FFF2-40B4-BE49-F238E27FC236}">
                <a16:creationId xmlns:a16="http://schemas.microsoft.com/office/drawing/2014/main" id="{941D9453-E409-79DE-CB1A-9369538BB9E9}"/>
              </a:ext>
            </a:extLst>
          </p:cNvPr>
          <p:cNvPicPr>
            <a:picLocks noChangeAspect="1"/>
          </p:cNvPicPr>
          <p:nvPr/>
        </p:nvPicPr>
        <p:blipFill>
          <a:blip r:embed="rId4"/>
          <a:stretch>
            <a:fillRect/>
          </a:stretch>
        </p:blipFill>
        <p:spPr>
          <a:xfrm>
            <a:off x="4608614" y="3486135"/>
            <a:ext cx="2375699" cy="1613529"/>
          </a:xfrm>
          <a:prstGeom prst="rect">
            <a:avLst/>
          </a:prstGeom>
        </p:spPr>
      </p:pic>
    </p:spTree>
    <p:extLst>
      <p:ext uri="{BB962C8B-B14F-4D97-AF65-F5344CB8AC3E}">
        <p14:creationId xmlns:p14="http://schemas.microsoft.com/office/powerpoint/2010/main" val="1098355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50C28D8-0D9B-40DB-B4C9-6137E157691E}"/>
              </a:ext>
            </a:extLst>
          </p:cNvPr>
          <p:cNvSpPr>
            <a:spLocks noGrp="1"/>
          </p:cNvSpPr>
          <p:nvPr>
            <p:ph type="title"/>
          </p:nvPr>
        </p:nvSpPr>
        <p:spPr/>
        <p:txBody>
          <a:bodyPr/>
          <a:lstStyle/>
          <a:p>
            <a:r>
              <a:rPr lang="de-DE" dirty="0"/>
              <a:t>CNN based approach</a:t>
            </a:r>
          </a:p>
        </p:txBody>
      </p:sp>
      <p:sp>
        <p:nvSpPr>
          <p:cNvPr id="8" name="Inhaltsplatzhalter 7">
            <a:extLst>
              <a:ext uri="{FF2B5EF4-FFF2-40B4-BE49-F238E27FC236}">
                <a16:creationId xmlns:a16="http://schemas.microsoft.com/office/drawing/2014/main" id="{758C9CED-CDCE-4033-A2CE-8D89E000647F}"/>
              </a:ext>
            </a:extLst>
          </p:cNvPr>
          <p:cNvSpPr>
            <a:spLocks noGrp="1"/>
          </p:cNvSpPr>
          <p:nvPr>
            <p:ph idx="1"/>
          </p:nvPr>
        </p:nvSpPr>
        <p:spPr>
          <a:xfrm>
            <a:off x="390263" y="787085"/>
            <a:ext cx="6839479" cy="3708400"/>
          </a:xfrm>
        </p:spPr>
        <p:txBody>
          <a:bodyPr/>
          <a:lstStyle/>
          <a:p>
            <a:r>
              <a:rPr lang="en-US" dirty="0"/>
              <a:t>Semantic segmentation on arbitrary shapes is shown below. The segmentation prediction per edge is shown on the left, followed by the intermediate simplified meshes after each pooling layer. For visualization purposes, the edges in the intermediate meshes are colored with the final segmentation predictions. </a:t>
            </a:r>
          </a:p>
          <a:p>
            <a:r>
              <a:rPr lang="en-US" dirty="0"/>
              <a:t>CNN uses mesh pooling to learn to collapse edges from the same segments, which are unrolled back to the original input mesh resolution via the mesh </a:t>
            </a:r>
            <a:r>
              <a:rPr lang="en-US" dirty="0" err="1"/>
              <a:t>unpooling</a:t>
            </a:r>
            <a:r>
              <a:rPr lang="en-US" dirty="0"/>
              <a:t> layer.</a:t>
            </a:r>
            <a:endParaRPr lang="de-DE" dirty="0"/>
          </a:p>
          <a:p>
            <a:endParaRPr lang="de-DE" dirty="0"/>
          </a:p>
        </p:txBody>
      </p:sp>
      <p:sp>
        <p:nvSpPr>
          <p:cNvPr id="2" name="Datumsplatzhalter 1">
            <a:extLst>
              <a:ext uri="{FF2B5EF4-FFF2-40B4-BE49-F238E27FC236}">
                <a16:creationId xmlns:a16="http://schemas.microsoft.com/office/drawing/2014/main" id="{EC25C9DF-A931-49FC-9020-B58C8E953C9A}"/>
              </a:ext>
            </a:extLst>
          </p:cNvPr>
          <p:cNvSpPr>
            <a:spLocks noGrp="1"/>
          </p:cNvSpPr>
          <p:nvPr>
            <p:ph type="dt" sz="half" idx="10"/>
          </p:nvPr>
        </p:nvSpPr>
        <p:spPr/>
        <p:txBody>
          <a:bodyPr/>
          <a:lstStyle/>
          <a:p>
            <a:r>
              <a:rPr lang="de-DE"/>
              <a:t>05/16/2023</a:t>
            </a:r>
            <a:endParaRPr lang="de-DE" dirty="0"/>
          </a:p>
        </p:txBody>
      </p:sp>
      <p:sp>
        <p:nvSpPr>
          <p:cNvPr id="3" name="Fußzeilenplatzhalter 2">
            <a:extLst>
              <a:ext uri="{FF2B5EF4-FFF2-40B4-BE49-F238E27FC236}">
                <a16:creationId xmlns:a16="http://schemas.microsoft.com/office/drawing/2014/main" id="{FB75AD5D-AEC1-485C-B54A-1A46BE653D5D}"/>
              </a:ext>
            </a:extLst>
          </p:cNvPr>
          <p:cNvSpPr>
            <a:spLocks noGrp="1"/>
          </p:cNvSpPr>
          <p:nvPr>
            <p:ph type="ftr" sz="quarter" idx="11"/>
          </p:nvPr>
        </p:nvSpPr>
        <p:spPr/>
        <p:txBody>
          <a:bodyPr/>
          <a:lstStyle/>
          <a:p>
            <a:r>
              <a:rPr lang="de-DE"/>
              <a:t>University of Stuttgart</a:t>
            </a:r>
            <a:endParaRPr lang="de-DE" dirty="0"/>
          </a:p>
        </p:txBody>
      </p:sp>
      <p:sp>
        <p:nvSpPr>
          <p:cNvPr id="4" name="Foliennummernplatzhalter 3">
            <a:extLst>
              <a:ext uri="{FF2B5EF4-FFF2-40B4-BE49-F238E27FC236}">
                <a16:creationId xmlns:a16="http://schemas.microsoft.com/office/drawing/2014/main" id="{ED0E5FF1-D2B3-4635-A69A-BAA751AA0D98}"/>
              </a:ext>
            </a:extLst>
          </p:cNvPr>
          <p:cNvSpPr>
            <a:spLocks noGrp="1"/>
          </p:cNvSpPr>
          <p:nvPr>
            <p:ph type="sldNum" sz="quarter" idx="12"/>
          </p:nvPr>
        </p:nvSpPr>
        <p:spPr/>
        <p:txBody>
          <a:bodyPr/>
          <a:lstStyle/>
          <a:p>
            <a:fld id="{9E82CC3C-1DC0-4FDA-9590-6CC506AB67F8}" type="slidenum">
              <a:rPr lang="de-DE" smtClean="0"/>
              <a:t>5</a:t>
            </a:fld>
            <a:endParaRPr lang="de-DE" dirty="0"/>
          </a:p>
        </p:txBody>
      </p:sp>
      <p:pic>
        <p:nvPicPr>
          <p:cNvPr id="15" name="Picture 14" descr="A picture containing sketch, cartoon, child art, drawing&#10;&#10;Description automatically generated">
            <a:extLst>
              <a:ext uri="{FF2B5EF4-FFF2-40B4-BE49-F238E27FC236}">
                <a16:creationId xmlns:a16="http://schemas.microsoft.com/office/drawing/2014/main" id="{D430D7BD-8B8B-EA2C-B51D-8DE481908FC3}"/>
              </a:ext>
            </a:extLst>
          </p:cNvPr>
          <p:cNvPicPr>
            <a:picLocks noChangeAspect="1"/>
          </p:cNvPicPr>
          <p:nvPr/>
        </p:nvPicPr>
        <p:blipFill>
          <a:blip r:embed="rId2"/>
          <a:stretch>
            <a:fillRect/>
          </a:stretch>
        </p:blipFill>
        <p:spPr>
          <a:xfrm>
            <a:off x="472585" y="3169264"/>
            <a:ext cx="6674829" cy="1326221"/>
          </a:xfrm>
          <a:prstGeom prst="rect">
            <a:avLst/>
          </a:prstGeom>
        </p:spPr>
      </p:pic>
    </p:spTree>
    <p:extLst>
      <p:ext uri="{BB962C8B-B14F-4D97-AF65-F5344CB8AC3E}">
        <p14:creationId xmlns:p14="http://schemas.microsoft.com/office/powerpoint/2010/main" val="1669439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50C28D8-0D9B-40DB-B4C9-6137E157691E}"/>
              </a:ext>
            </a:extLst>
          </p:cNvPr>
          <p:cNvSpPr>
            <a:spLocks noGrp="1"/>
          </p:cNvSpPr>
          <p:nvPr>
            <p:ph type="title"/>
          </p:nvPr>
        </p:nvSpPr>
        <p:spPr/>
        <p:txBody>
          <a:bodyPr/>
          <a:lstStyle/>
          <a:p>
            <a:r>
              <a:rPr lang="de-DE" dirty="0"/>
              <a:t>CNN based approach: Mesh pooling</a:t>
            </a:r>
          </a:p>
        </p:txBody>
      </p:sp>
      <p:pic>
        <p:nvPicPr>
          <p:cNvPr id="6" name="Content Placeholder 5">
            <a:extLst>
              <a:ext uri="{FF2B5EF4-FFF2-40B4-BE49-F238E27FC236}">
                <a16:creationId xmlns:a16="http://schemas.microsoft.com/office/drawing/2014/main" id="{8BD2AB1F-ED8F-E542-1D00-EE1C87684AEF}"/>
              </a:ext>
            </a:extLst>
          </p:cNvPr>
          <p:cNvPicPr>
            <a:picLocks noGrp="1" noChangeAspect="1"/>
          </p:cNvPicPr>
          <p:nvPr>
            <p:ph idx="1"/>
          </p:nvPr>
        </p:nvPicPr>
        <p:blipFill rotWithShape="1">
          <a:blip r:embed="rId2"/>
          <a:srcRect r="2169" b="33997"/>
          <a:stretch/>
        </p:blipFill>
        <p:spPr>
          <a:xfrm>
            <a:off x="464705" y="991806"/>
            <a:ext cx="6690589" cy="2340331"/>
          </a:xfrm>
        </p:spPr>
      </p:pic>
      <p:sp>
        <p:nvSpPr>
          <p:cNvPr id="2" name="Datumsplatzhalter 1">
            <a:extLst>
              <a:ext uri="{FF2B5EF4-FFF2-40B4-BE49-F238E27FC236}">
                <a16:creationId xmlns:a16="http://schemas.microsoft.com/office/drawing/2014/main" id="{EC25C9DF-A931-49FC-9020-B58C8E953C9A}"/>
              </a:ext>
            </a:extLst>
          </p:cNvPr>
          <p:cNvSpPr>
            <a:spLocks noGrp="1"/>
          </p:cNvSpPr>
          <p:nvPr>
            <p:ph type="dt" sz="half" idx="10"/>
          </p:nvPr>
        </p:nvSpPr>
        <p:spPr/>
        <p:txBody>
          <a:bodyPr/>
          <a:lstStyle/>
          <a:p>
            <a:r>
              <a:rPr lang="de-DE"/>
              <a:t>05/16/2023</a:t>
            </a:r>
            <a:endParaRPr lang="de-DE" dirty="0"/>
          </a:p>
        </p:txBody>
      </p:sp>
      <p:sp>
        <p:nvSpPr>
          <p:cNvPr id="3" name="Fußzeilenplatzhalter 2">
            <a:extLst>
              <a:ext uri="{FF2B5EF4-FFF2-40B4-BE49-F238E27FC236}">
                <a16:creationId xmlns:a16="http://schemas.microsoft.com/office/drawing/2014/main" id="{FB75AD5D-AEC1-485C-B54A-1A46BE653D5D}"/>
              </a:ext>
            </a:extLst>
          </p:cNvPr>
          <p:cNvSpPr>
            <a:spLocks noGrp="1"/>
          </p:cNvSpPr>
          <p:nvPr>
            <p:ph type="ftr" sz="quarter" idx="11"/>
          </p:nvPr>
        </p:nvSpPr>
        <p:spPr/>
        <p:txBody>
          <a:bodyPr/>
          <a:lstStyle/>
          <a:p>
            <a:r>
              <a:rPr lang="de-DE"/>
              <a:t>University of Stuttgart</a:t>
            </a:r>
            <a:endParaRPr lang="de-DE" dirty="0"/>
          </a:p>
        </p:txBody>
      </p:sp>
      <p:sp>
        <p:nvSpPr>
          <p:cNvPr id="4" name="Foliennummernplatzhalter 3">
            <a:extLst>
              <a:ext uri="{FF2B5EF4-FFF2-40B4-BE49-F238E27FC236}">
                <a16:creationId xmlns:a16="http://schemas.microsoft.com/office/drawing/2014/main" id="{ED0E5FF1-D2B3-4635-A69A-BAA751AA0D98}"/>
              </a:ext>
            </a:extLst>
          </p:cNvPr>
          <p:cNvSpPr>
            <a:spLocks noGrp="1"/>
          </p:cNvSpPr>
          <p:nvPr>
            <p:ph type="sldNum" sz="quarter" idx="12"/>
          </p:nvPr>
        </p:nvSpPr>
        <p:spPr/>
        <p:txBody>
          <a:bodyPr/>
          <a:lstStyle/>
          <a:p>
            <a:fld id="{9E82CC3C-1DC0-4FDA-9590-6CC506AB67F8}" type="slidenum">
              <a:rPr lang="de-DE" smtClean="0"/>
              <a:t>6</a:t>
            </a:fld>
            <a:endParaRPr lang="de-DE" dirty="0"/>
          </a:p>
        </p:txBody>
      </p:sp>
    </p:spTree>
    <p:extLst>
      <p:ext uri="{BB962C8B-B14F-4D97-AF65-F5344CB8AC3E}">
        <p14:creationId xmlns:p14="http://schemas.microsoft.com/office/powerpoint/2010/main" val="2100345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150C28D8-0D9B-40DB-B4C9-6137E157691E}"/>
              </a:ext>
            </a:extLst>
          </p:cNvPr>
          <p:cNvSpPr>
            <a:spLocks noGrp="1"/>
          </p:cNvSpPr>
          <p:nvPr>
            <p:ph type="title"/>
          </p:nvPr>
        </p:nvSpPr>
        <p:spPr/>
        <p:txBody>
          <a:bodyPr/>
          <a:lstStyle/>
          <a:p>
            <a:r>
              <a:rPr lang="de-DE" dirty="0"/>
              <a:t>Reference</a:t>
            </a:r>
          </a:p>
        </p:txBody>
      </p:sp>
      <p:sp>
        <p:nvSpPr>
          <p:cNvPr id="8" name="Inhaltsplatzhalter 7">
            <a:extLst>
              <a:ext uri="{FF2B5EF4-FFF2-40B4-BE49-F238E27FC236}">
                <a16:creationId xmlns:a16="http://schemas.microsoft.com/office/drawing/2014/main" id="{758C9CED-CDCE-4033-A2CE-8D89E000647F}"/>
              </a:ext>
            </a:extLst>
          </p:cNvPr>
          <p:cNvSpPr>
            <a:spLocks noGrp="1"/>
          </p:cNvSpPr>
          <p:nvPr>
            <p:ph idx="1"/>
          </p:nvPr>
        </p:nvSpPr>
        <p:spPr>
          <a:xfrm>
            <a:off x="390263" y="742770"/>
            <a:ext cx="6839479" cy="4525094"/>
          </a:xfrm>
        </p:spPr>
        <p:txBody>
          <a:bodyPr/>
          <a:lstStyle/>
          <a:p>
            <a:r>
              <a:rPr lang="de-DE" dirty="0">
                <a:hlinkClick r:id="rId2"/>
              </a:rPr>
              <a:t>https://topology-tool-kit.github.io/installation-windows-sources.html</a:t>
            </a:r>
            <a:endParaRPr lang="de-DE" dirty="0"/>
          </a:p>
          <a:p>
            <a:r>
              <a:rPr lang="de-DE" dirty="0">
                <a:hlinkClick r:id="rId3"/>
              </a:rPr>
              <a:t>https://arxiv.org/pdf/1809.05910v2.pdf</a:t>
            </a:r>
            <a:endParaRPr lang="de-DE" dirty="0"/>
          </a:p>
          <a:p>
            <a:r>
              <a:rPr lang="de-DE">
                <a:hlinkClick r:id="rId4"/>
              </a:rPr>
              <a:t>https://paperswithcode.com/task/3d-part-segmentation</a:t>
            </a:r>
            <a:endParaRPr lang="de-DE"/>
          </a:p>
          <a:p>
            <a:endParaRPr lang="de-DE" dirty="0"/>
          </a:p>
          <a:p>
            <a:endParaRPr lang="de-DE" dirty="0"/>
          </a:p>
        </p:txBody>
      </p:sp>
      <p:sp>
        <p:nvSpPr>
          <p:cNvPr id="2" name="Datumsplatzhalter 1">
            <a:extLst>
              <a:ext uri="{FF2B5EF4-FFF2-40B4-BE49-F238E27FC236}">
                <a16:creationId xmlns:a16="http://schemas.microsoft.com/office/drawing/2014/main" id="{EC25C9DF-A931-49FC-9020-B58C8E953C9A}"/>
              </a:ext>
            </a:extLst>
          </p:cNvPr>
          <p:cNvSpPr>
            <a:spLocks noGrp="1"/>
          </p:cNvSpPr>
          <p:nvPr>
            <p:ph type="dt" sz="half" idx="10"/>
          </p:nvPr>
        </p:nvSpPr>
        <p:spPr/>
        <p:txBody>
          <a:bodyPr/>
          <a:lstStyle/>
          <a:p>
            <a:r>
              <a:rPr lang="de-DE" dirty="0"/>
              <a:t>05/16/2023</a:t>
            </a:r>
          </a:p>
        </p:txBody>
      </p:sp>
      <p:sp>
        <p:nvSpPr>
          <p:cNvPr id="3" name="Fußzeilenplatzhalter 2">
            <a:extLst>
              <a:ext uri="{FF2B5EF4-FFF2-40B4-BE49-F238E27FC236}">
                <a16:creationId xmlns:a16="http://schemas.microsoft.com/office/drawing/2014/main" id="{FB75AD5D-AEC1-485C-B54A-1A46BE653D5D}"/>
              </a:ext>
            </a:extLst>
          </p:cNvPr>
          <p:cNvSpPr>
            <a:spLocks noGrp="1"/>
          </p:cNvSpPr>
          <p:nvPr>
            <p:ph type="ftr" sz="quarter" idx="11"/>
          </p:nvPr>
        </p:nvSpPr>
        <p:spPr/>
        <p:txBody>
          <a:bodyPr/>
          <a:lstStyle/>
          <a:p>
            <a:r>
              <a:rPr lang="de-DE"/>
              <a:t>University of Stuttgart</a:t>
            </a:r>
            <a:endParaRPr lang="de-DE" dirty="0"/>
          </a:p>
        </p:txBody>
      </p:sp>
      <p:sp>
        <p:nvSpPr>
          <p:cNvPr id="4" name="Foliennummernplatzhalter 3">
            <a:extLst>
              <a:ext uri="{FF2B5EF4-FFF2-40B4-BE49-F238E27FC236}">
                <a16:creationId xmlns:a16="http://schemas.microsoft.com/office/drawing/2014/main" id="{ED0E5FF1-D2B3-4635-A69A-BAA751AA0D98}"/>
              </a:ext>
            </a:extLst>
          </p:cNvPr>
          <p:cNvSpPr>
            <a:spLocks noGrp="1"/>
          </p:cNvSpPr>
          <p:nvPr>
            <p:ph type="sldNum" sz="quarter" idx="12"/>
          </p:nvPr>
        </p:nvSpPr>
        <p:spPr/>
        <p:txBody>
          <a:bodyPr/>
          <a:lstStyle/>
          <a:p>
            <a:fld id="{9E82CC3C-1DC0-4FDA-9590-6CC506AB67F8}" type="slidenum">
              <a:rPr lang="de-DE" smtClean="0"/>
              <a:t>7</a:t>
            </a:fld>
            <a:endParaRPr lang="de-DE" dirty="0"/>
          </a:p>
        </p:txBody>
      </p:sp>
    </p:spTree>
    <p:extLst>
      <p:ext uri="{BB962C8B-B14F-4D97-AF65-F5344CB8AC3E}">
        <p14:creationId xmlns:p14="http://schemas.microsoft.com/office/powerpoint/2010/main" val="1455611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platzhalter 12">
            <a:extLst>
              <a:ext uri="{FF2B5EF4-FFF2-40B4-BE49-F238E27FC236}">
                <a16:creationId xmlns:a16="http://schemas.microsoft.com/office/drawing/2014/main" id="{C0A076F1-4533-45AE-839A-AF025B207D1F}"/>
              </a:ext>
            </a:extLst>
          </p:cNvPr>
          <p:cNvSpPr>
            <a:spLocks noGrp="1"/>
          </p:cNvSpPr>
          <p:nvPr>
            <p:ph type="body" sz="quarter" idx="22"/>
          </p:nvPr>
        </p:nvSpPr>
        <p:spPr/>
        <p:txBody>
          <a:bodyPr/>
          <a:lstStyle/>
          <a:p>
            <a:r>
              <a:rPr lang="de-DE" dirty="0"/>
              <a:t>Praful G Aradhyamath</a:t>
            </a:r>
          </a:p>
        </p:txBody>
      </p:sp>
      <p:sp>
        <p:nvSpPr>
          <p:cNvPr id="16" name="Textplatzhalter 15">
            <a:extLst>
              <a:ext uri="{FF2B5EF4-FFF2-40B4-BE49-F238E27FC236}">
                <a16:creationId xmlns:a16="http://schemas.microsoft.com/office/drawing/2014/main" id="{3D152025-EB62-40D8-9349-0EB84A92C7B5}"/>
              </a:ext>
            </a:extLst>
          </p:cNvPr>
          <p:cNvSpPr>
            <a:spLocks noGrp="1"/>
          </p:cNvSpPr>
          <p:nvPr>
            <p:ph type="body" sz="quarter" idx="31"/>
          </p:nvPr>
        </p:nvSpPr>
        <p:spPr>
          <a:xfrm>
            <a:off x="2047400" y="2757117"/>
            <a:ext cx="542646" cy="216482"/>
          </a:xfrm>
        </p:spPr>
        <p:txBody>
          <a:bodyPr/>
          <a:lstStyle/>
          <a:p>
            <a:r>
              <a:rPr lang="de-DE" dirty="0" err="1"/>
              <a:t>e-mail</a:t>
            </a:r>
            <a:endParaRPr lang="de-DE" dirty="0"/>
          </a:p>
        </p:txBody>
      </p:sp>
      <p:sp>
        <p:nvSpPr>
          <p:cNvPr id="23" name="Textplatzhalter 22">
            <a:extLst>
              <a:ext uri="{FF2B5EF4-FFF2-40B4-BE49-F238E27FC236}">
                <a16:creationId xmlns:a16="http://schemas.microsoft.com/office/drawing/2014/main" id="{DDB174E2-F03E-44B2-9BB1-9635637B2D97}"/>
              </a:ext>
            </a:extLst>
          </p:cNvPr>
          <p:cNvSpPr>
            <a:spLocks noGrp="1"/>
          </p:cNvSpPr>
          <p:nvPr>
            <p:ph type="body" sz="quarter" idx="26"/>
          </p:nvPr>
        </p:nvSpPr>
        <p:spPr/>
        <p:txBody>
          <a:bodyPr/>
          <a:lstStyle/>
          <a:p>
            <a:r>
              <a:rPr lang="de-DE" dirty="0"/>
              <a:t>prafularadhyamath@gmail.com</a:t>
            </a:r>
          </a:p>
        </p:txBody>
      </p:sp>
      <p:sp>
        <p:nvSpPr>
          <p:cNvPr id="19" name="Textplatzhalter 18">
            <a:extLst>
              <a:ext uri="{FF2B5EF4-FFF2-40B4-BE49-F238E27FC236}">
                <a16:creationId xmlns:a16="http://schemas.microsoft.com/office/drawing/2014/main" id="{EF85E1E0-66F3-419A-B489-560089DEB884}"/>
              </a:ext>
            </a:extLst>
          </p:cNvPr>
          <p:cNvSpPr>
            <a:spLocks noGrp="1"/>
          </p:cNvSpPr>
          <p:nvPr>
            <p:ph type="body" sz="quarter" idx="35"/>
          </p:nvPr>
        </p:nvSpPr>
        <p:spPr>
          <a:xfrm>
            <a:off x="2047400" y="2988485"/>
            <a:ext cx="1745931" cy="245786"/>
          </a:xfrm>
        </p:spPr>
        <p:txBody>
          <a:bodyPr/>
          <a:lstStyle/>
          <a:p>
            <a:pPr lvl="0"/>
            <a:r>
              <a:rPr lang="de-DE" dirty="0"/>
              <a:t>phone	+49 (0) 15510393730</a:t>
            </a:r>
          </a:p>
        </p:txBody>
      </p:sp>
      <p:sp>
        <p:nvSpPr>
          <p:cNvPr id="18" name="Textplatzhalter 17">
            <a:extLst>
              <a:ext uri="{FF2B5EF4-FFF2-40B4-BE49-F238E27FC236}">
                <a16:creationId xmlns:a16="http://schemas.microsoft.com/office/drawing/2014/main" id="{CC84412C-A1AD-419F-A443-EAED7DA92CA5}"/>
              </a:ext>
            </a:extLst>
          </p:cNvPr>
          <p:cNvSpPr>
            <a:spLocks noGrp="1"/>
          </p:cNvSpPr>
          <p:nvPr>
            <p:ph type="body" sz="quarter" idx="34"/>
          </p:nvPr>
        </p:nvSpPr>
        <p:spPr>
          <a:xfrm>
            <a:off x="2047400" y="3310656"/>
            <a:ext cx="2500012" cy="218691"/>
          </a:xfrm>
        </p:spPr>
        <p:txBody>
          <a:bodyPr/>
          <a:lstStyle/>
          <a:p>
            <a:r>
              <a:rPr lang="de-DE" dirty="0"/>
              <a:t>University Of Stuttgart</a:t>
            </a:r>
          </a:p>
        </p:txBody>
      </p:sp>
    </p:spTree>
    <p:extLst>
      <p:ext uri="{BB962C8B-B14F-4D97-AF65-F5344CB8AC3E}">
        <p14:creationId xmlns:p14="http://schemas.microsoft.com/office/powerpoint/2010/main" val="2818407250"/>
      </p:ext>
    </p:extLst>
  </p:cSld>
  <p:clrMapOvr>
    <a:masterClrMapping/>
  </p:clrMapOvr>
</p:sld>
</file>

<file path=ppt/theme/theme1.xml><?xml version="1.0" encoding="utf-8"?>
<a:theme xmlns:a="http://schemas.openxmlformats.org/drawingml/2006/main" name="Uni-Stuttgart">
  <a:themeElements>
    <a:clrScheme name="UNI COLOR">
      <a:dk1>
        <a:srgbClr val="3E444C"/>
      </a:dk1>
      <a:lt1>
        <a:sysClr val="window" lastClr="FFFFFF"/>
      </a:lt1>
      <a:dk2>
        <a:srgbClr val="000000"/>
      </a:dk2>
      <a:lt2>
        <a:srgbClr val="9F9998"/>
      </a:lt2>
      <a:accent1>
        <a:srgbClr val="00BEFF"/>
      </a:accent1>
      <a:accent2>
        <a:srgbClr val="00519E"/>
      </a:accent2>
      <a:accent3>
        <a:srgbClr val="3E444C"/>
      </a:accent3>
      <a:accent4>
        <a:srgbClr val="7DC6EA"/>
      </a:accent4>
      <a:accent5>
        <a:srgbClr val="9F9998"/>
      </a:accent5>
      <a:accent6>
        <a:srgbClr val="FFD500"/>
      </a:accent6>
      <a:hlink>
        <a:srgbClr val="00BEFF"/>
      </a:hlink>
      <a:folHlink>
        <a:srgbClr val="3E444C"/>
      </a:folHlink>
    </a:clrScheme>
    <a:fontScheme name="Universitaet_Stuttgart_Fo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79388" indent="-179388">
          <a:buClr>
            <a:schemeClr val="accent1"/>
          </a:buClr>
          <a:buFont typeface="Arial" panose="020B0604020202020204" pitchFamily="34" charset="0"/>
          <a:buChar char="•"/>
          <a:defRPr sz="1600" dirty="0" smtClean="0"/>
        </a:defPPr>
      </a:lstStyle>
    </a:txDef>
  </a:objectDefaults>
  <a:extraClrSchemeLst/>
  <a:extLst>
    <a:ext uri="{05A4C25C-085E-4340-85A3-A5531E510DB2}">
      <thm15:themeFamily xmlns:thm15="http://schemas.microsoft.com/office/thememl/2012/main" name="Uni_Stuttgart_Vorlage D_4zu3_2016 FINAL.pptx" id="{4841BD3C-E1E3-469F-ADD0-9E6EB31E75F5}" vid="{33357EC2-1038-4565-85BB-7F696209DF7D}"/>
    </a:ext>
  </a:extLst>
</a:theme>
</file>

<file path=ppt/theme/theme2.xml><?xml version="1.0" encoding="utf-8"?>
<a:theme xmlns:a="http://schemas.openxmlformats.org/drawingml/2006/main" name="Office Theme">
  <a:themeElements>
    <a:clrScheme name="Universität Stuttgart Version 2">
      <a:dk1>
        <a:srgbClr val="323232"/>
      </a:dk1>
      <a:lt1>
        <a:sysClr val="window" lastClr="FFFFFF"/>
      </a:lt1>
      <a:dk2>
        <a:srgbClr val="000000"/>
      </a:dk2>
      <a:lt2>
        <a:srgbClr val="9F9998"/>
      </a:lt2>
      <a:accent1>
        <a:srgbClr val="00BEFF"/>
      </a:accent1>
      <a:accent2>
        <a:srgbClr val="004191"/>
      </a:accent2>
      <a:accent3>
        <a:srgbClr val="323232"/>
      </a:accent3>
      <a:accent4>
        <a:srgbClr val="7DC6EA"/>
      </a:accent4>
      <a:accent5>
        <a:srgbClr val="9F9998"/>
      </a:accent5>
      <a:accent6>
        <a:srgbClr val="FFD500"/>
      </a:accent6>
      <a:hlink>
        <a:srgbClr val="00BEFF"/>
      </a:hlink>
      <a:folHlink>
        <a:srgbClr val="524D4D"/>
      </a:folHlink>
    </a:clrScheme>
    <a:fontScheme name="Universität Stuttga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Universität Stuttgart Version 2">
      <a:dk1>
        <a:srgbClr val="323232"/>
      </a:dk1>
      <a:lt1>
        <a:sysClr val="window" lastClr="FFFFFF"/>
      </a:lt1>
      <a:dk2>
        <a:srgbClr val="000000"/>
      </a:dk2>
      <a:lt2>
        <a:srgbClr val="9F9998"/>
      </a:lt2>
      <a:accent1>
        <a:srgbClr val="00BEFF"/>
      </a:accent1>
      <a:accent2>
        <a:srgbClr val="004191"/>
      </a:accent2>
      <a:accent3>
        <a:srgbClr val="323232"/>
      </a:accent3>
      <a:accent4>
        <a:srgbClr val="7DC6EA"/>
      </a:accent4>
      <a:accent5>
        <a:srgbClr val="9F9998"/>
      </a:accent5>
      <a:accent6>
        <a:srgbClr val="FFD500"/>
      </a:accent6>
      <a:hlink>
        <a:srgbClr val="00BEFF"/>
      </a:hlink>
      <a:folHlink>
        <a:srgbClr val="524D4D"/>
      </a:folHlink>
    </a:clrScheme>
    <a:fontScheme name="Universität Stuttga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325</Words>
  <Application>Microsoft Office PowerPoint</Application>
  <PresentationFormat>Custom</PresentationFormat>
  <Paragraphs>58</Paragraphs>
  <Slides>8</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Uni-Stuttgart</vt:lpstr>
      <vt:lpstr>Method of Segmentation to aid in effective knitting</vt:lpstr>
      <vt:lpstr>Method - 1</vt:lpstr>
      <vt:lpstr>Method - 1</vt:lpstr>
      <vt:lpstr>Method-2</vt:lpstr>
      <vt:lpstr>CNN based approach</vt:lpstr>
      <vt:lpstr>CNN based approach: Mesh pooling</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2016-01-19T06:04:30Z</dcterms:created>
  <dcterms:modified xsi:type="dcterms:W3CDTF">2023-05-15T19:53:50Z</dcterms:modified>
</cp:coreProperties>
</file>