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6" r:id="rId3"/>
    <p:sldId id="270" r:id="rId4"/>
    <p:sldId id="271" r:id="rId5"/>
    <p:sldId id="272" r:id="rId6"/>
    <p:sldId id="267" r:id="rId7"/>
    <p:sldId id="264" r:id="rId8"/>
    <p:sldId id="273" r:id="rId9"/>
    <p:sldId id="274" r:id="rId10"/>
    <p:sldId id="275" r:id="rId11"/>
    <p:sldId id="257" r:id="rId12"/>
    <p:sldId id="258" r:id="rId13"/>
    <p:sldId id="259" r:id="rId14"/>
    <p:sldId id="260" r:id="rId15"/>
    <p:sldId id="261" r:id="rId16"/>
    <p:sldId id="262" r:id="rId17"/>
    <p:sldId id="263" r:id="rId18"/>
    <p:sldId id="276" r:id="rId19"/>
    <p:sldId id="268" r:id="rId20"/>
    <p:sldId id="269"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2AF5E3-2B97-4A87-97E1-CB2B958FB7BE}" v="15" dt="2022-06-07T04:15:12.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fulgedam.123@outlook.com" userId="390421c2850621d9" providerId="LiveId" clId="{E22AF5E3-2B97-4A87-97E1-CB2B958FB7BE}"/>
    <pc:docChg chg="custSel modSld">
      <pc:chgData name="prafulgedam.123@outlook.com" userId="390421c2850621d9" providerId="LiveId" clId="{E22AF5E3-2B97-4A87-97E1-CB2B958FB7BE}" dt="2022-06-07T04:54:02.535" v="47" actId="21"/>
      <pc:docMkLst>
        <pc:docMk/>
      </pc:docMkLst>
      <pc:sldChg chg="addSp delSp modSp mod delAnim">
        <pc:chgData name="prafulgedam.123@outlook.com" userId="390421c2850621d9" providerId="LiveId" clId="{E22AF5E3-2B97-4A87-97E1-CB2B958FB7BE}" dt="2022-06-07T04:51:24.749" v="12" actId="21"/>
        <pc:sldMkLst>
          <pc:docMk/>
          <pc:sldMk cId="0" sldId="256"/>
        </pc:sldMkLst>
        <pc:picChg chg="add del mod">
          <ac:chgData name="prafulgedam.123@outlook.com" userId="390421c2850621d9" providerId="LiveId" clId="{E22AF5E3-2B97-4A87-97E1-CB2B958FB7BE}" dt="2022-06-07T03:31:45.032" v="4"/>
          <ac:picMkLst>
            <pc:docMk/>
            <pc:sldMk cId="0" sldId="256"/>
            <ac:picMk id="2" creationId="{6E984C28-7EC0-8FBD-11D5-0D824FA80AF0}"/>
          </ac:picMkLst>
        </pc:picChg>
        <pc:picChg chg="add del mod">
          <ac:chgData name="prafulgedam.123@outlook.com" userId="390421c2850621d9" providerId="LiveId" clId="{E22AF5E3-2B97-4A87-97E1-CB2B958FB7BE}" dt="2022-06-07T03:51:55.217" v="6"/>
          <ac:picMkLst>
            <pc:docMk/>
            <pc:sldMk cId="0" sldId="256"/>
            <ac:picMk id="3" creationId="{B754051A-7F8E-561E-ADB6-273AD9A1EC32}"/>
          </ac:picMkLst>
        </pc:picChg>
        <pc:picChg chg="add del mod">
          <ac:chgData name="prafulgedam.123@outlook.com" userId="390421c2850621d9" providerId="LiveId" clId="{E22AF5E3-2B97-4A87-97E1-CB2B958FB7BE}" dt="2022-06-07T04:07:05.358" v="7"/>
          <ac:picMkLst>
            <pc:docMk/>
            <pc:sldMk cId="0" sldId="256"/>
            <ac:picMk id="5" creationId="{E651072C-17BC-285F-0FEB-048C70F49257}"/>
          </ac:picMkLst>
        </pc:picChg>
        <pc:picChg chg="add del mod">
          <ac:chgData name="prafulgedam.123@outlook.com" userId="390421c2850621d9" providerId="LiveId" clId="{E22AF5E3-2B97-4A87-97E1-CB2B958FB7BE}" dt="2022-06-07T04:12:19.778" v="8"/>
          <ac:picMkLst>
            <pc:docMk/>
            <pc:sldMk cId="0" sldId="256"/>
            <ac:picMk id="6" creationId="{4D18EFAF-1540-1EE4-F825-B401C642C433}"/>
          </ac:picMkLst>
        </pc:picChg>
        <pc:picChg chg="add del mod">
          <ac:chgData name="prafulgedam.123@outlook.com" userId="390421c2850621d9" providerId="LiveId" clId="{E22AF5E3-2B97-4A87-97E1-CB2B958FB7BE}" dt="2022-06-07T04:51:24.749" v="12" actId="21"/>
          <ac:picMkLst>
            <pc:docMk/>
            <pc:sldMk cId="0" sldId="256"/>
            <ac:picMk id="7" creationId="{A3E29C15-F96A-AC8C-D38B-1EFCDFAFE5AE}"/>
          </ac:picMkLst>
        </pc:picChg>
      </pc:sldChg>
      <pc:sldChg chg="addSp delSp modSp mod delAnim">
        <pc:chgData name="prafulgedam.123@outlook.com" userId="390421c2850621d9" providerId="LiveId" clId="{E22AF5E3-2B97-4A87-97E1-CB2B958FB7BE}" dt="2022-06-07T04:52:42.536" v="30" actId="21"/>
        <pc:sldMkLst>
          <pc:docMk/>
          <pc:sldMk cId="0" sldId="257"/>
        </pc:sldMkLst>
        <pc:picChg chg="add del mod">
          <ac:chgData name="prafulgedam.123@outlook.com" userId="390421c2850621d9" providerId="LiveId" clId="{E22AF5E3-2B97-4A87-97E1-CB2B958FB7BE}" dt="2022-06-07T04:52:42.536" v="30" actId="21"/>
          <ac:picMkLst>
            <pc:docMk/>
            <pc:sldMk cId="0" sldId="257"/>
            <ac:picMk id="3" creationId="{763AFD29-AA96-201D-4593-469405F2DD15}"/>
          </ac:picMkLst>
        </pc:picChg>
      </pc:sldChg>
      <pc:sldChg chg="addSp delSp modSp mod delAnim">
        <pc:chgData name="prafulgedam.123@outlook.com" userId="390421c2850621d9" providerId="LiveId" clId="{E22AF5E3-2B97-4A87-97E1-CB2B958FB7BE}" dt="2022-06-07T04:52:53.390" v="32" actId="21"/>
        <pc:sldMkLst>
          <pc:docMk/>
          <pc:sldMk cId="993547672" sldId="258"/>
        </pc:sldMkLst>
        <pc:picChg chg="add del mod">
          <ac:chgData name="prafulgedam.123@outlook.com" userId="390421c2850621d9" providerId="LiveId" clId="{E22AF5E3-2B97-4A87-97E1-CB2B958FB7BE}" dt="2022-06-07T04:52:53.390" v="32" actId="21"/>
          <ac:picMkLst>
            <pc:docMk/>
            <pc:sldMk cId="993547672" sldId="258"/>
            <ac:picMk id="4" creationId="{9AEF1D24-23A0-E7F4-782B-1ADB8A8FDD6D}"/>
          </ac:picMkLst>
        </pc:picChg>
      </pc:sldChg>
      <pc:sldChg chg="addSp delSp modSp mod delAnim">
        <pc:chgData name="prafulgedam.123@outlook.com" userId="390421c2850621d9" providerId="LiveId" clId="{E22AF5E3-2B97-4A87-97E1-CB2B958FB7BE}" dt="2022-06-07T04:53:21.055" v="34" actId="21"/>
        <pc:sldMkLst>
          <pc:docMk/>
          <pc:sldMk cId="4105810620" sldId="259"/>
        </pc:sldMkLst>
        <pc:picChg chg="add del mod">
          <ac:chgData name="prafulgedam.123@outlook.com" userId="390421c2850621d9" providerId="LiveId" clId="{E22AF5E3-2B97-4A87-97E1-CB2B958FB7BE}" dt="2022-06-07T04:53:21.055" v="34" actId="21"/>
          <ac:picMkLst>
            <pc:docMk/>
            <pc:sldMk cId="4105810620" sldId="259"/>
            <ac:picMk id="4" creationId="{B58CC33D-BA46-4430-61FD-7505BCEED811}"/>
          </ac:picMkLst>
        </pc:picChg>
      </pc:sldChg>
      <pc:sldChg chg="addSp delSp modSp mod delAnim">
        <pc:chgData name="prafulgedam.123@outlook.com" userId="390421c2850621d9" providerId="LiveId" clId="{E22AF5E3-2B97-4A87-97E1-CB2B958FB7BE}" dt="2022-06-07T04:53:26.027" v="36" actId="21"/>
        <pc:sldMkLst>
          <pc:docMk/>
          <pc:sldMk cId="1818203095" sldId="260"/>
        </pc:sldMkLst>
        <pc:picChg chg="add del mod">
          <ac:chgData name="prafulgedam.123@outlook.com" userId="390421c2850621d9" providerId="LiveId" clId="{E22AF5E3-2B97-4A87-97E1-CB2B958FB7BE}" dt="2022-06-07T04:53:26.027" v="36" actId="21"/>
          <ac:picMkLst>
            <pc:docMk/>
            <pc:sldMk cId="1818203095" sldId="260"/>
            <ac:picMk id="4" creationId="{2826F3CF-8629-48D0-F2B5-7310CA77F40D}"/>
          </ac:picMkLst>
        </pc:picChg>
      </pc:sldChg>
      <pc:sldChg chg="addSp delSp modSp mod delAnim">
        <pc:chgData name="prafulgedam.123@outlook.com" userId="390421c2850621d9" providerId="LiveId" clId="{E22AF5E3-2B97-4A87-97E1-CB2B958FB7BE}" dt="2022-06-07T04:53:30.476" v="38" actId="21"/>
        <pc:sldMkLst>
          <pc:docMk/>
          <pc:sldMk cId="2379600487" sldId="261"/>
        </pc:sldMkLst>
        <pc:picChg chg="add del mod">
          <ac:chgData name="prafulgedam.123@outlook.com" userId="390421c2850621d9" providerId="LiveId" clId="{E22AF5E3-2B97-4A87-97E1-CB2B958FB7BE}" dt="2022-06-07T04:53:30.476" v="38" actId="21"/>
          <ac:picMkLst>
            <pc:docMk/>
            <pc:sldMk cId="2379600487" sldId="261"/>
            <ac:picMk id="3" creationId="{FB717496-406E-8FAF-43B1-F7289884D0F2}"/>
          </ac:picMkLst>
        </pc:picChg>
      </pc:sldChg>
      <pc:sldChg chg="addSp delSp modSp mod delAnim">
        <pc:chgData name="prafulgedam.123@outlook.com" userId="390421c2850621d9" providerId="LiveId" clId="{E22AF5E3-2B97-4A87-97E1-CB2B958FB7BE}" dt="2022-06-07T04:53:39.173" v="40" actId="21"/>
        <pc:sldMkLst>
          <pc:docMk/>
          <pc:sldMk cId="1304369268" sldId="262"/>
        </pc:sldMkLst>
        <pc:picChg chg="add del mod">
          <ac:chgData name="prafulgedam.123@outlook.com" userId="390421c2850621d9" providerId="LiveId" clId="{E22AF5E3-2B97-4A87-97E1-CB2B958FB7BE}" dt="2022-06-07T04:53:39.173" v="40" actId="21"/>
          <ac:picMkLst>
            <pc:docMk/>
            <pc:sldMk cId="1304369268" sldId="262"/>
            <ac:picMk id="3" creationId="{1EEE9238-07C3-9A0E-CEB6-3E04A04CBB21}"/>
          </ac:picMkLst>
        </pc:picChg>
      </pc:sldChg>
      <pc:sldChg chg="addSp delSp modSp mod delAnim">
        <pc:chgData name="prafulgedam.123@outlook.com" userId="390421c2850621d9" providerId="LiveId" clId="{E22AF5E3-2B97-4A87-97E1-CB2B958FB7BE}" dt="2022-06-07T04:53:45.831" v="42" actId="21"/>
        <pc:sldMkLst>
          <pc:docMk/>
          <pc:sldMk cId="2205609235" sldId="263"/>
        </pc:sldMkLst>
        <pc:picChg chg="add del mod">
          <ac:chgData name="prafulgedam.123@outlook.com" userId="390421c2850621d9" providerId="LiveId" clId="{E22AF5E3-2B97-4A87-97E1-CB2B958FB7BE}" dt="2022-06-07T04:53:45.831" v="42" actId="21"/>
          <ac:picMkLst>
            <pc:docMk/>
            <pc:sldMk cId="2205609235" sldId="263"/>
            <ac:picMk id="3" creationId="{3BFF55AB-89EB-3517-AD77-286FEC74AC8C}"/>
          </ac:picMkLst>
        </pc:picChg>
      </pc:sldChg>
      <pc:sldChg chg="addSp delSp modSp mod delAnim">
        <pc:chgData name="prafulgedam.123@outlook.com" userId="390421c2850621d9" providerId="LiveId" clId="{E22AF5E3-2B97-4A87-97E1-CB2B958FB7BE}" dt="2022-06-07T04:52:16.649" v="22" actId="21"/>
        <pc:sldMkLst>
          <pc:docMk/>
          <pc:sldMk cId="2667716311" sldId="264"/>
        </pc:sldMkLst>
        <pc:picChg chg="add del mod">
          <ac:chgData name="prafulgedam.123@outlook.com" userId="390421c2850621d9" providerId="LiveId" clId="{E22AF5E3-2B97-4A87-97E1-CB2B958FB7BE}" dt="2022-06-07T04:52:16.649" v="22" actId="21"/>
          <ac:picMkLst>
            <pc:docMk/>
            <pc:sldMk cId="2667716311" sldId="264"/>
            <ac:picMk id="4" creationId="{A5E44E29-2D3B-6EBD-F97D-2FB54A2DCEDC}"/>
          </ac:picMkLst>
        </pc:picChg>
      </pc:sldChg>
      <pc:sldChg chg="addSp delSp modSp mod delAnim">
        <pc:chgData name="prafulgedam.123@outlook.com" userId="390421c2850621d9" providerId="LiveId" clId="{E22AF5E3-2B97-4A87-97E1-CB2B958FB7BE}" dt="2022-06-07T04:51:36.323" v="14" actId="21"/>
        <pc:sldMkLst>
          <pc:docMk/>
          <pc:sldMk cId="1181662476" sldId="266"/>
        </pc:sldMkLst>
        <pc:picChg chg="add del mod">
          <ac:chgData name="prafulgedam.123@outlook.com" userId="390421c2850621d9" providerId="LiveId" clId="{E22AF5E3-2B97-4A87-97E1-CB2B958FB7BE}" dt="2022-06-07T03:31:45.032" v="4"/>
          <ac:picMkLst>
            <pc:docMk/>
            <pc:sldMk cId="1181662476" sldId="266"/>
            <ac:picMk id="4" creationId="{F8169C2C-B8F4-E35E-CFB4-FE0BDA6C929C}"/>
          </ac:picMkLst>
        </pc:picChg>
        <pc:picChg chg="add del mod">
          <ac:chgData name="prafulgedam.123@outlook.com" userId="390421c2850621d9" providerId="LiveId" clId="{E22AF5E3-2B97-4A87-97E1-CB2B958FB7BE}" dt="2022-06-07T04:51:36.323" v="14" actId="21"/>
          <ac:picMkLst>
            <pc:docMk/>
            <pc:sldMk cId="1181662476" sldId="266"/>
            <ac:picMk id="5" creationId="{037F4A23-3389-E20A-EF53-7316DE5A6CF0}"/>
          </ac:picMkLst>
        </pc:picChg>
      </pc:sldChg>
      <pc:sldChg chg="addSp delSp modSp mod delAnim">
        <pc:chgData name="prafulgedam.123@outlook.com" userId="390421c2850621d9" providerId="LiveId" clId="{E22AF5E3-2B97-4A87-97E1-CB2B958FB7BE}" dt="2022-06-07T04:52:09.700" v="20" actId="21"/>
        <pc:sldMkLst>
          <pc:docMk/>
          <pc:sldMk cId="1452298067" sldId="267"/>
        </pc:sldMkLst>
        <pc:picChg chg="add del mod">
          <ac:chgData name="prafulgedam.123@outlook.com" userId="390421c2850621d9" providerId="LiveId" clId="{E22AF5E3-2B97-4A87-97E1-CB2B958FB7BE}" dt="2022-06-07T04:52:09.700" v="20" actId="21"/>
          <ac:picMkLst>
            <pc:docMk/>
            <pc:sldMk cId="1452298067" sldId="267"/>
            <ac:picMk id="4" creationId="{4DC3060B-D978-27F9-9F59-C79A05AAB46B}"/>
          </ac:picMkLst>
        </pc:picChg>
      </pc:sldChg>
      <pc:sldChg chg="addSp delSp modSp mod delAnim">
        <pc:chgData name="prafulgedam.123@outlook.com" userId="390421c2850621d9" providerId="LiveId" clId="{E22AF5E3-2B97-4A87-97E1-CB2B958FB7BE}" dt="2022-06-07T04:53:56.741" v="45" actId="21"/>
        <pc:sldMkLst>
          <pc:docMk/>
          <pc:sldMk cId="1251616880" sldId="268"/>
        </pc:sldMkLst>
        <pc:picChg chg="add del mod">
          <ac:chgData name="prafulgedam.123@outlook.com" userId="390421c2850621d9" providerId="LiveId" clId="{E22AF5E3-2B97-4A87-97E1-CB2B958FB7BE}" dt="2022-06-07T04:53:56.741" v="45" actId="21"/>
          <ac:picMkLst>
            <pc:docMk/>
            <pc:sldMk cId="1251616880" sldId="268"/>
            <ac:picMk id="4" creationId="{509D1213-B10D-B9AF-10F8-DAE80F5175D6}"/>
          </ac:picMkLst>
        </pc:picChg>
      </pc:sldChg>
      <pc:sldChg chg="addSp delSp modSp mod delAnim">
        <pc:chgData name="prafulgedam.123@outlook.com" userId="390421c2850621d9" providerId="LiveId" clId="{E22AF5E3-2B97-4A87-97E1-CB2B958FB7BE}" dt="2022-06-07T04:54:02.535" v="47" actId="21"/>
        <pc:sldMkLst>
          <pc:docMk/>
          <pc:sldMk cId="1008306993" sldId="269"/>
        </pc:sldMkLst>
        <pc:spChg chg="mod">
          <ac:chgData name="prafulgedam.123@outlook.com" userId="390421c2850621d9" providerId="LiveId" clId="{E22AF5E3-2B97-4A87-97E1-CB2B958FB7BE}" dt="2022-06-05T03:15:39.239" v="0" actId="20577"/>
          <ac:spMkLst>
            <pc:docMk/>
            <pc:sldMk cId="1008306993" sldId="269"/>
            <ac:spMk id="3" creationId="{9986C6FB-C124-189C-CE67-01AFBB79C3BD}"/>
          </ac:spMkLst>
        </pc:spChg>
        <pc:picChg chg="add del mod">
          <ac:chgData name="prafulgedam.123@outlook.com" userId="390421c2850621d9" providerId="LiveId" clId="{E22AF5E3-2B97-4A87-97E1-CB2B958FB7BE}" dt="2022-06-07T03:51:07.259" v="5"/>
          <ac:picMkLst>
            <pc:docMk/>
            <pc:sldMk cId="1008306993" sldId="269"/>
            <ac:picMk id="2" creationId="{60903F53-7CF2-6631-2E2B-E0E2CA1A1578}"/>
          </ac:picMkLst>
        </pc:picChg>
        <pc:picChg chg="add del mod">
          <ac:chgData name="prafulgedam.123@outlook.com" userId="390421c2850621d9" providerId="LiveId" clId="{E22AF5E3-2B97-4A87-97E1-CB2B958FB7BE}" dt="2022-06-07T04:15:12.624" v="10"/>
          <ac:picMkLst>
            <pc:docMk/>
            <pc:sldMk cId="1008306993" sldId="269"/>
            <ac:picMk id="4" creationId="{A73F9CAF-6D09-911F-7E67-B272E50734FF}"/>
          </ac:picMkLst>
        </pc:picChg>
        <pc:picChg chg="add del mod">
          <ac:chgData name="prafulgedam.123@outlook.com" userId="390421c2850621d9" providerId="LiveId" clId="{E22AF5E3-2B97-4A87-97E1-CB2B958FB7BE}" dt="2022-06-07T04:54:02.535" v="47" actId="21"/>
          <ac:picMkLst>
            <pc:docMk/>
            <pc:sldMk cId="1008306993" sldId="269"/>
            <ac:picMk id="5" creationId="{1207C582-AFF6-788A-54EA-50F3C6D04E92}"/>
          </ac:picMkLst>
        </pc:picChg>
      </pc:sldChg>
      <pc:sldChg chg="addSp delSp modSp mod modTransition delAnim modAnim">
        <pc:chgData name="prafulgedam.123@outlook.com" userId="390421c2850621d9" providerId="LiveId" clId="{E22AF5E3-2B97-4A87-97E1-CB2B958FB7BE}" dt="2022-06-07T04:51:41.463" v="15" actId="21"/>
        <pc:sldMkLst>
          <pc:docMk/>
          <pc:sldMk cId="2009544680" sldId="270"/>
        </pc:sldMkLst>
        <pc:picChg chg="add del mod">
          <ac:chgData name="prafulgedam.123@outlook.com" userId="390421c2850621d9" providerId="LiveId" clId="{E22AF5E3-2B97-4A87-97E1-CB2B958FB7BE}" dt="2022-06-07T03:07:35.677" v="2"/>
          <ac:picMkLst>
            <pc:docMk/>
            <pc:sldMk cId="2009544680" sldId="270"/>
            <ac:picMk id="3" creationId="{C4A15EC3-029E-206A-4E6A-C37009F0988E}"/>
          </ac:picMkLst>
        </pc:picChg>
        <pc:picChg chg="add del mod">
          <ac:chgData name="prafulgedam.123@outlook.com" userId="390421c2850621d9" providerId="LiveId" clId="{E22AF5E3-2B97-4A87-97E1-CB2B958FB7BE}" dt="2022-06-07T04:51:41.463" v="15" actId="21"/>
          <ac:picMkLst>
            <pc:docMk/>
            <pc:sldMk cId="2009544680" sldId="270"/>
            <ac:picMk id="3" creationId="{F652CCF6-E965-0140-1876-34133232473D}"/>
          </ac:picMkLst>
        </pc:picChg>
        <pc:picChg chg="add del mod">
          <ac:chgData name="prafulgedam.123@outlook.com" userId="390421c2850621d9" providerId="LiveId" clId="{E22AF5E3-2B97-4A87-97E1-CB2B958FB7BE}" dt="2022-06-07T03:31:45.032" v="4"/>
          <ac:picMkLst>
            <pc:docMk/>
            <pc:sldMk cId="2009544680" sldId="270"/>
            <ac:picMk id="4" creationId="{9D175EE8-0B6F-8FFB-DA61-A7B279F26A90}"/>
          </ac:picMkLst>
        </pc:picChg>
      </pc:sldChg>
      <pc:sldChg chg="addSp delSp modSp mod delAnim">
        <pc:chgData name="prafulgedam.123@outlook.com" userId="390421c2850621d9" providerId="LiveId" clId="{E22AF5E3-2B97-4A87-97E1-CB2B958FB7BE}" dt="2022-06-07T04:51:48.893" v="16" actId="21"/>
        <pc:sldMkLst>
          <pc:docMk/>
          <pc:sldMk cId="96960444" sldId="271"/>
        </pc:sldMkLst>
        <pc:picChg chg="add del mod">
          <ac:chgData name="prafulgedam.123@outlook.com" userId="390421c2850621d9" providerId="LiveId" clId="{E22AF5E3-2B97-4A87-97E1-CB2B958FB7BE}" dt="2022-06-07T04:51:48.893" v="16" actId="21"/>
          <ac:picMkLst>
            <pc:docMk/>
            <pc:sldMk cId="96960444" sldId="271"/>
            <ac:picMk id="3" creationId="{BBD8C9ED-AB9C-DB65-A8E9-A6035B1378F3}"/>
          </ac:picMkLst>
        </pc:picChg>
      </pc:sldChg>
      <pc:sldChg chg="addSp delSp modSp mod delAnim">
        <pc:chgData name="prafulgedam.123@outlook.com" userId="390421c2850621d9" providerId="LiveId" clId="{E22AF5E3-2B97-4A87-97E1-CB2B958FB7BE}" dt="2022-06-07T04:52:02.439" v="18" actId="21"/>
        <pc:sldMkLst>
          <pc:docMk/>
          <pc:sldMk cId="4089218146" sldId="272"/>
        </pc:sldMkLst>
        <pc:picChg chg="add del mod">
          <ac:chgData name="prafulgedam.123@outlook.com" userId="390421c2850621d9" providerId="LiveId" clId="{E22AF5E3-2B97-4A87-97E1-CB2B958FB7BE}" dt="2022-06-07T04:52:02.439" v="18" actId="21"/>
          <ac:picMkLst>
            <pc:docMk/>
            <pc:sldMk cId="4089218146" sldId="272"/>
            <ac:picMk id="3" creationId="{561B6BF3-F4B5-6F64-D85E-49256766E00F}"/>
          </ac:picMkLst>
        </pc:picChg>
      </pc:sldChg>
      <pc:sldChg chg="addSp delSp modSp mod delAnim">
        <pc:chgData name="prafulgedam.123@outlook.com" userId="390421c2850621d9" providerId="LiveId" clId="{E22AF5E3-2B97-4A87-97E1-CB2B958FB7BE}" dt="2022-06-07T04:52:22.793" v="24" actId="21"/>
        <pc:sldMkLst>
          <pc:docMk/>
          <pc:sldMk cId="3437668594" sldId="273"/>
        </pc:sldMkLst>
        <pc:picChg chg="add del mod">
          <ac:chgData name="prafulgedam.123@outlook.com" userId="390421c2850621d9" providerId="LiveId" clId="{E22AF5E3-2B97-4A87-97E1-CB2B958FB7BE}" dt="2022-06-07T04:52:22.793" v="24" actId="21"/>
          <ac:picMkLst>
            <pc:docMk/>
            <pc:sldMk cId="3437668594" sldId="273"/>
            <ac:picMk id="2" creationId="{F0E88752-A562-F900-6BEC-E212DADA259A}"/>
          </ac:picMkLst>
        </pc:picChg>
      </pc:sldChg>
      <pc:sldChg chg="addSp delSp modSp mod delAnim">
        <pc:chgData name="prafulgedam.123@outlook.com" userId="390421c2850621d9" providerId="LiveId" clId="{E22AF5E3-2B97-4A87-97E1-CB2B958FB7BE}" dt="2022-06-07T04:52:28.986" v="26" actId="21"/>
        <pc:sldMkLst>
          <pc:docMk/>
          <pc:sldMk cId="986382126" sldId="274"/>
        </pc:sldMkLst>
        <pc:picChg chg="add del mod">
          <ac:chgData name="prafulgedam.123@outlook.com" userId="390421c2850621d9" providerId="LiveId" clId="{E22AF5E3-2B97-4A87-97E1-CB2B958FB7BE}" dt="2022-06-07T04:52:28.986" v="26" actId="21"/>
          <ac:picMkLst>
            <pc:docMk/>
            <pc:sldMk cId="986382126" sldId="274"/>
            <ac:picMk id="2" creationId="{023128FA-1BF0-B42B-1748-706BDBD2F680}"/>
          </ac:picMkLst>
        </pc:picChg>
      </pc:sldChg>
      <pc:sldChg chg="addSp delSp modSp mod delAnim">
        <pc:chgData name="prafulgedam.123@outlook.com" userId="390421c2850621d9" providerId="LiveId" clId="{E22AF5E3-2B97-4A87-97E1-CB2B958FB7BE}" dt="2022-06-07T04:52:34.323" v="28" actId="21"/>
        <pc:sldMkLst>
          <pc:docMk/>
          <pc:sldMk cId="1935533886" sldId="275"/>
        </pc:sldMkLst>
        <pc:picChg chg="add del mod">
          <ac:chgData name="prafulgedam.123@outlook.com" userId="390421c2850621d9" providerId="LiveId" clId="{E22AF5E3-2B97-4A87-97E1-CB2B958FB7BE}" dt="2022-06-07T04:52:34.323" v="28" actId="21"/>
          <ac:picMkLst>
            <pc:docMk/>
            <pc:sldMk cId="1935533886" sldId="275"/>
            <ac:picMk id="2" creationId="{F3002146-D400-3642-6AEB-3652CB2C2A72}"/>
          </ac:picMkLst>
        </pc:picChg>
      </pc:sldChg>
      <pc:sldChg chg="addSp delSp modSp mod delAnim">
        <pc:chgData name="prafulgedam.123@outlook.com" userId="390421c2850621d9" providerId="LiveId" clId="{E22AF5E3-2B97-4A87-97E1-CB2B958FB7BE}" dt="2022-06-07T04:53:50.646" v="44" actId="21"/>
        <pc:sldMkLst>
          <pc:docMk/>
          <pc:sldMk cId="79643099" sldId="276"/>
        </pc:sldMkLst>
        <pc:picChg chg="add del mod">
          <ac:chgData name="prafulgedam.123@outlook.com" userId="390421c2850621d9" providerId="LiveId" clId="{E22AF5E3-2B97-4A87-97E1-CB2B958FB7BE}" dt="2022-06-07T04:53:50.646" v="44" actId="21"/>
          <ac:picMkLst>
            <pc:docMk/>
            <pc:sldMk cId="79643099" sldId="276"/>
            <ac:picMk id="4" creationId="{46478B24-453C-8EB1-6683-E4EC01D919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953512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1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593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224445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800" b="1" dirty="0">
                <a:solidFill>
                  <a:schemeClr val="lt1"/>
                </a:solidFill>
                <a:latin typeface="Montserrat"/>
                <a:ea typeface="Montserrat"/>
                <a:cs typeface="Montserrat"/>
                <a:sym typeface="Montserrat"/>
              </a:rPr>
              <a:t>Global Terrorism Analysis </a:t>
            </a:r>
            <a:endParaRPr sz="2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119FB527-8F03-7B00-A583-3F3EC3C5B3D0}"/>
              </a:ext>
            </a:extLst>
          </p:cNvPr>
          <p:cNvSpPr txBox="1"/>
          <p:nvPr/>
        </p:nvSpPr>
        <p:spPr>
          <a:xfrm>
            <a:off x="2415092" y="2449462"/>
            <a:ext cx="3802828" cy="1908215"/>
          </a:xfrm>
          <a:prstGeom prst="rect">
            <a:avLst/>
          </a:prstGeom>
          <a:noFill/>
        </p:spPr>
        <p:txBody>
          <a:bodyPr wrap="square">
            <a:spAutoFit/>
          </a:bodyPr>
          <a:lstStyle/>
          <a:p>
            <a:pPr algn="ctr"/>
            <a:r>
              <a:rPr lang="en-US" sz="2000" b="1" u="sng" dirty="0">
                <a:solidFill>
                  <a:schemeClr val="bg1"/>
                </a:solidFill>
                <a:latin typeface="+mn-lt"/>
              </a:rPr>
              <a:t>Team Member </a:t>
            </a:r>
          </a:p>
          <a:p>
            <a:pPr algn="ctr"/>
            <a:endParaRPr lang="en-US" b="1" dirty="0">
              <a:solidFill>
                <a:schemeClr val="bg1"/>
              </a:solidFill>
              <a:latin typeface="+mn-lt"/>
            </a:endParaRPr>
          </a:p>
          <a:p>
            <a:pPr algn="ctr"/>
            <a:r>
              <a:rPr lang="en-IN" b="1" i="0" dirty="0">
                <a:solidFill>
                  <a:schemeClr val="bg1"/>
                </a:solidFill>
                <a:effectLst/>
                <a:latin typeface="+mn-lt"/>
              </a:rPr>
              <a:t>Mayur Prakash </a:t>
            </a:r>
            <a:r>
              <a:rPr lang="en-IN" b="1" i="0" dirty="0" err="1">
                <a:solidFill>
                  <a:schemeClr val="bg1"/>
                </a:solidFill>
                <a:effectLst/>
                <a:latin typeface="+mn-lt"/>
              </a:rPr>
              <a:t>Parande</a:t>
            </a:r>
            <a:endParaRPr lang="en-IN" b="1" i="0" dirty="0">
              <a:solidFill>
                <a:schemeClr val="bg1"/>
              </a:solidFill>
              <a:effectLst/>
              <a:latin typeface="+mn-lt"/>
            </a:endParaRPr>
          </a:p>
          <a:p>
            <a:pPr algn="ctr"/>
            <a:r>
              <a:rPr lang="en-US" b="1" dirty="0">
                <a:solidFill>
                  <a:schemeClr val="bg1"/>
                </a:solidFill>
                <a:effectLst/>
                <a:latin typeface="+mn-lt"/>
              </a:rPr>
              <a:t> Shubham Shrivasta</a:t>
            </a:r>
            <a:r>
              <a:rPr lang="en-US" b="1" dirty="0">
                <a:solidFill>
                  <a:schemeClr val="bg1"/>
                </a:solidFill>
                <a:latin typeface="+mn-lt"/>
              </a:rPr>
              <a:t>va </a:t>
            </a:r>
            <a:endParaRPr lang="en-IN" b="1" i="0" dirty="0">
              <a:solidFill>
                <a:schemeClr val="bg1"/>
              </a:solidFill>
              <a:effectLst/>
              <a:latin typeface="+mn-lt"/>
            </a:endParaRPr>
          </a:p>
          <a:p>
            <a:pPr algn="ctr"/>
            <a:r>
              <a:rPr lang="en-IN" b="1" dirty="0">
                <a:solidFill>
                  <a:schemeClr val="bg1"/>
                </a:solidFill>
                <a:latin typeface="+mn-lt"/>
              </a:rPr>
              <a:t>   Prasad I </a:t>
            </a:r>
            <a:r>
              <a:rPr lang="en-IN" b="1" dirty="0" err="1">
                <a:solidFill>
                  <a:schemeClr val="bg1"/>
                </a:solidFill>
                <a:latin typeface="+mn-lt"/>
              </a:rPr>
              <a:t>Ganachari</a:t>
            </a:r>
            <a:r>
              <a:rPr lang="en-IN" b="1" dirty="0">
                <a:solidFill>
                  <a:schemeClr val="bg1"/>
                </a:solidFill>
                <a:latin typeface="+mn-lt"/>
              </a:rPr>
              <a:t> </a:t>
            </a:r>
          </a:p>
          <a:p>
            <a:pPr algn="ctr"/>
            <a:r>
              <a:rPr lang="en-IN" b="1" i="0" dirty="0">
                <a:solidFill>
                  <a:schemeClr val="bg1"/>
                </a:solidFill>
                <a:effectLst/>
                <a:latin typeface="+mn-lt"/>
              </a:rPr>
              <a:t> </a:t>
            </a:r>
            <a:r>
              <a:rPr lang="en-IN" b="1" dirty="0">
                <a:solidFill>
                  <a:schemeClr val="bg1"/>
                </a:solidFill>
                <a:latin typeface="+mn-lt"/>
              </a:rPr>
              <a:t>Praful </a:t>
            </a:r>
            <a:r>
              <a:rPr lang="en-IN" b="1" dirty="0" err="1">
                <a:solidFill>
                  <a:schemeClr val="bg1"/>
                </a:solidFill>
                <a:latin typeface="+mn-lt"/>
              </a:rPr>
              <a:t>Mahendra</a:t>
            </a:r>
            <a:r>
              <a:rPr lang="en-IN" b="1" dirty="0">
                <a:solidFill>
                  <a:schemeClr val="bg1"/>
                </a:solidFill>
                <a:latin typeface="+mn-lt"/>
              </a:rPr>
              <a:t> </a:t>
            </a:r>
            <a:r>
              <a:rPr lang="en-IN" b="1" dirty="0" err="1">
                <a:solidFill>
                  <a:schemeClr val="bg1"/>
                </a:solidFill>
                <a:latin typeface="+mn-lt"/>
              </a:rPr>
              <a:t>Gedam</a:t>
            </a:r>
            <a:endParaRPr lang="en-IN" b="1" i="0" dirty="0">
              <a:solidFill>
                <a:schemeClr val="bg1"/>
              </a:solidFill>
              <a:effectLst/>
              <a:latin typeface="+mn-lt"/>
            </a:endParaRPr>
          </a:p>
          <a:p>
            <a:endParaRPr lang="en-US" b="0" dirty="0">
              <a:solidFill>
                <a:srgbClr val="008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7370"/>
    </mc:Choice>
    <mc:Fallback xmlns="">
      <p:transition spd="slow" advTm="2737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D89C59-E314-1DF5-A87F-5EEB5F998A76}"/>
              </a:ext>
            </a:extLst>
          </p:cNvPr>
          <p:cNvSpPr>
            <a:spLocks noGrp="1"/>
          </p:cNvSpPr>
          <p:nvPr>
            <p:ph type="body" idx="1"/>
          </p:nvPr>
        </p:nvSpPr>
        <p:spPr>
          <a:xfrm>
            <a:off x="311700" y="537882"/>
            <a:ext cx="8520600" cy="4281544"/>
          </a:xfrm>
        </p:spPr>
        <p:txBody>
          <a:bodyPr/>
          <a:lstStyle/>
          <a:p>
            <a:pPr algn="l">
              <a:lnSpc>
                <a:spcPct val="150000"/>
              </a:lnSpc>
              <a:spcAft>
                <a:spcPts val="600"/>
              </a:spcAft>
            </a:pPr>
            <a:r>
              <a:rPr lang="en-IN" sz="1800" dirty="0">
                <a:solidFill>
                  <a:schemeClr val="bg1">
                    <a:lumMod val="50000"/>
                  </a:schemeClr>
                </a:solidFill>
                <a:effectLst/>
                <a:latin typeface="Segoe UI" panose="020B0502040204020203" pitchFamily="34" charset="0"/>
                <a:ea typeface="Times New Roman" panose="02020603050405020304" pitchFamily="18" charset="0"/>
                <a:cs typeface="Mangal" panose="02040503050203030202" pitchFamily="18" charset="0"/>
              </a:rPr>
              <a:t>Further in the next step, of  number of killings by attacks analysis we plotted a bar-graph of the number of deaths each year caused by terrorist attacks. Here we could identify a stark rise in number of deaths in a particular year.</a:t>
            </a:r>
            <a:endParaRPr lang="en-IN" sz="1800" dirty="0">
              <a:solidFill>
                <a:schemeClr val="bg1">
                  <a:lumMod val="50000"/>
                </a:schemeClr>
              </a:solidFill>
              <a:effectLst/>
              <a:latin typeface="Calibri" panose="020F0502020204030204" pitchFamily="34" charset="0"/>
              <a:ea typeface="Times New Roman" panose="02020603050405020304" pitchFamily="18" charset="0"/>
              <a:cs typeface="Mangal" panose="02040503050203030202" pitchFamily="18" charset="0"/>
            </a:endParaRPr>
          </a:p>
          <a:p>
            <a:pPr algn="l">
              <a:lnSpc>
                <a:spcPct val="150000"/>
              </a:lnSpc>
              <a:spcAft>
                <a:spcPts val="600"/>
              </a:spcAft>
            </a:pPr>
            <a:r>
              <a:rPr lang="en-IN" sz="1800" dirty="0">
                <a:solidFill>
                  <a:schemeClr val="bg1">
                    <a:lumMod val="50000"/>
                  </a:schemeClr>
                </a:solidFill>
                <a:effectLst/>
                <a:latin typeface="Segoe UI" panose="020B0502040204020203" pitchFamily="34" charset="0"/>
                <a:ea typeface="Times New Roman" panose="02020603050405020304" pitchFamily="18" charset="0"/>
                <a:cs typeface="Mangal" panose="02040503050203030202" pitchFamily="18" charset="0"/>
              </a:rPr>
              <a:t>Also we plotted a bar graph indicating the number of deaths caused vs the type of attacks. Through which we found out a stark difference in the methods of attacks and also the damage caused by different methods, which could also help us in identifying and preventing further attacks.</a:t>
            </a:r>
            <a:endParaRPr lang="en-IN" sz="1800" dirty="0">
              <a:solidFill>
                <a:schemeClr val="bg1">
                  <a:lumMod val="50000"/>
                </a:schemeClr>
              </a:solidFill>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935533886"/>
      </p:ext>
    </p:extLst>
  </p:cSld>
  <p:clrMapOvr>
    <a:masterClrMapping/>
  </p:clrMapOvr>
  <mc:AlternateContent xmlns:mc="http://schemas.openxmlformats.org/markup-compatibility/2006" xmlns:p14="http://schemas.microsoft.com/office/powerpoint/2010/main">
    <mc:Choice Requires="p14">
      <p:transition spd="slow" p14:dur="2000" advTm="50550"/>
    </mc:Choice>
    <mc:Fallback xmlns="">
      <p:transition spd="slow" advTm="5055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Subtitle 1">
            <a:extLst>
              <a:ext uri="{FF2B5EF4-FFF2-40B4-BE49-F238E27FC236}">
                <a16:creationId xmlns:a16="http://schemas.microsoft.com/office/drawing/2014/main" id="{CC59AA74-2D26-FCEF-2EF9-8F85C818BAE1}"/>
              </a:ext>
            </a:extLst>
          </p:cNvPr>
          <p:cNvSpPr>
            <a:spLocks noGrp="1"/>
          </p:cNvSpPr>
          <p:nvPr>
            <p:ph type="subTitle" idx="1"/>
          </p:nvPr>
        </p:nvSpPr>
        <p:spPr>
          <a:xfrm>
            <a:off x="311699" y="3942162"/>
            <a:ext cx="8606389" cy="1049385"/>
          </a:xfrm>
        </p:spPr>
        <p:txBody>
          <a:bodyPr/>
          <a:lstStyle/>
          <a:p>
            <a:pPr algn="l"/>
            <a:r>
              <a:rPr lang="en-US" sz="1600" b="1" i="0" u="sng" dirty="0">
                <a:solidFill>
                  <a:srgbClr val="212121"/>
                </a:solidFill>
                <a:effectLst/>
                <a:latin typeface="Roboto" panose="02000000000000000000" pitchFamily="2" charset="0"/>
              </a:rPr>
              <a:t>CONCLUSION</a:t>
            </a:r>
          </a:p>
          <a:p>
            <a:pPr algn="l"/>
            <a:endParaRPr lang="en-US" sz="600" b="0" i="0" dirty="0">
              <a:solidFill>
                <a:srgbClr val="212121"/>
              </a:solidFill>
              <a:effectLst/>
              <a:latin typeface="Roboto" panose="02000000000000000000" pitchFamily="2" charset="0"/>
            </a:endParaRPr>
          </a:p>
          <a:p>
            <a:pPr algn="l"/>
            <a:r>
              <a:rPr lang="en-US" sz="1200" b="0" i="0" dirty="0">
                <a:solidFill>
                  <a:srgbClr val="212121"/>
                </a:solidFill>
                <a:effectLst/>
                <a:latin typeface="Roboto" panose="02000000000000000000" pitchFamily="2" charset="0"/>
              </a:rPr>
              <a:t>Null columns in our datasets are: 1.Latitude 2.Longitude 3.Wound 4.Kill 5.Motive 6.Summary</a:t>
            </a:r>
          </a:p>
          <a:p>
            <a:pPr algn="l"/>
            <a:r>
              <a:rPr lang="en-US" sz="1200" b="0" i="0" dirty="0">
                <a:solidFill>
                  <a:srgbClr val="212121"/>
                </a:solidFill>
                <a:effectLst/>
                <a:latin typeface="Roboto" panose="02000000000000000000" pitchFamily="2" charset="0"/>
              </a:rPr>
              <a:t>Most null values are in Motive and Summary so we drop it. Latitude and Longitude has no use in our analysis so we drop it</a:t>
            </a:r>
          </a:p>
          <a:p>
            <a:endParaRPr lang="en-IN" dirty="0"/>
          </a:p>
        </p:txBody>
      </p:sp>
      <p:pic>
        <p:nvPicPr>
          <p:cNvPr id="1026" name="Picture 2">
            <a:extLst>
              <a:ext uri="{FF2B5EF4-FFF2-40B4-BE49-F238E27FC236}">
                <a16:creationId xmlns:a16="http://schemas.microsoft.com/office/drawing/2014/main" id="{FAA2A511-1863-38DD-59BA-57631A128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84" y="547731"/>
            <a:ext cx="8212969" cy="32174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50675"/>
    </mc:Choice>
    <mc:Fallback xmlns="">
      <p:transition spd="slow" advTm="5067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450F-B242-2BEB-47DB-B03FEC3817A9}"/>
              </a:ext>
            </a:extLst>
          </p:cNvPr>
          <p:cNvSpPr>
            <a:spLocks noGrp="1"/>
          </p:cNvSpPr>
          <p:nvPr>
            <p:ph type="title"/>
          </p:nvPr>
        </p:nvSpPr>
        <p:spPr/>
        <p:txBody>
          <a:bodyPr/>
          <a:lstStyle/>
          <a:p>
            <a:r>
              <a:rPr lang="en-US" dirty="0">
                <a:latin typeface="Arial (Headings)"/>
              </a:rPr>
              <a:t>This is Chart Country wise Attack </a:t>
            </a:r>
            <a:endParaRPr lang="en-IN" dirty="0">
              <a:latin typeface="Arial (Headings)"/>
            </a:endParaRPr>
          </a:p>
        </p:txBody>
      </p:sp>
      <p:sp>
        <p:nvSpPr>
          <p:cNvPr id="3" name="Text Placeholder 2">
            <a:extLst>
              <a:ext uri="{FF2B5EF4-FFF2-40B4-BE49-F238E27FC236}">
                <a16:creationId xmlns:a16="http://schemas.microsoft.com/office/drawing/2014/main" id="{F802BB94-E31F-5CDF-9876-FD79516D61BA}"/>
              </a:ext>
            </a:extLst>
          </p:cNvPr>
          <p:cNvSpPr>
            <a:spLocks noGrp="1"/>
          </p:cNvSpPr>
          <p:nvPr>
            <p:ph type="body" idx="1"/>
          </p:nvPr>
        </p:nvSpPr>
        <p:spPr>
          <a:xfrm>
            <a:off x="311700" y="1721223"/>
            <a:ext cx="8520600" cy="2847651"/>
          </a:xfrm>
        </p:spPr>
        <p:txBody>
          <a:bodyPr/>
          <a:lstStyle/>
          <a:p>
            <a:endParaRPr lang="en-IN" dirty="0"/>
          </a:p>
        </p:txBody>
      </p:sp>
      <p:pic>
        <p:nvPicPr>
          <p:cNvPr id="2050" name="Picture 2">
            <a:extLst>
              <a:ext uri="{FF2B5EF4-FFF2-40B4-BE49-F238E27FC236}">
                <a16:creationId xmlns:a16="http://schemas.microsoft.com/office/drawing/2014/main" id="{05693B64-F427-2A6A-4D17-E7A2A3E96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2139"/>
            <a:ext cx="9144000" cy="392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547672"/>
      </p:ext>
    </p:extLst>
  </p:cSld>
  <p:clrMapOvr>
    <a:masterClrMapping/>
  </p:clrMapOvr>
  <mc:AlternateContent xmlns:mc="http://schemas.openxmlformats.org/markup-compatibility/2006" xmlns:p14="http://schemas.microsoft.com/office/powerpoint/2010/main">
    <mc:Choice Requires="p14">
      <p:transition spd="slow" p14:dur="2000" advTm="71399"/>
    </mc:Choice>
    <mc:Fallback xmlns="">
      <p:transition spd="slow" advTm="7139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CB18-E444-5198-7DF3-1F95DA1C6A5A}"/>
              </a:ext>
            </a:extLst>
          </p:cNvPr>
          <p:cNvSpPr>
            <a:spLocks noGrp="1"/>
          </p:cNvSpPr>
          <p:nvPr>
            <p:ph type="title"/>
          </p:nvPr>
        </p:nvSpPr>
        <p:spPr/>
        <p:txBody>
          <a:bodyPr/>
          <a:lstStyle/>
          <a:p>
            <a:r>
              <a:rPr lang="en-US" dirty="0"/>
              <a:t>This Chart is showing Month wise Attacks </a:t>
            </a:r>
            <a:endParaRPr lang="en-IN" dirty="0"/>
          </a:p>
        </p:txBody>
      </p:sp>
      <p:sp>
        <p:nvSpPr>
          <p:cNvPr id="3" name="Text Placeholder 2">
            <a:extLst>
              <a:ext uri="{FF2B5EF4-FFF2-40B4-BE49-F238E27FC236}">
                <a16:creationId xmlns:a16="http://schemas.microsoft.com/office/drawing/2014/main" id="{531DC1D3-40B6-A181-DF37-8026E16B73E6}"/>
              </a:ext>
            </a:extLst>
          </p:cNvPr>
          <p:cNvSpPr>
            <a:spLocks noGrp="1"/>
          </p:cNvSpPr>
          <p:nvPr>
            <p:ph type="body" idx="1"/>
          </p:nvPr>
        </p:nvSpPr>
        <p:spPr>
          <a:xfrm>
            <a:off x="139577" y="1904104"/>
            <a:ext cx="5915861" cy="2538804"/>
          </a:xfrm>
        </p:spPr>
        <p:txBody>
          <a:bodyPr/>
          <a:lstStyle/>
          <a:p>
            <a:endParaRPr lang="en-IN" dirty="0"/>
          </a:p>
        </p:txBody>
      </p:sp>
      <p:pic>
        <p:nvPicPr>
          <p:cNvPr id="3074" name="Picture 2">
            <a:extLst>
              <a:ext uri="{FF2B5EF4-FFF2-40B4-BE49-F238E27FC236}">
                <a16:creationId xmlns:a16="http://schemas.microsoft.com/office/drawing/2014/main" id="{239EEC5D-56D7-2F99-D6CC-93DBFC7D1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53" y="1199011"/>
            <a:ext cx="8251947" cy="382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810620"/>
      </p:ext>
    </p:extLst>
  </p:cSld>
  <p:clrMapOvr>
    <a:masterClrMapping/>
  </p:clrMapOvr>
  <mc:AlternateContent xmlns:mc="http://schemas.openxmlformats.org/markup-compatibility/2006" xmlns:p14="http://schemas.microsoft.com/office/powerpoint/2010/main">
    <mc:Choice Requires="p14">
      <p:transition spd="slow" p14:dur="2000" advTm="50838"/>
    </mc:Choice>
    <mc:Fallback xmlns="">
      <p:transition spd="slow" advTm="5083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F2AB-044A-6F58-35C2-E2500D43FA08}"/>
              </a:ext>
            </a:extLst>
          </p:cNvPr>
          <p:cNvSpPr>
            <a:spLocks noGrp="1"/>
          </p:cNvSpPr>
          <p:nvPr>
            <p:ph type="title"/>
          </p:nvPr>
        </p:nvSpPr>
        <p:spPr/>
        <p:txBody>
          <a:bodyPr/>
          <a:lstStyle/>
          <a:p>
            <a:r>
              <a:rPr lang="en-US" dirty="0">
                <a:latin typeface="Arial (Headings)"/>
              </a:rPr>
              <a:t>This chart is showing Group Wise Attacks </a:t>
            </a:r>
            <a:endParaRPr lang="en-IN" dirty="0">
              <a:latin typeface="Arial (Headings)"/>
            </a:endParaRPr>
          </a:p>
        </p:txBody>
      </p:sp>
      <p:sp>
        <p:nvSpPr>
          <p:cNvPr id="3" name="Text Placeholder 2">
            <a:extLst>
              <a:ext uri="{FF2B5EF4-FFF2-40B4-BE49-F238E27FC236}">
                <a16:creationId xmlns:a16="http://schemas.microsoft.com/office/drawing/2014/main" id="{9739CE87-D17A-1124-177A-EE8A27418E8D}"/>
              </a:ext>
            </a:extLst>
          </p:cNvPr>
          <p:cNvSpPr>
            <a:spLocks noGrp="1"/>
          </p:cNvSpPr>
          <p:nvPr>
            <p:ph type="body" idx="1"/>
          </p:nvPr>
        </p:nvSpPr>
        <p:spPr>
          <a:xfrm>
            <a:off x="311700" y="1902743"/>
            <a:ext cx="8520600" cy="2666132"/>
          </a:xfrm>
        </p:spPr>
        <p:txBody>
          <a:bodyPr/>
          <a:lstStyle/>
          <a:p>
            <a:endParaRPr lang="en-IN" dirty="0"/>
          </a:p>
        </p:txBody>
      </p:sp>
      <p:pic>
        <p:nvPicPr>
          <p:cNvPr id="4098" name="Picture 2">
            <a:extLst>
              <a:ext uri="{FF2B5EF4-FFF2-40B4-BE49-F238E27FC236}">
                <a16:creationId xmlns:a16="http://schemas.microsoft.com/office/drawing/2014/main" id="{8688B499-67EA-1D6B-E10E-263074583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1129552"/>
            <a:ext cx="8259763" cy="401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203095"/>
      </p:ext>
    </p:extLst>
  </p:cSld>
  <p:clrMapOvr>
    <a:masterClrMapping/>
  </p:clrMapOvr>
  <mc:AlternateContent xmlns:mc="http://schemas.openxmlformats.org/markup-compatibility/2006" xmlns:p14="http://schemas.microsoft.com/office/powerpoint/2010/main">
    <mc:Choice Requires="p14">
      <p:transition spd="slow" p14:dur="2000" advTm="52417"/>
    </mc:Choice>
    <mc:Fallback xmlns="">
      <p:transition spd="slow" advTm="5241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9D7B-3048-8FEC-D1CD-E2B84C0D478B}"/>
              </a:ext>
            </a:extLst>
          </p:cNvPr>
          <p:cNvSpPr>
            <a:spLocks noGrp="1"/>
          </p:cNvSpPr>
          <p:nvPr>
            <p:ph type="title"/>
          </p:nvPr>
        </p:nvSpPr>
        <p:spPr>
          <a:xfrm>
            <a:off x="311700" y="234890"/>
            <a:ext cx="8520600" cy="572700"/>
          </a:xfrm>
        </p:spPr>
        <p:txBody>
          <a:bodyPr/>
          <a:lstStyle/>
          <a:p>
            <a:pPr algn="ctr"/>
            <a:r>
              <a:rPr lang="en-US" dirty="0">
                <a:latin typeface="Arial (Headings)"/>
              </a:rPr>
              <a:t>Terrorist activities by region for each year </a:t>
            </a:r>
            <a:endParaRPr lang="en-IN" dirty="0">
              <a:latin typeface="Arial (Headings)"/>
            </a:endParaRPr>
          </a:p>
        </p:txBody>
      </p:sp>
      <p:pic>
        <p:nvPicPr>
          <p:cNvPr id="1026" name="Picture 2">
            <a:extLst>
              <a:ext uri="{FF2B5EF4-FFF2-40B4-BE49-F238E27FC236}">
                <a16:creationId xmlns:a16="http://schemas.microsoft.com/office/drawing/2014/main" id="{5688BB06-F862-1BD3-F6A2-9AFE425FA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32" y="903643"/>
            <a:ext cx="8702936" cy="400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600487"/>
      </p:ext>
    </p:extLst>
  </p:cSld>
  <p:clrMapOvr>
    <a:masterClrMapping/>
  </p:clrMapOvr>
  <mc:AlternateContent xmlns:mc="http://schemas.openxmlformats.org/markup-compatibility/2006" xmlns:p14="http://schemas.microsoft.com/office/powerpoint/2010/main">
    <mc:Choice Requires="p14">
      <p:transition spd="slow" p14:dur="2000" advTm="77944"/>
    </mc:Choice>
    <mc:Fallback xmlns="">
      <p:transition spd="slow" advTm="7794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40DD-8E90-BEA8-EA59-18F14AEC4B36}"/>
              </a:ext>
            </a:extLst>
          </p:cNvPr>
          <p:cNvSpPr>
            <a:spLocks noGrp="1"/>
          </p:cNvSpPr>
          <p:nvPr>
            <p:ph type="title"/>
          </p:nvPr>
        </p:nvSpPr>
        <p:spPr/>
        <p:txBody>
          <a:bodyPr/>
          <a:lstStyle/>
          <a:p>
            <a:pPr algn="ctr"/>
            <a:r>
              <a:rPr lang="en-US" b="1" u="sng" dirty="0">
                <a:solidFill>
                  <a:srgbClr val="FF0000"/>
                </a:solidFill>
                <a:effectLst/>
                <a:latin typeface="Arial (Headings)"/>
              </a:rPr>
              <a:t>Deaths in attack per year</a:t>
            </a:r>
          </a:p>
        </p:txBody>
      </p:sp>
      <p:pic>
        <p:nvPicPr>
          <p:cNvPr id="2050" name="Picture 2">
            <a:extLst>
              <a:ext uri="{FF2B5EF4-FFF2-40B4-BE49-F238E27FC236}">
                <a16:creationId xmlns:a16="http://schemas.microsoft.com/office/drawing/2014/main" id="{70D81937-983D-BDB2-8813-BD61F696A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17725"/>
            <a:ext cx="8520600" cy="399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369268"/>
      </p:ext>
    </p:extLst>
  </p:cSld>
  <p:clrMapOvr>
    <a:masterClrMapping/>
  </p:clrMapOvr>
  <mc:AlternateContent xmlns:mc="http://schemas.openxmlformats.org/markup-compatibility/2006" xmlns:p14="http://schemas.microsoft.com/office/powerpoint/2010/main">
    <mc:Choice Requires="p14">
      <p:transition spd="slow" p14:dur="2000" advTm="75208"/>
    </mc:Choice>
    <mc:Fallback xmlns="">
      <p:transition spd="slow" advTm="7520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7CA8-1DF9-A87F-E7FA-AB05D77627D2}"/>
              </a:ext>
            </a:extLst>
          </p:cNvPr>
          <p:cNvSpPr>
            <a:spLocks noGrp="1"/>
          </p:cNvSpPr>
          <p:nvPr>
            <p:ph type="title"/>
          </p:nvPr>
        </p:nvSpPr>
        <p:spPr/>
        <p:txBody>
          <a:bodyPr/>
          <a:lstStyle/>
          <a:p>
            <a:pPr algn="ctr"/>
            <a:r>
              <a:rPr lang="en-US" b="0" u="sng" dirty="0">
                <a:solidFill>
                  <a:srgbClr val="FF0000"/>
                </a:solidFill>
                <a:effectLst/>
                <a:latin typeface="+mj-lt"/>
              </a:rPr>
              <a:t>Deaths in attack according to </a:t>
            </a:r>
            <a:r>
              <a:rPr lang="en-US" b="0" u="sng" dirty="0" err="1">
                <a:solidFill>
                  <a:srgbClr val="FF0000"/>
                </a:solidFill>
                <a:effectLst/>
                <a:latin typeface="+mj-lt"/>
              </a:rPr>
              <a:t>Attacktype</a:t>
            </a:r>
            <a:br>
              <a:rPr lang="en-US" b="0" dirty="0">
                <a:solidFill>
                  <a:srgbClr val="000000"/>
                </a:solidFill>
                <a:effectLst/>
                <a:latin typeface="Courier New" panose="02070309020205020404" pitchFamily="49" charset="0"/>
              </a:rPr>
            </a:br>
            <a:endParaRPr lang="en-IN" dirty="0"/>
          </a:p>
        </p:txBody>
      </p:sp>
      <p:pic>
        <p:nvPicPr>
          <p:cNvPr id="3074" name="Picture 2">
            <a:extLst>
              <a:ext uri="{FF2B5EF4-FFF2-40B4-BE49-F238E27FC236}">
                <a16:creationId xmlns:a16="http://schemas.microsoft.com/office/drawing/2014/main" id="{BDB4D346-DB6D-A8B9-5D42-78E2A766A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64" y="1232878"/>
            <a:ext cx="7612063" cy="381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609235"/>
      </p:ext>
    </p:extLst>
  </p:cSld>
  <p:clrMapOvr>
    <a:masterClrMapping/>
  </p:clrMapOvr>
  <mc:AlternateContent xmlns:mc="http://schemas.openxmlformats.org/markup-compatibility/2006" xmlns:p14="http://schemas.microsoft.com/office/powerpoint/2010/main">
    <mc:Choice Requires="p14">
      <p:transition spd="slow" p14:dur="2000" advTm="79405"/>
    </mc:Choice>
    <mc:Fallback xmlns="">
      <p:transition spd="slow" advTm="7940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3D12-16CE-F2B0-AF95-A6CB2515868F}"/>
              </a:ext>
            </a:extLst>
          </p:cNvPr>
          <p:cNvSpPr>
            <a:spLocks noGrp="1"/>
          </p:cNvSpPr>
          <p:nvPr>
            <p:ph type="title"/>
          </p:nvPr>
        </p:nvSpPr>
        <p:spPr/>
        <p:txBody>
          <a:bodyPr/>
          <a:lstStyle/>
          <a:p>
            <a:r>
              <a:rPr lang="en-US" dirty="0"/>
              <a:t>Conclusion </a:t>
            </a:r>
            <a:endParaRPr lang="en-IN" dirty="0"/>
          </a:p>
        </p:txBody>
      </p:sp>
      <p:sp>
        <p:nvSpPr>
          <p:cNvPr id="3" name="Text Placeholder 2">
            <a:extLst>
              <a:ext uri="{FF2B5EF4-FFF2-40B4-BE49-F238E27FC236}">
                <a16:creationId xmlns:a16="http://schemas.microsoft.com/office/drawing/2014/main" id="{AFA22F60-7395-72B4-8293-E0BE15679465}"/>
              </a:ext>
            </a:extLst>
          </p:cNvPr>
          <p:cNvSpPr>
            <a:spLocks noGrp="1"/>
          </p:cNvSpPr>
          <p:nvPr>
            <p:ph type="body" idx="1"/>
          </p:nvPr>
        </p:nvSpPr>
        <p:spPr/>
        <p:txBody>
          <a:bodyPr/>
          <a:lstStyle/>
          <a:p>
            <a:r>
              <a:rPr lang="en-IN" dirty="0">
                <a:solidFill>
                  <a:schemeClr val="accent2"/>
                </a:solidFill>
              </a:rPr>
              <a:t>Data visualization on analysis is best tool to undertaken findings from the          analysis.</a:t>
            </a:r>
          </a:p>
          <a:p>
            <a:r>
              <a:rPr lang="en-IN" dirty="0">
                <a:solidFill>
                  <a:schemeClr val="accent2"/>
                </a:solidFill>
              </a:rPr>
              <a:t>After analysing Global Terrorism Data, the major finding we got is that terror attacks were increased exponentially which eventually leads deaths per years.</a:t>
            </a:r>
          </a:p>
          <a:p>
            <a:r>
              <a:rPr lang="en-IN" dirty="0">
                <a:solidFill>
                  <a:schemeClr val="accent2"/>
                </a:solidFill>
              </a:rPr>
              <a:t>The most common attack type which we got after analysis are Bombing/Explosion and Armed assault.</a:t>
            </a:r>
          </a:p>
          <a:p>
            <a:endParaRPr lang="en-IN" dirty="0">
              <a:solidFill>
                <a:schemeClr val="accent2"/>
              </a:solidFill>
            </a:endParaRPr>
          </a:p>
          <a:p>
            <a:pPr>
              <a:buAutoNum type="arabicPeriod"/>
            </a:pPr>
            <a:endParaRPr lang="en-IN" dirty="0">
              <a:solidFill>
                <a:schemeClr val="accent2"/>
              </a:solidFill>
            </a:endParaRPr>
          </a:p>
        </p:txBody>
      </p:sp>
    </p:spTree>
    <p:extLst>
      <p:ext uri="{BB962C8B-B14F-4D97-AF65-F5344CB8AC3E}">
        <p14:creationId xmlns:p14="http://schemas.microsoft.com/office/powerpoint/2010/main" val="79643099"/>
      </p:ext>
    </p:extLst>
  </p:cSld>
  <p:clrMapOvr>
    <a:masterClrMapping/>
  </p:clrMapOvr>
  <mc:AlternateContent xmlns:mc="http://schemas.openxmlformats.org/markup-compatibility/2006" xmlns:p14="http://schemas.microsoft.com/office/powerpoint/2010/main">
    <mc:Choice Requires="p14">
      <p:transition spd="slow" p14:dur="2000" advTm="58691"/>
    </mc:Choice>
    <mc:Fallback xmlns="">
      <p:transition spd="slow" advTm="5869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F578-CB72-E7AA-C294-663649A8F2FF}"/>
              </a:ext>
            </a:extLst>
          </p:cNvPr>
          <p:cNvSpPr>
            <a:spLocks noGrp="1"/>
          </p:cNvSpPr>
          <p:nvPr>
            <p:ph type="title"/>
          </p:nvPr>
        </p:nvSpPr>
        <p:spPr/>
        <p:txBody>
          <a:bodyPr/>
          <a:lstStyle/>
          <a:p>
            <a:pPr algn="ctr"/>
            <a:r>
              <a:rPr lang="en-US" dirty="0"/>
              <a:t>Challenges </a:t>
            </a:r>
            <a:endParaRPr lang="en-IN" dirty="0"/>
          </a:p>
        </p:txBody>
      </p:sp>
      <p:sp>
        <p:nvSpPr>
          <p:cNvPr id="3" name="Text Placeholder 2">
            <a:extLst>
              <a:ext uri="{FF2B5EF4-FFF2-40B4-BE49-F238E27FC236}">
                <a16:creationId xmlns:a16="http://schemas.microsoft.com/office/drawing/2014/main" id="{C7EF12B6-03D5-6DB7-4AA7-B8155DB62979}"/>
              </a:ext>
            </a:extLst>
          </p:cNvPr>
          <p:cNvSpPr>
            <a:spLocks noGrp="1"/>
          </p:cNvSpPr>
          <p:nvPr>
            <p:ph type="body" idx="1"/>
          </p:nvPr>
        </p:nvSpPr>
        <p:spPr>
          <a:xfrm>
            <a:off x="311700" y="1152475"/>
            <a:ext cx="8520600" cy="2483610"/>
          </a:xfrm>
        </p:spPr>
        <p:txBody>
          <a:bodyPr/>
          <a:lstStyle/>
          <a:p>
            <a:r>
              <a:rPr lang="en-US" sz="2400" dirty="0">
                <a:solidFill>
                  <a:schemeClr val="bg1">
                    <a:lumMod val="50000"/>
                  </a:schemeClr>
                </a:solidFill>
              </a:rPr>
              <a:t>we have lots of challenges in this project first Data Set and Data Handling and sort and filtering also</a:t>
            </a:r>
          </a:p>
          <a:p>
            <a:r>
              <a:rPr lang="en-US" sz="2400" dirty="0">
                <a:solidFill>
                  <a:schemeClr val="bg1">
                    <a:lumMod val="50000"/>
                  </a:schemeClr>
                </a:solidFill>
              </a:rPr>
              <a:t> </a:t>
            </a:r>
          </a:p>
          <a:p>
            <a:r>
              <a:rPr lang="en-IN" sz="2400" dirty="0">
                <a:solidFill>
                  <a:schemeClr val="bg1">
                    <a:lumMod val="50000"/>
                  </a:schemeClr>
                </a:solidFill>
              </a:rPr>
              <a:t>Big Challenges is identify a null values and show a static Pivot chart with numerical </a:t>
            </a:r>
            <a:r>
              <a:rPr lang="en-IN" sz="2400" dirty="0" err="1">
                <a:solidFill>
                  <a:schemeClr val="bg1">
                    <a:lumMod val="50000"/>
                  </a:schemeClr>
                </a:solidFill>
              </a:rPr>
              <a:t>firures</a:t>
            </a:r>
            <a:r>
              <a:rPr lang="en-IN" sz="2400" dirty="0">
                <a:solidFill>
                  <a:schemeClr val="bg1">
                    <a:lumMod val="50000"/>
                  </a:schemeClr>
                </a:solidFill>
              </a:rPr>
              <a:t>.</a:t>
            </a:r>
          </a:p>
        </p:txBody>
      </p:sp>
    </p:spTree>
    <p:extLst>
      <p:ext uri="{BB962C8B-B14F-4D97-AF65-F5344CB8AC3E}">
        <p14:creationId xmlns:p14="http://schemas.microsoft.com/office/powerpoint/2010/main" val="1251616880"/>
      </p:ext>
    </p:extLst>
  </p:cSld>
  <p:clrMapOvr>
    <a:masterClrMapping/>
  </p:clrMapOvr>
  <mc:AlternateContent xmlns:mc="http://schemas.openxmlformats.org/markup-compatibility/2006" xmlns:p14="http://schemas.microsoft.com/office/powerpoint/2010/main">
    <mc:Choice Requires="p14">
      <p:transition spd="slow" p14:dur="2000" advTm="24321"/>
    </mc:Choice>
    <mc:Fallback xmlns="">
      <p:transition spd="slow" advTm="2432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8B8F-BD97-9C67-0A34-CF36E22B2044}"/>
              </a:ext>
            </a:extLst>
          </p:cNvPr>
          <p:cNvSpPr>
            <a:spLocks noGrp="1"/>
          </p:cNvSpPr>
          <p:nvPr>
            <p:ph type="title"/>
          </p:nvPr>
        </p:nvSpPr>
        <p:spPr/>
        <p:txBody>
          <a:bodyPr/>
          <a:lstStyle/>
          <a:p>
            <a:pPr algn="ctr"/>
            <a:r>
              <a:rPr lang="en-US" dirty="0"/>
              <a:t>What we analysis </a:t>
            </a:r>
            <a:endParaRPr lang="en-IN" dirty="0"/>
          </a:p>
        </p:txBody>
      </p:sp>
      <p:sp>
        <p:nvSpPr>
          <p:cNvPr id="3" name="Text Placeholder 2">
            <a:extLst>
              <a:ext uri="{FF2B5EF4-FFF2-40B4-BE49-F238E27FC236}">
                <a16:creationId xmlns:a16="http://schemas.microsoft.com/office/drawing/2014/main" id="{56F6DAAD-FBAB-FFFD-27C7-94C3E2CEB418}"/>
              </a:ext>
            </a:extLst>
          </p:cNvPr>
          <p:cNvSpPr>
            <a:spLocks noGrp="1"/>
          </p:cNvSpPr>
          <p:nvPr>
            <p:ph type="body" idx="1"/>
          </p:nvPr>
        </p:nvSpPr>
        <p:spPr>
          <a:xfrm>
            <a:off x="311700" y="1152475"/>
            <a:ext cx="8272902" cy="3416400"/>
          </a:xfrm>
        </p:spPr>
        <p:txBody>
          <a:bodyPr/>
          <a:lstStyle/>
          <a:p>
            <a:pPr algn="just"/>
            <a:r>
              <a:rPr lang="en-US" sz="2400" i="0" dirty="0">
                <a:solidFill>
                  <a:srgbClr val="212121"/>
                </a:solidFill>
                <a:effectLst/>
                <a:latin typeface="+mn-lt"/>
              </a:rPr>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endParaRPr lang="en-IN" dirty="0"/>
          </a:p>
        </p:txBody>
      </p:sp>
    </p:spTree>
    <p:extLst>
      <p:ext uri="{BB962C8B-B14F-4D97-AF65-F5344CB8AC3E}">
        <p14:creationId xmlns:p14="http://schemas.microsoft.com/office/powerpoint/2010/main" val="1181662476"/>
      </p:ext>
    </p:extLst>
  </p:cSld>
  <p:clrMapOvr>
    <a:masterClrMapping/>
  </p:clrMapOvr>
  <mc:AlternateContent xmlns:mc="http://schemas.openxmlformats.org/markup-compatibility/2006" xmlns:p14="http://schemas.microsoft.com/office/powerpoint/2010/main">
    <mc:Choice Requires="p14">
      <p:transition spd="slow" p14:dur="2000" advTm="86820"/>
    </mc:Choice>
    <mc:Fallback xmlns="">
      <p:transition spd="slow" advTm="8682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86C6FB-C124-189C-CE67-01AFBB79C3BD}"/>
              </a:ext>
            </a:extLst>
          </p:cNvPr>
          <p:cNvSpPr>
            <a:spLocks noGrp="1"/>
          </p:cNvSpPr>
          <p:nvPr>
            <p:ph type="body" idx="1"/>
          </p:nvPr>
        </p:nvSpPr>
        <p:spPr>
          <a:xfrm>
            <a:off x="311700" y="355002"/>
            <a:ext cx="8520600" cy="4213873"/>
          </a:xfrm>
        </p:spPr>
        <p:txBody>
          <a:bodyPr/>
          <a:lstStyle/>
          <a:p>
            <a:endParaRPr lang="en-US" dirty="0"/>
          </a:p>
          <a:p>
            <a:endParaRPr lang="en-IN" dirty="0"/>
          </a:p>
          <a:p>
            <a:endParaRPr lang="en-IN" dirty="0"/>
          </a:p>
          <a:p>
            <a:endParaRPr lang="en-IN" dirty="0"/>
          </a:p>
          <a:p>
            <a:pPr marL="114300" indent="0" algn="ctr">
              <a:buNone/>
            </a:pPr>
            <a:r>
              <a:rPr lang="en-IN" sz="8000">
                <a:solidFill>
                  <a:schemeClr val="bg1"/>
                </a:solidFill>
              </a:rPr>
              <a:t>Thank you </a:t>
            </a:r>
            <a:endParaRPr lang="en-IN" sz="8000" dirty="0">
              <a:solidFill>
                <a:schemeClr val="bg1"/>
              </a:solidFill>
            </a:endParaRPr>
          </a:p>
        </p:txBody>
      </p:sp>
    </p:spTree>
    <p:extLst>
      <p:ext uri="{BB962C8B-B14F-4D97-AF65-F5344CB8AC3E}">
        <p14:creationId xmlns:p14="http://schemas.microsoft.com/office/powerpoint/2010/main" val="1008306993"/>
      </p:ext>
    </p:extLst>
  </p:cSld>
  <p:clrMapOvr>
    <a:masterClrMapping/>
  </p:clrMapOvr>
  <mc:AlternateContent xmlns:mc="http://schemas.openxmlformats.org/markup-compatibility/2006" xmlns:p14="http://schemas.microsoft.com/office/powerpoint/2010/main">
    <mc:Choice Requires="p14">
      <p:transition spd="slow" p14:dur="2000" advTm="6372"/>
    </mc:Choice>
    <mc:Fallback xmlns="">
      <p:transition spd="slow" advTm="63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80FE-1CB8-AB76-3D36-DDD3DE2D55DD}"/>
              </a:ext>
            </a:extLst>
          </p:cNvPr>
          <p:cNvSpPr>
            <a:spLocks noGrp="1"/>
          </p:cNvSpPr>
          <p:nvPr>
            <p:ph type="title"/>
          </p:nvPr>
        </p:nvSpPr>
        <p:spPr/>
        <p:txBody>
          <a:bodyPr/>
          <a:lstStyle/>
          <a:p>
            <a:r>
              <a:rPr lang="en-IN" u="sng" dirty="0">
                <a:solidFill>
                  <a:schemeClr val="tx1"/>
                </a:solidFill>
                <a:latin typeface="+mj-lt"/>
              </a:rPr>
              <a:t>E</a:t>
            </a:r>
            <a:r>
              <a:rPr lang="en-IN" b="0" u="sng" dirty="0">
                <a:solidFill>
                  <a:schemeClr val="tx1"/>
                </a:solidFill>
                <a:effectLst/>
                <a:latin typeface="+mj-lt"/>
              </a:rPr>
              <a:t>ncoding of Dataset</a:t>
            </a:r>
          </a:p>
        </p:txBody>
      </p:sp>
      <p:pic>
        <p:nvPicPr>
          <p:cNvPr id="7" name="Picture 6">
            <a:extLst>
              <a:ext uri="{FF2B5EF4-FFF2-40B4-BE49-F238E27FC236}">
                <a16:creationId xmlns:a16="http://schemas.microsoft.com/office/drawing/2014/main" id="{68F0C069-7CAA-BAA7-8C57-804816D41434}"/>
              </a:ext>
            </a:extLst>
          </p:cNvPr>
          <p:cNvPicPr>
            <a:picLocks noChangeAspect="1"/>
          </p:cNvPicPr>
          <p:nvPr/>
        </p:nvPicPr>
        <p:blipFill>
          <a:blip r:embed="rId2"/>
          <a:stretch>
            <a:fillRect/>
          </a:stretch>
        </p:blipFill>
        <p:spPr>
          <a:xfrm>
            <a:off x="311700" y="1140312"/>
            <a:ext cx="8520600" cy="3087444"/>
          </a:xfrm>
          <a:prstGeom prst="rect">
            <a:avLst/>
          </a:prstGeom>
        </p:spPr>
      </p:pic>
    </p:spTree>
    <p:extLst>
      <p:ext uri="{BB962C8B-B14F-4D97-AF65-F5344CB8AC3E}">
        <p14:creationId xmlns:p14="http://schemas.microsoft.com/office/powerpoint/2010/main" val="2009544680"/>
      </p:ext>
    </p:extLst>
  </p:cSld>
  <p:clrMapOvr>
    <a:masterClrMapping/>
  </p:clrMapOvr>
  <mc:AlternateContent xmlns:mc="http://schemas.openxmlformats.org/markup-compatibility/2006" xmlns:p14="http://schemas.microsoft.com/office/powerpoint/2010/main">
    <mc:Choice Requires="p14">
      <p:transition spd="slow" p14:dur="2000" advTm="107218"/>
    </mc:Choice>
    <mc:Fallback xmlns="">
      <p:transition spd="slow" advTm="1072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33BA-1325-EF3F-7C61-4C2925811115}"/>
              </a:ext>
            </a:extLst>
          </p:cNvPr>
          <p:cNvSpPr>
            <a:spLocks noGrp="1"/>
          </p:cNvSpPr>
          <p:nvPr>
            <p:ph type="title"/>
          </p:nvPr>
        </p:nvSpPr>
        <p:spPr/>
        <p:txBody>
          <a:bodyPr/>
          <a:lstStyle/>
          <a:p>
            <a:r>
              <a:rPr lang="en-IN" u="sng" dirty="0">
                <a:solidFill>
                  <a:schemeClr val="tx1"/>
                </a:solidFill>
                <a:latin typeface="Arial (Headings)"/>
              </a:rPr>
              <a:t>C</a:t>
            </a:r>
            <a:r>
              <a:rPr lang="en-IN" b="0" u="sng" dirty="0">
                <a:solidFill>
                  <a:schemeClr val="tx1"/>
                </a:solidFill>
                <a:effectLst/>
                <a:latin typeface="Arial (Headings)"/>
              </a:rPr>
              <a:t>reate </a:t>
            </a:r>
            <a:r>
              <a:rPr lang="en-IN" u="sng" dirty="0">
                <a:solidFill>
                  <a:schemeClr val="tx1"/>
                </a:solidFill>
                <a:latin typeface="Arial (Headings)"/>
              </a:rPr>
              <a:t>C</a:t>
            </a:r>
            <a:r>
              <a:rPr lang="en-IN" b="0" u="sng" dirty="0">
                <a:solidFill>
                  <a:schemeClr val="tx1"/>
                </a:solidFill>
                <a:effectLst/>
                <a:latin typeface="Arial (Headings)"/>
              </a:rPr>
              <a:t>heckpoint</a:t>
            </a:r>
            <a:br>
              <a:rPr lang="en-IN" b="0" dirty="0">
                <a:solidFill>
                  <a:srgbClr val="000000"/>
                </a:solidFill>
                <a:effectLst/>
                <a:latin typeface="Courier New" panose="02070309020205020404" pitchFamily="49" charset="0"/>
              </a:rPr>
            </a:br>
            <a:endParaRPr lang="en-IN" dirty="0"/>
          </a:p>
        </p:txBody>
      </p:sp>
      <p:pic>
        <p:nvPicPr>
          <p:cNvPr id="7" name="Picture 6">
            <a:extLst>
              <a:ext uri="{FF2B5EF4-FFF2-40B4-BE49-F238E27FC236}">
                <a16:creationId xmlns:a16="http://schemas.microsoft.com/office/drawing/2014/main" id="{61E07D6E-5E56-6B1A-3327-CFF9E65C204F}"/>
              </a:ext>
            </a:extLst>
          </p:cNvPr>
          <p:cNvPicPr>
            <a:picLocks noChangeAspect="1"/>
          </p:cNvPicPr>
          <p:nvPr/>
        </p:nvPicPr>
        <p:blipFill>
          <a:blip r:embed="rId2"/>
          <a:stretch>
            <a:fillRect/>
          </a:stretch>
        </p:blipFill>
        <p:spPr>
          <a:xfrm>
            <a:off x="155850" y="1181086"/>
            <a:ext cx="8832300" cy="2781327"/>
          </a:xfrm>
          <a:prstGeom prst="rect">
            <a:avLst/>
          </a:prstGeom>
        </p:spPr>
      </p:pic>
    </p:spTree>
    <p:extLst>
      <p:ext uri="{BB962C8B-B14F-4D97-AF65-F5344CB8AC3E}">
        <p14:creationId xmlns:p14="http://schemas.microsoft.com/office/powerpoint/2010/main" val="96960444"/>
      </p:ext>
    </p:extLst>
  </p:cSld>
  <p:clrMapOvr>
    <a:masterClrMapping/>
  </p:clrMapOvr>
  <mc:AlternateContent xmlns:mc="http://schemas.openxmlformats.org/markup-compatibility/2006" xmlns:p14="http://schemas.microsoft.com/office/powerpoint/2010/main">
    <mc:Choice Requires="p14">
      <p:transition spd="slow" p14:dur="2000" advTm="98369"/>
    </mc:Choice>
    <mc:Fallback xmlns="">
      <p:transition spd="slow" advTm="983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5221-975A-2A1A-0D19-DF7CF2731FE2}"/>
              </a:ext>
            </a:extLst>
          </p:cNvPr>
          <p:cNvSpPr>
            <a:spLocks noGrp="1"/>
          </p:cNvSpPr>
          <p:nvPr>
            <p:ph type="title"/>
          </p:nvPr>
        </p:nvSpPr>
        <p:spPr>
          <a:xfrm>
            <a:off x="311700" y="445025"/>
            <a:ext cx="8520600" cy="1125591"/>
          </a:xfrm>
        </p:spPr>
        <p:txBody>
          <a:bodyPr/>
          <a:lstStyle/>
          <a:p>
            <a:pPr algn="ctr"/>
            <a:r>
              <a:rPr lang="en-IN" sz="2000" b="1" dirty="0">
                <a:solidFill>
                  <a:schemeClr val="tx1"/>
                </a:solidFill>
                <a:latin typeface="Arial (Headings)"/>
              </a:rPr>
              <a:t>R</a:t>
            </a:r>
            <a:r>
              <a:rPr lang="en-IN" sz="2000" b="1" dirty="0">
                <a:solidFill>
                  <a:schemeClr val="tx1"/>
                </a:solidFill>
                <a:effectLst/>
                <a:latin typeface="Arial (Headings)"/>
              </a:rPr>
              <a:t>ename columns for better understanding</a:t>
            </a:r>
            <a:br>
              <a:rPr lang="en-IN" sz="2000" b="1" dirty="0">
                <a:solidFill>
                  <a:schemeClr val="tx1"/>
                </a:solidFill>
                <a:effectLst/>
                <a:latin typeface="Arial (Headings)"/>
              </a:rPr>
            </a:br>
            <a:r>
              <a:rPr lang="en-US" sz="2000" b="1" dirty="0">
                <a:solidFill>
                  <a:schemeClr val="tx1"/>
                </a:solidFill>
                <a:effectLst/>
                <a:latin typeface="Arial (Headings)"/>
              </a:rPr>
              <a:t>Consider only those columns which are </a:t>
            </a:r>
            <a:br>
              <a:rPr lang="en-US" sz="2000" b="1" dirty="0">
                <a:solidFill>
                  <a:schemeClr val="tx1"/>
                </a:solidFill>
                <a:effectLst/>
                <a:latin typeface="Arial (Headings)"/>
              </a:rPr>
            </a:br>
            <a:r>
              <a:rPr lang="en-US" sz="2000" b="1" dirty="0">
                <a:solidFill>
                  <a:schemeClr val="tx1"/>
                </a:solidFill>
                <a:effectLst/>
                <a:latin typeface="Arial (Headings)"/>
              </a:rPr>
              <a:t>necessary for Analysis</a:t>
            </a:r>
            <a:br>
              <a:rPr lang="en-US" b="1" dirty="0">
                <a:solidFill>
                  <a:schemeClr val="tx1"/>
                </a:solidFill>
                <a:effectLst/>
                <a:latin typeface="Courier New" panose="02070309020205020404" pitchFamily="49" charset="0"/>
              </a:rPr>
            </a:br>
            <a:br>
              <a:rPr lang="en-IN" b="0" dirty="0">
                <a:solidFill>
                  <a:srgbClr val="008000"/>
                </a:solidFill>
                <a:effectLst/>
                <a:latin typeface="Courier New" panose="02070309020205020404" pitchFamily="49" charset="0"/>
              </a:rPr>
            </a:br>
            <a:br>
              <a:rPr lang="en-IN" b="0" dirty="0">
                <a:solidFill>
                  <a:srgbClr val="000000"/>
                </a:solidFill>
                <a:effectLst/>
                <a:latin typeface="Courier New" panose="02070309020205020404" pitchFamily="49" charset="0"/>
              </a:rPr>
            </a:br>
            <a:endParaRPr lang="en-IN" dirty="0"/>
          </a:p>
        </p:txBody>
      </p:sp>
      <p:pic>
        <p:nvPicPr>
          <p:cNvPr id="5" name="Picture 4">
            <a:extLst>
              <a:ext uri="{FF2B5EF4-FFF2-40B4-BE49-F238E27FC236}">
                <a16:creationId xmlns:a16="http://schemas.microsoft.com/office/drawing/2014/main" id="{043E3D15-CB4C-E3C4-6F11-33B25B722632}"/>
              </a:ext>
            </a:extLst>
          </p:cNvPr>
          <p:cNvPicPr>
            <a:picLocks noChangeAspect="1"/>
          </p:cNvPicPr>
          <p:nvPr/>
        </p:nvPicPr>
        <p:blipFill>
          <a:blip r:embed="rId2"/>
          <a:stretch>
            <a:fillRect/>
          </a:stretch>
        </p:blipFill>
        <p:spPr>
          <a:xfrm>
            <a:off x="311698" y="1796527"/>
            <a:ext cx="8520601" cy="2901948"/>
          </a:xfrm>
          <a:prstGeom prst="rect">
            <a:avLst/>
          </a:prstGeom>
        </p:spPr>
      </p:pic>
    </p:spTree>
    <p:extLst>
      <p:ext uri="{BB962C8B-B14F-4D97-AF65-F5344CB8AC3E}">
        <p14:creationId xmlns:p14="http://schemas.microsoft.com/office/powerpoint/2010/main" val="4089218146"/>
      </p:ext>
    </p:extLst>
  </p:cSld>
  <p:clrMapOvr>
    <a:masterClrMapping/>
  </p:clrMapOvr>
  <mc:AlternateContent xmlns:mc="http://schemas.openxmlformats.org/markup-compatibility/2006" xmlns:p14="http://schemas.microsoft.com/office/powerpoint/2010/main">
    <mc:Choice Requires="p14">
      <p:transition spd="slow" p14:dur="2000" advTm="104569"/>
    </mc:Choice>
    <mc:Fallback xmlns="">
      <p:transition spd="slow" advTm="10456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3B53-4B66-E1A1-BF43-46BC4F420FBF}"/>
              </a:ext>
            </a:extLst>
          </p:cNvPr>
          <p:cNvSpPr>
            <a:spLocks noGrp="1"/>
          </p:cNvSpPr>
          <p:nvPr>
            <p:ph type="title"/>
          </p:nvPr>
        </p:nvSpPr>
        <p:spPr/>
        <p:txBody>
          <a:bodyPr/>
          <a:lstStyle/>
          <a:p>
            <a:r>
              <a:rPr lang="en-US" u="sng" dirty="0"/>
              <a:t>Data Pipeline </a:t>
            </a:r>
            <a:endParaRPr lang="en-IN" u="sng" dirty="0"/>
          </a:p>
        </p:txBody>
      </p:sp>
      <p:sp>
        <p:nvSpPr>
          <p:cNvPr id="3" name="Text Placeholder 2">
            <a:extLst>
              <a:ext uri="{FF2B5EF4-FFF2-40B4-BE49-F238E27FC236}">
                <a16:creationId xmlns:a16="http://schemas.microsoft.com/office/drawing/2014/main" id="{8EE1F9BF-27B5-E39D-BD4C-17995D90F6D8}"/>
              </a:ext>
            </a:extLst>
          </p:cNvPr>
          <p:cNvSpPr>
            <a:spLocks noGrp="1"/>
          </p:cNvSpPr>
          <p:nvPr>
            <p:ph type="body" idx="1"/>
          </p:nvPr>
        </p:nvSpPr>
        <p:spPr/>
        <p:txBody>
          <a:bodyPr/>
          <a:lstStyle/>
          <a:p>
            <a:pPr marL="114300" indent="0">
              <a:buNone/>
            </a:pPr>
            <a:r>
              <a:rPr lang="en-US" u="sng" dirty="0">
                <a:solidFill>
                  <a:schemeClr val="bg1"/>
                </a:solidFill>
                <a:effectLst>
                  <a:outerShdw blurRad="38100" dist="38100" dir="2700000" algn="tl">
                    <a:srgbClr val="000000">
                      <a:alpha val="43137"/>
                    </a:srgbClr>
                  </a:outerShdw>
                </a:effectLst>
              </a:rPr>
              <a:t>Data Processing –I: </a:t>
            </a:r>
            <a:r>
              <a:rPr lang="en-US" dirty="0">
                <a:solidFill>
                  <a:schemeClr val="bg1"/>
                </a:solidFill>
              </a:rPr>
              <a:t>in this first part we have a rename a data row and remove a unnecessary data and create large table well stretchered.</a:t>
            </a:r>
          </a:p>
          <a:p>
            <a:pPr marL="114300" indent="0">
              <a:buNone/>
            </a:pPr>
            <a:endParaRPr lang="en-US" sz="600" dirty="0">
              <a:solidFill>
                <a:schemeClr val="bg1"/>
              </a:solidFill>
            </a:endParaRPr>
          </a:p>
          <a:p>
            <a:pPr marL="114300" indent="0">
              <a:buNone/>
            </a:pPr>
            <a:r>
              <a:rPr lang="en-US" u="sng" dirty="0">
                <a:solidFill>
                  <a:schemeClr val="bg1"/>
                </a:solidFill>
                <a:effectLst>
                  <a:outerShdw blurRad="38100" dist="38100" dir="2700000" algn="tl">
                    <a:srgbClr val="000000">
                      <a:alpha val="43137"/>
                    </a:srgbClr>
                  </a:outerShdw>
                </a:effectLst>
              </a:rPr>
              <a:t>Data Processing –II</a:t>
            </a:r>
            <a:r>
              <a:rPr lang="en-US" dirty="0">
                <a:solidFill>
                  <a:schemeClr val="bg1"/>
                </a:solidFill>
              </a:rPr>
              <a:t>:  in this part, we manually change a data and make a static chart according a data.</a:t>
            </a:r>
          </a:p>
          <a:p>
            <a:pPr marL="114300" indent="0">
              <a:buNone/>
            </a:pPr>
            <a:endParaRPr lang="en-US" sz="700" dirty="0">
              <a:solidFill>
                <a:schemeClr val="bg1"/>
              </a:solidFill>
            </a:endParaRPr>
          </a:p>
          <a:p>
            <a:pPr marL="114300" indent="0">
              <a:buNone/>
            </a:pPr>
            <a:r>
              <a:rPr lang="en-US" u="sng" dirty="0">
                <a:solidFill>
                  <a:schemeClr val="bg1"/>
                </a:solidFill>
                <a:effectLst>
                  <a:outerShdw blurRad="38100" dist="38100" dir="2700000" algn="tl">
                    <a:srgbClr val="000000">
                      <a:alpha val="43137"/>
                    </a:srgbClr>
                  </a:outerShdw>
                </a:effectLst>
              </a:rPr>
              <a:t>EDA</a:t>
            </a:r>
            <a:r>
              <a:rPr lang="en-US" dirty="0">
                <a:solidFill>
                  <a:schemeClr val="bg1"/>
                </a:solidFill>
              </a:rPr>
              <a:t>:  in this part, we do some exploratory data analysis (EDA) on the features </a:t>
            </a:r>
          </a:p>
          <a:p>
            <a:pPr marL="114300" indent="0">
              <a:buNone/>
            </a:pPr>
            <a:r>
              <a:rPr lang="en-US" dirty="0">
                <a:solidFill>
                  <a:schemeClr val="bg1"/>
                </a:solidFill>
              </a:rPr>
              <a:t>Data Analysis selected part-I and II to see Globally.</a:t>
            </a:r>
          </a:p>
          <a:p>
            <a:pPr marL="114300" indent="0">
              <a:buNone/>
            </a:pPr>
            <a:endParaRPr lang="en-US" sz="500" dirty="0">
              <a:solidFill>
                <a:schemeClr val="bg1"/>
              </a:solidFill>
            </a:endParaRPr>
          </a:p>
          <a:p>
            <a:pPr marL="114300" indent="0">
              <a:buNone/>
            </a:pPr>
            <a:r>
              <a:rPr lang="en-US" u="sng" dirty="0">
                <a:solidFill>
                  <a:schemeClr val="bg1"/>
                </a:solidFill>
                <a:effectLst>
                  <a:outerShdw blurRad="38100" dist="38100" dir="2700000" algn="tl">
                    <a:srgbClr val="000000">
                      <a:alpha val="43137"/>
                    </a:srgbClr>
                  </a:outerShdw>
                </a:effectLst>
              </a:rPr>
              <a:t>Create a Visually Charts: </a:t>
            </a:r>
            <a:r>
              <a:rPr lang="en-US" dirty="0">
                <a:solidFill>
                  <a:schemeClr val="bg1"/>
                </a:solidFill>
              </a:rPr>
              <a:t>Finally we got a last part but not the end. we visual the data through charts how to a global terrorism attack in world in this data we hope to help of to stop a terrorism.</a:t>
            </a:r>
          </a:p>
        </p:txBody>
      </p:sp>
    </p:spTree>
    <p:extLst>
      <p:ext uri="{BB962C8B-B14F-4D97-AF65-F5344CB8AC3E}">
        <p14:creationId xmlns:p14="http://schemas.microsoft.com/office/powerpoint/2010/main" val="1452298067"/>
      </p:ext>
    </p:extLst>
  </p:cSld>
  <p:clrMapOvr>
    <a:masterClrMapping/>
  </p:clrMapOvr>
  <mc:AlternateContent xmlns:mc="http://schemas.openxmlformats.org/markup-compatibility/2006" xmlns:p14="http://schemas.microsoft.com/office/powerpoint/2010/main">
    <mc:Choice Requires="p14">
      <p:transition spd="slow" p14:dur="2000" advTm="72"/>
    </mc:Choice>
    <mc:Fallback xmlns="">
      <p:transition spd="slow" advTm="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D960-B968-E445-7E3B-B263E5A13309}"/>
              </a:ext>
            </a:extLst>
          </p:cNvPr>
          <p:cNvSpPr>
            <a:spLocks noGrp="1"/>
          </p:cNvSpPr>
          <p:nvPr>
            <p:ph type="title"/>
          </p:nvPr>
        </p:nvSpPr>
        <p:spPr/>
        <p:txBody>
          <a:bodyPr/>
          <a:lstStyle/>
          <a:p>
            <a:r>
              <a:rPr lang="en-US" u="sng" dirty="0"/>
              <a:t>Data Summary </a:t>
            </a:r>
            <a:endParaRPr lang="en-IN" u="sng" dirty="0"/>
          </a:p>
        </p:txBody>
      </p:sp>
      <p:sp>
        <p:nvSpPr>
          <p:cNvPr id="3" name="Text Placeholder 2">
            <a:extLst>
              <a:ext uri="{FF2B5EF4-FFF2-40B4-BE49-F238E27FC236}">
                <a16:creationId xmlns:a16="http://schemas.microsoft.com/office/drawing/2014/main" id="{866AEBEE-7F47-1095-FD69-10EBE30034B3}"/>
              </a:ext>
            </a:extLst>
          </p:cNvPr>
          <p:cNvSpPr>
            <a:spLocks noGrp="1"/>
          </p:cNvSpPr>
          <p:nvPr>
            <p:ph type="body" idx="1"/>
          </p:nvPr>
        </p:nvSpPr>
        <p:spPr/>
        <p:txBody>
          <a:bodyPr/>
          <a:lstStyle/>
          <a:p>
            <a:pPr marL="114300" indent="0" algn="just">
              <a:lnSpc>
                <a:spcPct val="150000"/>
              </a:lnSpc>
              <a:spcAft>
                <a:spcPts val="600"/>
              </a:spcAft>
              <a:buNone/>
              <a:tabLst>
                <a:tab pos="1447800" algn="l"/>
              </a:tabLst>
            </a:pPr>
            <a:r>
              <a:rPr lang="en-IN" sz="1800" dirty="0">
                <a:effectLst/>
                <a:latin typeface="Calibri" panose="020F0502020204030204" pitchFamily="34" charset="0"/>
                <a:ea typeface="Times New Roman" panose="02020603050405020304" pitchFamily="18" charset="0"/>
                <a:cs typeface="Mangal" panose="02040503050203030202" pitchFamily="18" charset="0"/>
              </a:rPr>
              <a:t>on.</a:t>
            </a:r>
            <a:r>
              <a:rPr lang="en-IN" sz="1800" dirty="0">
                <a:solidFill>
                  <a:srgbClr val="24292F"/>
                </a:solidFill>
                <a:effectLst/>
                <a:latin typeface="Segoe UI" panose="020B0502040204020203" pitchFamily="34" charset="0"/>
                <a:ea typeface="Times New Roman" panose="02020603050405020304" pitchFamily="18" charset="0"/>
                <a:cs typeface="Mangal" panose="02040503050203030202" pitchFamily="18" charset="0"/>
              </a:rPr>
              <a:t> In this project, we tried to  explore a dataset containing information about global terrorism acts since 1970, and attempted to make the findings as visual as possible. The dataset used is called the Global Terrorism Database, and contains over 100,000 terrorist incidents worldwide, with over 100 different attributes for each incident.  The results include 7 plots in total. All of them being both very interesting and informative !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667716311"/>
      </p:ext>
    </p:extLst>
  </p:cSld>
  <p:clrMapOvr>
    <a:masterClrMapping/>
  </p:clrMapOvr>
  <mc:AlternateContent xmlns:mc="http://schemas.openxmlformats.org/markup-compatibility/2006" xmlns:p14="http://schemas.microsoft.com/office/powerpoint/2010/main">
    <mc:Choice Requires="p14">
      <p:transition spd="slow" p14:dur="2000" advTm="81047"/>
    </mc:Choice>
    <mc:Fallback xmlns="">
      <p:transition spd="slow" advTm="8104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A578B6-8627-EA39-2C75-0633A50E48E1}"/>
              </a:ext>
            </a:extLst>
          </p:cNvPr>
          <p:cNvSpPr>
            <a:spLocks noGrp="1"/>
          </p:cNvSpPr>
          <p:nvPr>
            <p:ph type="body" idx="1"/>
          </p:nvPr>
        </p:nvSpPr>
        <p:spPr>
          <a:xfrm>
            <a:off x="311700" y="161365"/>
            <a:ext cx="8520600" cy="4407510"/>
          </a:xfrm>
        </p:spPr>
        <p:txBody>
          <a:bodyPr/>
          <a:lstStyle/>
          <a:p>
            <a:pPr algn="l">
              <a:lnSpc>
                <a:spcPct val="150000"/>
              </a:lnSpc>
              <a:spcAft>
                <a:spcPts val="600"/>
              </a:spcAft>
            </a:pPr>
            <a:r>
              <a:rPr lang="en-IN" sz="1800" spc="-5" dirty="0">
                <a:solidFill>
                  <a:srgbClr val="292929"/>
                </a:solidFill>
                <a:effectLst/>
                <a:latin typeface="Segoe UI" panose="020B0502040204020203" pitchFamily="34" charset="0"/>
                <a:ea typeface="Times New Roman" panose="02020603050405020304" pitchFamily="18" charset="0"/>
                <a:cs typeface="Mangal" panose="02040503050203030202" pitchFamily="18" charset="0"/>
              </a:rPr>
              <a:t>The pre or (zero) part of this project before EDA was to  familiarize ourselves with the dataset in order to analyse or get some insights from the huge set of data.</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l">
              <a:lnSpc>
                <a:spcPct val="150000"/>
              </a:lnSpc>
              <a:spcAft>
                <a:spcPts val="600"/>
              </a:spcAft>
            </a:pPr>
            <a:r>
              <a:rPr lang="en-IN" sz="1800" spc="-5" dirty="0">
                <a:solidFill>
                  <a:srgbClr val="292929"/>
                </a:solidFill>
                <a:effectLst/>
                <a:latin typeface="Segoe UI" panose="020B0502040204020203" pitchFamily="34" charset="0"/>
                <a:ea typeface="Times New Roman" panose="02020603050405020304" pitchFamily="18" charset="0"/>
                <a:cs typeface="Mangal" panose="02040503050203030202" pitchFamily="18" charset="0"/>
              </a:rPr>
              <a:t>As the  first step we started with Data Wrangling over the raw chunks of data, the process of which  includes searching for and getting the sum of total null values present in the data set, renaming some of the columns and  selecting only the columns which are necessary and filling suitable missing data.</a:t>
            </a:r>
          </a:p>
          <a:p>
            <a:pPr algn="l">
              <a:lnSpc>
                <a:spcPct val="150000"/>
              </a:lnSpc>
              <a:spcAft>
                <a:spcPts val="600"/>
              </a:spcAft>
            </a:pPr>
            <a:r>
              <a:rPr lang="en-IN" sz="1800" dirty="0">
                <a:solidFill>
                  <a:schemeClr val="bg1">
                    <a:lumMod val="50000"/>
                  </a:schemeClr>
                </a:solidFill>
                <a:effectLst/>
                <a:latin typeface="Segoe UI" panose="020B0502040204020203" pitchFamily="34" charset="0"/>
                <a:ea typeface="Times New Roman" panose="02020603050405020304" pitchFamily="18" charset="0"/>
                <a:cs typeface="Mangal" panose="02040503050203030202" pitchFamily="18" charset="0"/>
              </a:rPr>
              <a:t>With all of the time series information and geographical information, we knew that the best and most interesting way to understand this data would be by using visualizations.</a:t>
            </a:r>
            <a:endParaRPr lang="en-IN" sz="1800" dirty="0">
              <a:solidFill>
                <a:schemeClr val="bg1">
                  <a:lumMod val="50000"/>
                </a:schemeClr>
              </a:solidFill>
              <a:effectLst/>
              <a:latin typeface="Calibri" panose="020F0502020204030204" pitchFamily="34" charset="0"/>
              <a:ea typeface="Times New Roman" panose="02020603050405020304" pitchFamily="18" charset="0"/>
              <a:cs typeface="Mangal" panose="02040503050203030202" pitchFamily="18" charset="0"/>
            </a:endParaRPr>
          </a:p>
          <a:p>
            <a:pPr algn="l">
              <a:lnSpc>
                <a:spcPct val="150000"/>
              </a:lnSpc>
              <a:spcAft>
                <a:spcPts val="6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437668594"/>
      </p:ext>
    </p:extLst>
  </p:cSld>
  <p:clrMapOvr>
    <a:masterClrMapping/>
  </p:clrMapOvr>
  <mc:AlternateContent xmlns:mc="http://schemas.openxmlformats.org/markup-compatibility/2006" xmlns:p14="http://schemas.microsoft.com/office/powerpoint/2010/main">
    <mc:Choice Requires="p14">
      <p:transition spd="slow" p14:dur="2000" advTm="63098"/>
    </mc:Choice>
    <mc:Fallback xmlns="">
      <p:transition spd="slow" advTm="6309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6419C8-B8C1-212D-73A4-AC172CB6425D}"/>
              </a:ext>
            </a:extLst>
          </p:cNvPr>
          <p:cNvSpPr>
            <a:spLocks noGrp="1"/>
          </p:cNvSpPr>
          <p:nvPr>
            <p:ph type="body" idx="1"/>
          </p:nvPr>
        </p:nvSpPr>
        <p:spPr>
          <a:xfrm>
            <a:off x="311700" y="441064"/>
            <a:ext cx="8520600" cy="4421392"/>
          </a:xfrm>
        </p:spPr>
        <p:txBody>
          <a:bodyPr/>
          <a:lstStyle/>
          <a:p>
            <a:pPr algn="just"/>
            <a:r>
              <a:rPr lang="en-IN" sz="1800" dirty="0">
                <a:solidFill>
                  <a:schemeClr val="bg1">
                    <a:lumMod val="50000"/>
                  </a:schemeClr>
                </a:solidFill>
                <a:effectLst/>
                <a:latin typeface="Segoe UI" panose="020B0502040204020203" pitchFamily="34" charset="0"/>
                <a:ea typeface="Times New Roman" panose="02020603050405020304" pitchFamily="18" charset="0"/>
                <a:cs typeface="Mangal" panose="02040503050203030202" pitchFamily="18" charset="0"/>
              </a:rPr>
              <a:t>So in the next step we started with country wise attacks analysis, through this we concluded the country which is under severe threat.</a:t>
            </a:r>
            <a:endParaRPr lang="en-IN" sz="1800" dirty="0">
              <a:solidFill>
                <a:schemeClr val="bg1">
                  <a:lumMod val="50000"/>
                </a:schemeClr>
              </a:solidFill>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600"/>
              </a:spcAft>
            </a:pPr>
            <a:r>
              <a:rPr lang="en-IN" sz="1800" dirty="0">
                <a:solidFill>
                  <a:schemeClr val="bg1">
                    <a:lumMod val="50000"/>
                  </a:schemeClr>
                </a:solidFill>
                <a:effectLst/>
                <a:latin typeface="Segoe UI" panose="020B0502040204020203" pitchFamily="34" charset="0"/>
                <a:ea typeface="Times New Roman" panose="02020603050405020304" pitchFamily="18" charset="0"/>
                <a:cs typeface="Mangal" panose="02040503050203030202" pitchFamily="18" charset="0"/>
              </a:rPr>
              <a:t>Followed by month wise attack analysis, through which we found out the particular month or time of the year in which the terrorists were most active.</a:t>
            </a:r>
            <a:endParaRPr lang="en-IN" sz="1800" dirty="0">
              <a:solidFill>
                <a:schemeClr val="bg1">
                  <a:lumMod val="50000"/>
                </a:schemeClr>
              </a:solidFill>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600"/>
              </a:spcAft>
            </a:pPr>
            <a:r>
              <a:rPr lang="en-IN" sz="1800" dirty="0">
                <a:solidFill>
                  <a:schemeClr val="bg1">
                    <a:lumMod val="50000"/>
                  </a:schemeClr>
                </a:solidFill>
                <a:effectLst/>
                <a:latin typeface="Segoe UI" panose="020B0502040204020203" pitchFamily="34" charset="0"/>
                <a:ea typeface="Times New Roman" panose="02020603050405020304" pitchFamily="18" charset="0"/>
                <a:cs typeface="Mangal" panose="02040503050203030202" pitchFamily="18" charset="0"/>
              </a:rPr>
              <a:t>Further in the groupwise attacks analysis a bar-graph was plotted considering different terrorists groups active and the number of attacks, we found which group was responsible for most number of attacks. </a:t>
            </a:r>
            <a:endParaRPr lang="en-IN" sz="1600" dirty="0">
              <a:solidFill>
                <a:schemeClr val="bg1">
                  <a:lumMod val="50000"/>
                </a:schemeClr>
              </a:solidFill>
              <a:effectLst/>
              <a:latin typeface="Calibri" panose="020F0502020204030204" pitchFamily="34" charset="0"/>
              <a:ea typeface="Times New Roman" panose="02020603050405020304" pitchFamily="18" charset="0"/>
              <a:cs typeface="Mangal" panose="02040503050203030202" pitchFamily="18" charset="0"/>
            </a:endParaRPr>
          </a:p>
          <a:p>
            <a:pPr algn="just"/>
            <a:r>
              <a:rPr lang="en-IN" sz="1800" dirty="0">
                <a:solidFill>
                  <a:schemeClr val="bg1">
                    <a:lumMod val="50000"/>
                  </a:schemeClr>
                </a:solidFill>
                <a:effectLst/>
                <a:latin typeface="Segoe UI" panose="020B0502040204020203" pitchFamily="34" charset="0"/>
                <a:ea typeface="Times New Roman" panose="02020603050405020304" pitchFamily="18" charset="0"/>
                <a:cs typeface="Mangal" panose="02040503050203030202" pitchFamily="18" charset="0"/>
              </a:rPr>
              <a:t>In the next step of region wise attacks analysis, we plotted a heat-map ranging from year 1970-2020 through we could clearly identify the region which is under most number of attacks and also the regions which are under constant threat.</a:t>
            </a:r>
            <a:endParaRPr lang="en-IN" sz="1800" dirty="0">
              <a:solidFill>
                <a:schemeClr val="bg1">
                  <a:lumMod val="50000"/>
                </a:schemeClr>
              </a:solidFill>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986382126"/>
      </p:ext>
    </p:extLst>
  </p:cSld>
  <p:clrMapOvr>
    <a:masterClrMapping/>
  </p:clrMapOvr>
  <mc:AlternateContent xmlns:mc="http://schemas.openxmlformats.org/markup-compatibility/2006" xmlns:p14="http://schemas.microsoft.com/office/powerpoint/2010/main">
    <mc:Choice Requires="p14">
      <p:transition spd="slow" p14:dur="2000" advTm="60405"/>
    </mc:Choice>
    <mc:Fallback xmlns="">
      <p:transition spd="slow" advTm="60405"/>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844</Words>
  <Application>Microsoft Office PowerPoint</Application>
  <PresentationFormat>On-screen Show (16:9)</PresentationFormat>
  <Paragraphs>58</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Montserrat</vt:lpstr>
      <vt:lpstr>Roboto</vt:lpstr>
      <vt:lpstr>Segoe UI</vt:lpstr>
      <vt:lpstr>Arial</vt:lpstr>
      <vt:lpstr>Courier New</vt:lpstr>
      <vt:lpstr>Arial (Headings)</vt:lpstr>
      <vt:lpstr>Calibri</vt:lpstr>
      <vt:lpstr>Simple Light</vt:lpstr>
      <vt:lpstr>          Capstone Project-1 Global Terrorism Analysis   </vt:lpstr>
      <vt:lpstr>What we analysis </vt:lpstr>
      <vt:lpstr>Encoding of Dataset</vt:lpstr>
      <vt:lpstr>Create Checkpoint </vt:lpstr>
      <vt:lpstr>Rename columns for better understanding Consider only those columns which are  necessary for Analysis   </vt:lpstr>
      <vt:lpstr>Data Pipeline </vt:lpstr>
      <vt:lpstr>Data Summary </vt:lpstr>
      <vt:lpstr>PowerPoint Presentation</vt:lpstr>
      <vt:lpstr>PowerPoint Presentation</vt:lpstr>
      <vt:lpstr>PowerPoint Presentation</vt:lpstr>
      <vt:lpstr>   </vt:lpstr>
      <vt:lpstr>This is Chart Country wise Attack </vt:lpstr>
      <vt:lpstr>This Chart is showing Month wise Attacks </vt:lpstr>
      <vt:lpstr>This chart is showing Group Wise Attacks </vt:lpstr>
      <vt:lpstr>Terrorist activities by region for each year </vt:lpstr>
      <vt:lpstr>Deaths in attack per year</vt:lpstr>
      <vt:lpstr>Deaths in attack according to Attacktype </vt:lpstr>
      <vt:lpstr>Conclusion </vt:lpstr>
      <vt:lpstr>Challenges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hp</dc:creator>
  <cp:lastModifiedBy>prafulgedam.123@outlook.com</cp:lastModifiedBy>
  <cp:revision>42</cp:revision>
  <dcterms:modified xsi:type="dcterms:W3CDTF">2022-06-07T04:54:05Z</dcterms:modified>
</cp:coreProperties>
</file>