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50" d="100"/>
          <a:sy n="150" d="100"/>
        </p:scale>
        <p:origin x="4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95350"/>
            <a:ext cx="7924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Innovative Monitoring System for TeleICU Patients Using Video Processing and Deep Learning</a:t>
            </a:r>
            <a:endParaRPr sz="2400" b="0" spc="-1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F2EBA-0B69-43E9-B115-D7F2A3D6631D}"/>
              </a:ext>
            </a:extLst>
          </p:cNvPr>
          <p:cNvSpPr txBox="1"/>
          <p:nvPr/>
        </p:nvSpPr>
        <p:spPr>
          <a:xfrm>
            <a:off x="609600" y="311408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Praful V Kulkarni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Tejas A 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7446A-83E9-4106-95B9-517B3E997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2952"/>
            <a:ext cx="3429000" cy="2571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543994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lang="en-US" sz="28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55F5E-821E-4D30-9004-C40DB5B6FC4B}"/>
              </a:ext>
            </a:extLst>
          </p:cNvPr>
          <p:cNvSpPr txBox="1"/>
          <p:nvPr/>
        </p:nvSpPr>
        <p:spPr>
          <a:xfrm>
            <a:off x="304800" y="1200148"/>
            <a:ext cx="8458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Analyzing Video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Patients are checked for changes using video processing and deep learning to monitor them in real time. 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Recognition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algorithms can be employed for recognizing early stages of patient’s deterioration. 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enables combining video data and other patient information so that patients can be monitored comprehensively.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Entry and Notifications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gives healthcare professionals an interface that is simple to operate and helps them stay informed using smart alerts.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b="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  <a:r>
              <a:rPr lang="en-US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97EA5-2408-46CA-94C9-49E98F115570}"/>
              </a:ext>
            </a:extLst>
          </p:cNvPr>
          <p:cNvSpPr txBox="1"/>
          <p:nvPr/>
        </p:nvSpPr>
        <p:spPr>
          <a:xfrm>
            <a:off x="609600" y="1171366"/>
            <a:ext cx="7924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Identification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distinguish between patients and doctors in ICU settings using YOLOv8.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instant updates when a patient is detected for timely intervention.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and Speed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swift and accurate detection, crucial for ICU monitoring.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Adaptable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diverse ICU scenarios, adaptable to various healthcare settings.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b="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b="0" u="sng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8449-816C-4EA6-857B-0B7D4AFE07CB}"/>
              </a:ext>
            </a:extLst>
          </p:cNvPr>
          <p:cNvSpPr txBox="1"/>
          <p:nvPr/>
        </p:nvSpPr>
        <p:spPr>
          <a:xfrm>
            <a:off x="609600" y="1200150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and Labeling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and label ICU room photographs featuring patients, physicians, and nurses.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(YOLOv8):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YOLOv8 on the labeled dataset using Python.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trained model to ICU video data or live feed.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and UI Update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real-time detection using the deployed model. Update the user interface to display and prompt based on detection results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64868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b="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5E3D-FE17-46D2-83E0-8B599136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885950"/>
            <a:ext cx="6200775" cy="27484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087DCE-2FF4-47EA-8C42-5102A6FE1A8C}"/>
              </a:ext>
            </a:extLst>
          </p:cNvPr>
          <p:cNvSpPr/>
          <p:nvPr/>
        </p:nvSpPr>
        <p:spPr>
          <a:xfrm>
            <a:off x="-228600" y="1624340"/>
            <a:ext cx="21063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Dataset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ED6E980-68CE-4000-8CAD-B5A32E14D55A}"/>
              </a:ext>
            </a:extLst>
          </p:cNvPr>
          <p:cNvSpPr/>
          <p:nvPr/>
        </p:nvSpPr>
        <p:spPr>
          <a:xfrm rot="10800000" flipH="1">
            <a:off x="609600" y="2266950"/>
            <a:ext cx="1066800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BC7D8937-3899-49D0-B4E4-1C45152377AC}"/>
              </a:ext>
            </a:extLst>
          </p:cNvPr>
          <p:cNvSpPr/>
          <p:nvPr/>
        </p:nvSpPr>
        <p:spPr>
          <a:xfrm>
            <a:off x="7848600" y="2266950"/>
            <a:ext cx="990600" cy="1371600"/>
          </a:xfrm>
          <a:prstGeom prst="bentUpArrow">
            <a:avLst>
              <a:gd name="adj1" fmla="val 25000"/>
              <a:gd name="adj2" fmla="val 25000"/>
              <a:gd name="adj3" fmla="val 3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5B54-015B-4B90-B1AD-9D4D217D4EFC}"/>
              </a:ext>
            </a:extLst>
          </p:cNvPr>
          <p:cNvSpPr/>
          <p:nvPr/>
        </p:nvSpPr>
        <p:spPr>
          <a:xfrm>
            <a:off x="4419600" y="1655117"/>
            <a:ext cx="56006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Detected result updated</a:t>
            </a:r>
            <a:endParaRPr lang="en-IN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5320487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b="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b="0" u="sng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138D8-A54D-4532-A50C-BE49B795FF5A}"/>
              </a:ext>
            </a:extLst>
          </p:cNvPr>
          <p:cNvSpPr txBox="1"/>
          <p:nvPr/>
        </p:nvSpPr>
        <p:spPr>
          <a:xfrm>
            <a:off x="457200" y="142875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r>
              <a:rPr lang="en-US" dirty="0"/>
              <a:t>Yolov8 for object detection.</a:t>
            </a:r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endParaRPr lang="en-US" dirty="0"/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r>
              <a:rPr lang="en-US" dirty="0"/>
              <a:t>Roboflow for updating annotations for the different classes for object detection.</a:t>
            </a:r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endParaRPr lang="en-US" dirty="0"/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r>
              <a:rPr lang="en-US" dirty="0"/>
              <a:t>PyCharm - python language IDE.</a:t>
            </a:r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endParaRPr lang="en-US" dirty="0"/>
          </a:p>
          <a:p>
            <a:pPr marL="400050" indent="-400050">
              <a:buClr>
                <a:schemeClr val="accent5">
                  <a:lumMod val="75000"/>
                </a:schemeClr>
              </a:buClr>
              <a:buFont typeface="+mj-lt"/>
              <a:buAutoNum type="romanLcPeriod"/>
            </a:pPr>
            <a:r>
              <a:rPr lang="en-US" dirty="0"/>
              <a:t>OpenCV for image and video processing in python.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5320487" cy="504624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b="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b="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A99D0-48A5-4EE6-B53A-2742140A94CE}"/>
              </a:ext>
            </a:extLst>
          </p:cNvPr>
          <p:cNvSpPr txBox="1"/>
          <p:nvPr/>
        </p:nvSpPr>
        <p:spPr>
          <a:xfrm>
            <a:off x="381000" y="135255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/>
              <a:t>Team member 1</a:t>
            </a:r>
            <a:r>
              <a:rPr lang="en-US" dirty="0"/>
              <a:t>:- Praful V K – Coding and analysis.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/>
              <a:t>Team member 2</a:t>
            </a:r>
            <a:r>
              <a:rPr lang="en-US" dirty="0"/>
              <a:t>:- Tejas A R – Planning and dataset arrangement.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504E6-DF52-4CC4-9457-14B8CAA126AD}"/>
              </a:ext>
            </a:extLst>
          </p:cNvPr>
          <p:cNvSpPr txBox="1"/>
          <p:nvPr/>
        </p:nvSpPr>
        <p:spPr>
          <a:xfrm>
            <a:off x="508914" y="1276350"/>
            <a:ext cx="81261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Monitoring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YOLOv8 deployment enables real-time detection of individuals in ICU settings, enhancing monitoring capabilities.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Automation reduces manual oversight, allowing healthcare staff to prioritize patient care over monitoring tasks.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Alerts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alerts from the system facilitate quick responses to critical events, improving situational awareness.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updates and refinements ensure the system evolves to meet changing needs, supporting effective ICU management.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BFB027-8C72-42CD-9A32-C0F1B26C0CE8}"/>
              </a:ext>
            </a:extLst>
          </p:cNvPr>
          <p:cNvSpPr/>
          <p:nvPr/>
        </p:nvSpPr>
        <p:spPr>
          <a:xfrm>
            <a:off x="2095500" y="2017752"/>
            <a:ext cx="4953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772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402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Wingdings</vt:lpstr>
      <vt:lpstr>Office Theme</vt:lpstr>
      <vt:lpstr>Innovative Monitoring System for TeleICU Patients Using Video Processing and Deep Learning</vt:lpstr>
      <vt:lpstr>Solution:</vt:lpstr>
      <vt:lpstr>Features Offered:</vt:lpstr>
      <vt:lpstr>Process flow:</vt:lpstr>
      <vt:lpstr>Architecture Diagram:</vt:lpstr>
      <vt:lpstr>Technologies used:</vt:lpstr>
      <vt:lpstr>Team members and contribution: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Ajeya Krishna</dc:creator>
  <cp:lastModifiedBy>Praful Kulkarni</cp:lastModifiedBy>
  <cp:revision>5</cp:revision>
  <dcterms:created xsi:type="dcterms:W3CDTF">2024-07-15T12:06:58Z</dcterms:created>
  <dcterms:modified xsi:type="dcterms:W3CDTF">2024-07-15T14:52:18Z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  <property fmtid="{D5CDD505-2E9C-101B-9397-08002B2CF9AE}" pid="5" name="Producer">
    <vt:lpwstr>Microsoft® PowerPoint® 2021</vt:lpwstr>
  </property>
</Properties>
</file>