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438436-9F54-0307-F4C7-00405C859954}" name="Thompson, Michael (CCI-Central Region)" initials="TM(CR" userId="Thompson, Michael (CCI-Central Region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71" autoAdjust="0"/>
  </p:normalViewPr>
  <p:slideViewPr>
    <p:cSldViewPr snapToGrid="0">
      <p:cViewPr varScale="1">
        <p:scale>
          <a:sx n="98" d="100"/>
          <a:sy n="98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Michael (CCI-Central Region)" userId="b8154756-36f4-43ac-849b-83ce74b13861" providerId="ADAL" clId="{D06C0849-28E7-41B3-891E-4CDB698D57BC}"/>
    <pc:docChg chg="undo custSel addSld delSld modSld sldOrd">
      <pc:chgData name="Thompson, Michael (CCI-Central Region)" userId="b8154756-36f4-43ac-849b-83ce74b13861" providerId="ADAL" clId="{D06C0849-28E7-41B3-891E-4CDB698D57BC}" dt="2024-01-11T14:26:31.533" v="1917" actId="6549"/>
      <pc:docMkLst>
        <pc:docMk/>
      </pc:docMkLst>
      <pc:sldChg chg="modSp mod">
        <pc:chgData name="Thompson, Michael (CCI-Central Region)" userId="b8154756-36f4-43ac-849b-83ce74b13861" providerId="ADAL" clId="{D06C0849-28E7-41B3-891E-4CDB698D57BC}" dt="2024-01-11T14:26:25.552" v="1916" actId="20577"/>
        <pc:sldMkLst>
          <pc:docMk/>
          <pc:sldMk cId="1947794372" sldId="256"/>
        </pc:sldMkLst>
        <pc:spChg chg="mod">
          <ac:chgData name="Thompson, Michael (CCI-Central Region)" userId="b8154756-36f4-43ac-849b-83ce74b13861" providerId="ADAL" clId="{D06C0849-28E7-41B3-891E-4CDB698D57BC}" dt="2024-01-11T14:26:25.552" v="1916" actId="20577"/>
          <ac:spMkLst>
            <pc:docMk/>
            <pc:sldMk cId="1947794372" sldId="256"/>
            <ac:spMk id="10" creationId="{BAFA03AC-31F9-4C86-BC09-475510D1A76B}"/>
          </ac:spMkLst>
        </pc:spChg>
      </pc:sldChg>
      <pc:sldChg chg="modSp mod">
        <pc:chgData name="Thompson, Michael (CCI-Central Region)" userId="b8154756-36f4-43ac-849b-83ce74b13861" providerId="ADAL" clId="{D06C0849-28E7-41B3-891E-4CDB698D57BC}" dt="2024-01-11T14:26:31.533" v="1917" actId="6549"/>
        <pc:sldMkLst>
          <pc:docMk/>
          <pc:sldMk cId="4081687022" sldId="257"/>
        </pc:sldMkLst>
        <pc:spChg chg="mod">
          <ac:chgData name="Thompson, Michael (CCI-Central Region)" userId="b8154756-36f4-43ac-849b-83ce74b13861" providerId="ADAL" clId="{D06C0849-28E7-41B3-891E-4CDB698D57BC}" dt="2024-01-11T14:26:31.533" v="1917" actId="6549"/>
          <ac:spMkLst>
            <pc:docMk/>
            <pc:sldMk cId="4081687022" sldId="257"/>
            <ac:spMk id="5" creationId="{74AB9032-10CB-4B2E-9DE8-C202AA71585B}"/>
          </ac:spMkLst>
        </pc:spChg>
      </pc:sldChg>
      <pc:sldChg chg="del">
        <pc:chgData name="Thompson, Michael (CCI-Central Region)" userId="b8154756-36f4-43ac-849b-83ce74b13861" providerId="ADAL" clId="{D06C0849-28E7-41B3-891E-4CDB698D57BC}" dt="2024-01-04T19:36:15.973" v="0" actId="47"/>
        <pc:sldMkLst>
          <pc:docMk/>
          <pc:sldMk cId="2237546034" sldId="258"/>
        </pc:sldMkLst>
      </pc:sldChg>
      <pc:sldChg chg="addSp delSp modSp new mod modClrScheme chgLayout">
        <pc:chgData name="Thompson, Michael (CCI-Central Region)" userId="b8154756-36f4-43ac-849b-83ce74b13861" providerId="ADAL" clId="{D06C0849-28E7-41B3-891E-4CDB698D57BC}" dt="2024-01-09T15:13:06.902" v="837" actId="14"/>
        <pc:sldMkLst>
          <pc:docMk/>
          <pc:sldMk cId="3286185875" sldId="258"/>
        </pc:sldMkLst>
        <pc:spChg chg="del">
          <ac:chgData name="Thompson, Michael (CCI-Central Region)" userId="b8154756-36f4-43ac-849b-83ce74b13861" providerId="ADAL" clId="{D06C0849-28E7-41B3-891E-4CDB698D57BC}" dt="2024-01-04T19:39:49.889" v="76" actId="700"/>
          <ac:spMkLst>
            <pc:docMk/>
            <pc:sldMk cId="3286185875" sldId="258"/>
            <ac:spMk id="2" creationId="{798F0679-DAC9-223E-5BE7-7A34E5F05261}"/>
          </ac:spMkLst>
        </pc:spChg>
        <pc:spChg chg="del mod ord">
          <ac:chgData name="Thompson, Michael (CCI-Central Region)" userId="b8154756-36f4-43ac-849b-83ce74b13861" providerId="ADAL" clId="{D06C0849-28E7-41B3-891E-4CDB698D57BC}" dt="2024-01-04T19:39:49.889" v="76" actId="700"/>
          <ac:spMkLst>
            <pc:docMk/>
            <pc:sldMk cId="3286185875" sldId="258"/>
            <ac:spMk id="3" creationId="{338CC020-D651-5AC9-9BC9-2781E2A65491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0:04.600" v="79" actId="700"/>
          <ac:spMkLst>
            <pc:docMk/>
            <pc:sldMk cId="3286185875" sldId="258"/>
            <ac:spMk id="4" creationId="{0B72E074-F5B6-1598-5457-E5774DB47E23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0:04.600" v="79" actId="700"/>
          <ac:spMkLst>
            <pc:docMk/>
            <pc:sldMk cId="3286185875" sldId="258"/>
            <ac:spMk id="5" creationId="{471D5D8D-1635-4C54-D6D8-9446B27BA89E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1:11.580" v="92" actId="700"/>
          <ac:spMkLst>
            <pc:docMk/>
            <pc:sldMk cId="3286185875" sldId="258"/>
            <ac:spMk id="8" creationId="{04D6EF84-8F98-0D6C-F878-A5F412710FCC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0:32.609" v="82" actId="931"/>
          <ac:spMkLst>
            <pc:docMk/>
            <pc:sldMk cId="3286185875" sldId="258"/>
            <ac:spMk id="9" creationId="{D31B908B-5552-B90E-C153-307A7ED936B2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1:11.580" v="92" actId="700"/>
          <ac:spMkLst>
            <pc:docMk/>
            <pc:sldMk cId="3286185875" sldId="258"/>
            <ac:spMk id="10" creationId="{2F6DF3D4-021D-76E1-C55C-C961175DB167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1:28.206" v="95" actId="700"/>
          <ac:spMkLst>
            <pc:docMk/>
            <pc:sldMk cId="3286185875" sldId="258"/>
            <ac:spMk id="13" creationId="{B61986E7-18BF-6328-C21C-24B0D2EEDCDC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1:28.206" v="95" actId="700"/>
          <ac:spMkLst>
            <pc:docMk/>
            <pc:sldMk cId="3286185875" sldId="258"/>
            <ac:spMk id="14" creationId="{A1E911F1-5B94-8B9B-FFF4-0AE344F07951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1:28.206" v="95" actId="700"/>
          <ac:spMkLst>
            <pc:docMk/>
            <pc:sldMk cId="3286185875" sldId="258"/>
            <ac:spMk id="15" creationId="{C6B6E7A1-30BF-F76F-77AA-FE88702FB6E3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1:28.206" v="95" actId="700"/>
          <ac:spMkLst>
            <pc:docMk/>
            <pc:sldMk cId="3286185875" sldId="258"/>
            <ac:spMk id="16" creationId="{DC6C01BA-2BD8-4745-D1BC-402ED585927C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2:57.813" v="117" actId="700"/>
          <ac:spMkLst>
            <pc:docMk/>
            <pc:sldMk cId="3286185875" sldId="258"/>
            <ac:spMk id="17" creationId="{7430FC49-9352-FB8B-62F8-0AC25300C6C9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2:57.813" v="117" actId="700"/>
          <ac:spMkLst>
            <pc:docMk/>
            <pc:sldMk cId="3286185875" sldId="258"/>
            <ac:spMk id="18" creationId="{E4D4A26A-F59C-A80C-4D7D-FEA46C3156A5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2:57.813" v="117" actId="700"/>
          <ac:spMkLst>
            <pc:docMk/>
            <pc:sldMk cId="3286185875" sldId="258"/>
            <ac:spMk id="19" creationId="{2EE7BF5D-0465-6F66-472A-902E51F990E8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2:57.813" v="117" actId="700"/>
          <ac:spMkLst>
            <pc:docMk/>
            <pc:sldMk cId="3286185875" sldId="258"/>
            <ac:spMk id="20" creationId="{4D19904D-04F1-3068-3567-89F8BC759ADD}"/>
          </ac:spMkLst>
        </pc:spChg>
        <pc:spChg chg="add mod ord">
          <ac:chgData name="Thompson, Michael (CCI-Central Region)" userId="b8154756-36f4-43ac-849b-83ce74b13861" providerId="ADAL" clId="{D06C0849-28E7-41B3-891E-4CDB698D57BC}" dt="2024-01-09T15:09:53.371" v="450" actId="20577"/>
          <ac:spMkLst>
            <pc:docMk/>
            <pc:sldMk cId="3286185875" sldId="258"/>
            <ac:spMk id="25" creationId="{05F5BCBE-65C5-B506-5B89-F5B30CE1F9C9}"/>
          </ac:spMkLst>
        </pc:spChg>
        <pc:spChg chg="add mod ord">
          <ac:chgData name="Thompson, Michael (CCI-Central Region)" userId="b8154756-36f4-43ac-849b-83ce74b13861" providerId="ADAL" clId="{D06C0849-28E7-41B3-891E-4CDB698D57BC}" dt="2024-01-09T15:13:06.902" v="837" actId="14"/>
          <ac:spMkLst>
            <pc:docMk/>
            <pc:sldMk cId="3286185875" sldId="258"/>
            <ac:spMk id="26" creationId="{F2093C5B-A9F4-7CB1-8A69-28ABC9EAFAF8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4T19:43:02.099" v="118" actId="931"/>
          <ac:spMkLst>
            <pc:docMk/>
            <pc:sldMk cId="3286185875" sldId="258"/>
            <ac:spMk id="27" creationId="{31174CA4-3897-02AB-F190-BBF7466A9F9A}"/>
          </ac:spMkLst>
        </pc:spChg>
        <pc:picChg chg="add del mod">
          <ac:chgData name="Thompson, Michael (CCI-Central Region)" userId="b8154756-36f4-43ac-849b-83ce74b13861" providerId="ADAL" clId="{D06C0849-28E7-41B3-891E-4CDB698D57BC}" dt="2024-01-04T19:40:15.271" v="81" actId="478"/>
          <ac:picMkLst>
            <pc:docMk/>
            <pc:sldMk cId="3286185875" sldId="258"/>
            <ac:picMk id="7" creationId="{7B434082-DF7B-25B5-BC00-BA38521EFDEF}"/>
          </ac:picMkLst>
        </pc:picChg>
        <pc:picChg chg="add del mod ord">
          <ac:chgData name="Thompson, Michael (CCI-Central Region)" userId="b8154756-36f4-43ac-849b-83ce74b13861" providerId="ADAL" clId="{D06C0849-28E7-41B3-891E-4CDB698D57BC}" dt="2024-01-04T19:41:18.046" v="94" actId="478"/>
          <ac:picMkLst>
            <pc:docMk/>
            <pc:sldMk cId="3286185875" sldId="258"/>
            <ac:picMk id="12" creationId="{654282D6-218D-A9EC-9A9D-DF221B051DDC}"/>
          </ac:picMkLst>
        </pc:picChg>
        <pc:picChg chg="add del mod ord">
          <ac:chgData name="Thompson, Michael (CCI-Central Region)" userId="b8154756-36f4-43ac-849b-83ce74b13861" providerId="ADAL" clId="{D06C0849-28E7-41B3-891E-4CDB698D57BC}" dt="2024-01-04T19:42:11.787" v="104" actId="22"/>
          <ac:picMkLst>
            <pc:docMk/>
            <pc:sldMk cId="3286185875" sldId="258"/>
            <ac:picMk id="22" creationId="{98370942-BEC5-38E4-091A-1265BF55A0DE}"/>
          </ac:picMkLst>
        </pc:picChg>
        <pc:picChg chg="add del mod">
          <ac:chgData name="Thompson, Michael (CCI-Central Region)" userId="b8154756-36f4-43ac-849b-83ce74b13861" providerId="ADAL" clId="{D06C0849-28E7-41B3-891E-4CDB698D57BC}" dt="2024-01-04T19:42:52.208" v="116" actId="931"/>
          <ac:picMkLst>
            <pc:docMk/>
            <pc:sldMk cId="3286185875" sldId="258"/>
            <ac:picMk id="24" creationId="{62109A2B-7C89-7CE0-B34C-1EBA72C0AF13}"/>
          </ac:picMkLst>
        </pc:picChg>
        <pc:picChg chg="add mod">
          <ac:chgData name="Thompson, Michael (CCI-Central Region)" userId="b8154756-36f4-43ac-849b-83ce74b13861" providerId="ADAL" clId="{D06C0849-28E7-41B3-891E-4CDB698D57BC}" dt="2024-01-04T19:43:09.132" v="120" actId="1076"/>
          <ac:picMkLst>
            <pc:docMk/>
            <pc:sldMk cId="3286185875" sldId="258"/>
            <ac:picMk id="29" creationId="{79C1E9CA-7AA1-9632-C7F2-FDB3AD48BCC9}"/>
          </ac:picMkLst>
        </pc:picChg>
      </pc:sldChg>
      <pc:sldChg chg="del">
        <pc:chgData name="Thompson, Michael (CCI-Central Region)" userId="b8154756-36f4-43ac-849b-83ce74b13861" providerId="ADAL" clId="{D06C0849-28E7-41B3-891E-4CDB698D57BC}" dt="2024-01-04T19:36:15.973" v="0" actId="47"/>
        <pc:sldMkLst>
          <pc:docMk/>
          <pc:sldMk cId="157136522" sldId="259"/>
        </pc:sldMkLst>
      </pc:sldChg>
      <pc:sldChg chg="addSp delSp modSp new mod ord modClrScheme chgLayout">
        <pc:chgData name="Thompson, Michael (CCI-Central Region)" userId="b8154756-36f4-43ac-849b-83ce74b13861" providerId="ADAL" clId="{D06C0849-28E7-41B3-891E-4CDB698D57BC}" dt="2024-01-09T15:09:27.936" v="435" actId="6549"/>
        <pc:sldMkLst>
          <pc:docMk/>
          <pc:sldMk cId="2682569476" sldId="259"/>
        </pc:sldMkLst>
        <pc:spChg chg="del mod ord">
          <ac:chgData name="Thompson, Michael (CCI-Central Region)" userId="b8154756-36f4-43ac-849b-83ce74b13861" providerId="ADAL" clId="{D06C0849-28E7-41B3-891E-4CDB698D57BC}" dt="2024-01-09T15:05:32.734" v="181" actId="700"/>
          <ac:spMkLst>
            <pc:docMk/>
            <pc:sldMk cId="2682569476" sldId="259"/>
            <ac:spMk id="2" creationId="{7663E597-9EE0-504D-E318-52FC11AE97A0}"/>
          </ac:spMkLst>
        </pc:spChg>
        <pc:spChg chg="del mod ord">
          <ac:chgData name="Thompson, Michael (CCI-Central Region)" userId="b8154756-36f4-43ac-849b-83ce74b13861" providerId="ADAL" clId="{D06C0849-28E7-41B3-891E-4CDB698D57BC}" dt="2024-01-09T15:05:32.734" v="181" actId="700"/>
          <ac:spMkLst>
            <pc:docMk/>
            <pc:sldMk cId="2682569476" sldId="259"/>
            <ac:spMk id="3" creationId="{C360C854-4C2C-2BF2-9A38-06C95E09AC86}"/>
          </ac:spMkLst>
        </pc:spChg>
        <pc:spChg chg="del">
          <ac:chgData name="Thompson, Michael (CCI-Central Region)" userId="b8154756-36f4-43ac-849b-83ce74b13861" providerId="ADAL" clId="{D06C0849-28E7-41B3-891E-4CDB698D57BC}" dt="2024-01-09T15:05:32.734" v="181" actId="700"/>
          <ac:spMkLst>
            <pc:docMk/>
            <pc:sldMk cId="2682569476" sldId="259"/>
            <ac:spMk id="4" creationId="{EF3BB6C7-DD8F-B140-B2B6-186AB70B56E6}"/>
          </ac:spMkLst>
        </pc:spChg>
        <pc:spChg chg="add mod ord">
          <ac:chgData name="Thompson, Michael (CCI-Central Region)" userId="b8154756-36f4-43ac-849b-83ce74b13861" providerId="ADAL" clId="{D06C0849-28E7-41B3-891E-4CDB698D57BC}" dt="2024-01-09T15:05:47.284" v="222" actId="20577"/>
          <ac:spMkLst>
            <pc:docMk/>
            <pc:sldMk cId="2682569476" sldId="259"/>
            <ac:spMk id="5" creationId="{62B35C8D-E782-9EFE-86F4-398F55A01362}"/>
          </ac:spMkLst>
        </pc:spChg>
        <pc:spChg chg="add mod ord">
          <ac:chgData name="Thompson, Michael (CCI-Central Region)" userId="b8154756-36f4-43ac-849b-83ce74b13861" providerId="ADAL" clId="{D06C0849-28E7-41B3-891E-4CDB698D57BC}" dt="2024-01-09T15:05:32.734" v="181" actId="700"/>
          <ac:spMkLst>
            <pc:docMk/>
            <pc:sldMk cId="2682569476" sldId="259"/>
            <ac:spMk id="6" creationId="{E3CA167B-022F-4B9B-B487-024C83DCF48A}"/>
          </ac:spMkLst>
        </pc:spChg>
        <pc:spChg chg="add mod ord">
          <ac:chgData name="Thompson, Michael (CCI-Central Region)" userId="b8154756-36f4-43ac-849b-83ce74b13861" providerId="ADAL" clId="{D06C0849-28E7-41B3-891E-4CDB698D57BC}" dt="2024-01-09T15:09:27.936" v="435" actId="6549"/>
          <ac:spMkLst>
            <pc:docMk/>
            <pc:sldMk cId="2682569476" sldId="259"/>
            <ac:spMk id="7" creationId="{39CC536C-5CC3-EDA9-5CA9-924644E8B790}"/>
          </ac:spMkLst>
        </pc:spChg>
      </pc:sldChg>
      <pc:sldChg chg="addSp modSp new mod ord">
        <pc:chgData name="Thompson, Michael (CCI-Central Region)" userId="b8154756-36f4-43ac-849b-83ce74b13861" providerId="ADAL" clId="{D06C0849-28E7-41B3-891E-4CDB698D57BC}" dt="2024-01-09T18:33:31.226" v="1563" actId="14100"/>
        <pc:sldMkLst>
          <pc:docMk/>
          <pc:sldMk cId="850487505" sldId="260"/>
        </pc:sldMkLst>
        <pc:spChg chg="mod">
          <ac:chgData name="Thompson, Michael (CCI-Central Region)" userId="b8154756-36f4-43ac-849b-83ce74b13861" providerId="ADAL" clId="{D06C0849-28E7-41B3-891E-4CDB698D57BC}" dt="2024-01-09T15:13:22.600" v="866" actId="20577"/>
          <ac:spMkLst>
            <pc:docMk/>
            <pc:sldMk cId="850487505" sldId="260"/>
            <ac:spMk id="2" creationId="{B8644D22-7EFD-2B8D-4774-B905C7F103F0}"/>
          </ac:spMkLst>
        </pc:spChg>
        <pc:spChg chg="mod">
          <ac:chgData name="Thompson, Michael (CCI-Central Region)" userId="b8154756-36f4-43ac-849b-83ce74b13861" providerId="ADAL" clId="{D06C0849-28E7-41B3-891E-4CDB698D57BC}" dt="2024-01-09T18:33:31.226" v="1563" actId="14100"/>
          <ac:spMkLst>
            <pc:docMk/>
            <pc:sldMk cId="850487505" sldId="260"/>
            <ac:spMk id="3" creationId="{A2B1DB68-5D0C-285B-5BE9-519AB8380BE6}"/>
          </ac:spMkLst>
        </pc:spChg>
        <pc:picChg chg="add mod ord">
          <ac:chgData name="Thompson, Michael (CCI-Central Region)" userId="b8154756-36f4-43ac-849b-83ce74b13861" providerId="ADAL" clId="{D06C0849-28E7-41B3-891E-4CDB698D57BC}" dt="2024-01-09T18:33:24.227" v="1561" actId="1076"/>
          <ac:picMkLst>
            <pc:docMk/>
            <pc:sldMk cId="850487505" sldId="260"/>
            <ac:picMk id="6" creationId="{15230AB3-5C9D-16B1-6FD7-49510B7DB1CD}"/>
          </ac:picMkLst>
        </pc:picChg>
      </pc:sldChg>
      <pc:sldChg chg="del">
        <pc:chgData name="Thompson, Michael (CCI-Central Region)" userId="b8154756-36f4-43ac-849b-83ce74b13861" providerId="ADAL" clId="{D06C0849-28E7-41B3-891E-4CDB698D57BC}" dt="2024-01-04T19:36:15.973" v="0" actId="47"/>
        <pc:sldMkLst>
          <pc:docMk/>
          <pc:sldMk cId="1558894225" sldId="260"/>
        </pc:sldMkLst>
      </pc:sldChg>
      <pc:sldChg chg="addSp delSp modSp new mod modClrScheme chgLayout">
        <pc:chgData name="Thompson, Michael (CCI-Central Region)" userId="b8154756-36f4-43ac-849b-83ce74b13861" providerId="ADAL" clId="{D06C0849-28E7-41B3-891E-4CDB698D57BC}" dt="2024-01-09T18:35:49.372" v="1856" actId="20577"/>
        <pc:sldMkLst>
          <pc:docMk/>
          <pc:sldMk cId="541525512" sldId="261"/>
        </pc:sldMkLst>
        <pc:spChg chg="del mod ord">
          <ac:chgData name="Thompson, Michael (CCI-Central Region)" userId="b8154756-36f4-43ac-849b-83ce74b13861" providerId="ADAL" clId="{D06C0849-28E7-41B3-891E-4CDB698D57BC}" dt="2024-01-09T18:24:29.088" v="1444" actId="700"/>
          <ac:spMkLst>
            <pc:docMk/>
            <pc:sldMk cId="541525512" sldId="261"/>
            <ac:spMk id="2" creationId="{84A88506-9D74-33C7-0F1F-66A78BE444CF}"/>
          </ac:spMkLst>
        </pc:spChg>
        <pc:spChg chg="del mod ord">
          <ac:chgData name="Thompson, Michael (CCI-Central Region)" userId="b8154756-36f4-43ac-849b-83ce74b13861" providerId="ADAL" clId="{D06C0849-28E7-41B3-891E-4CDB698D57BC}" dt="2024-01-09T18:24:29.088" v="1444" actId="700"/>
          <ac:spMkLst>
            <pc:docMk/>
            <pc:sldMk cId="541525512" sldId="261"/>
            <ac:spMk id="3" creationId="{1CAE22DF-B05F-E605-ADCE-E995F4BD69A3}"/>
          </ac:spMkLst>
        </pc:spChg>
        <pc:spChg chg="del mod ord">
          <ac:chgData name="Thompson, Michael (CCI-Central Region)" userId="b8154756-36f4-43ac-849b-83ce74b13861" providerId="ADAL" clId="{D06C0849-28E7-41B3-891E-4CDB698D57BC}" dt="2024-01-09T18:24:29.088" v="1444" actId="700"/>
          <ac:spMkLst>
            <pc:docMk/>
            <pc:sldMk cId="541525512" sldId="261"/>
            <ac:spMk id="4" creationId="{9B2477D6-2C38-8032-6B8F-F48D4BD4F3EB}"/>
          </ac:spMkLst>
        </pc:spChg>
        <pc:spChg chg="add mod ord">
          <ac:chgData name="Thompson, Michael (CCI-Central Region)" userId="b8154756-36f4-43ac-849b-83ce74b13861" providerId="ADAL" clId="{D06C0849-28E7-41B3-891E-4CDB698D57BC}" dt="2024-01-09T18:34:21.980" v="1586" actId="20577"/>
          <ac:spMkLst>
            <pc:docMk/>
            <pc:sldMk cId="541525512" sldId="261"/>
            <ac:spMk id="5" creationId="{A0A970D5-5B91-53AE-1424-0EAC56E673F7}"/>
          </ac:spMkLst>
        </pc:spChg>
        <pc:spChg chg="add mod ord">
          <ac:chgData name="Thompson, Michael (CCI-Central Region)" userId="b8154756-36f4-43ac-849b-83ce74b13861" providerId="ADAL" clId="{D06C0849-28E7-41B3-891E-4CDB698D57BC}" dt="2024-01-09T18:24:29.088" v="1444" actId="700"/>
          <ac:spMkLst>
            <pc:docMk/>
            <pc:sldMk cId="541525512" sldId="261"/>
            <ac:spMk id="6" creationId="{0020B4C4-E029-DFCD-0190-4A0F4C6BB79A}"/>
          </ac:spMkLst>
        </pc:spChg>
        <pc:spChg chg="add del mod ord">
          <ac:chgData name="Thompson, Michael (CCI-Central Region)" userId="b8154756-36f4-43ac-849b-83ce74b13861" providerId="ADAL" clId="{D06C0849-28E7-41B3-891E-4CDB698D57BC}" dt="2024-01-09T18:33:57.222" v="1564" actId="478"/>
          <ac:spMkLst>
            <pc:docMk/>
            <pc:sldMk cId="541525512" sldId="261"/>
            <ac:spMk id="7" creationId="{A7C2DF7E-B17F-B5BB-FF12-80AE3DAD9FA9}"/>
          </ac:spMkLst>
        </pc:spChg>
        <pc:spChg chg="add mod ord">
          <ac:chgData name="Thompson, Michael (CCI-Central Region)" userId="b8154756-36f4-43ac-849b-83ce74b13861" providerId="ADAL" clId="{D06C0849-28E7-41B3-891E-4CDB698D57BC}" dt="2024-01-09T18:35:49.372" v="1856" actId="20577"/>
          <ac:spMkLst>
            <pc:docMk/>
            <pc:sldMk cId="541525512" sldId="261"/>
            <ac:spMk id="8" creationId="{D84E5090-B64B-6173-D8A9-30C9CF33ED4A}"/>
          </ac:spMkLst>
        </pc:spChg>
        <pc:picChg chg="add mod">
          <ac:chgData name="Thompson, Michael (CCI-Central Region)" userId="b8154756-36f4-43ac-849b-83ce74b13861" providerId="ADAL" clId="{D06C0849-28E7-41B3-891E-4CDB698D57BC}" dt="2024-01-09T18:34:05.419" v="1568" actId="1076"/>
          <ac:picMkLst>
            <pc:docMk/>
            <pc:sldMk cId="541525512" sldId="261"/>
            <ac:picMk id="1026" creationId="{68499A77-9EB3-01CD-666B-5B2E7F991C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60E92-193C-4E39-9562-C264473E48A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75231-5330-4666-9471-7C63D104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75231-5330-4666-9471-7C63D104C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75231-5330-4666-9471-7C63D104C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111ECC-457B-46E6-86AA-9DEDC148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788" y="466095"/>
            <a:ext cx="1307592" cy="43285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 dirty="0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080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3222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25184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35247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40707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err="1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err="1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err="1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295869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err="1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1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 dirty="0"/>
              <a:t>Key Statement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 dirty="0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25311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0A8EB5-0913-4618-A717-A3D92D5F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 dirty="0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615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 dirty="0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4768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err="1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3073"/>
          <a:stretch/>
        </p:blipFill>
        <p:spPr>
          <a:xfrm>
            <a:off x="3505200" y="4006850"/>
            <a:ext cx="5181600" cy="674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FA054-C297-450A-BC45-93D017770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937"/>
          <a:stretch/>
        </p:blipFill>
        <p:spPr>
          <a:xfrm>
            <a:off x="3457758" y="2176554"/>
            <a:ext cx="5257800" cy="14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 dirty="0"/>
              <a:t>any masters that appear after this warning are </a:t>
            </a:r>
            <a:r>
              <a:rPr lang="en-US" sz="4267" dirty="0">
                <a:solidFill>
                  <a:srgbClr val="CD0000"/>
                </a:solidFill>
              </a:rPr>
              <a:t>rogue layouts </a:t>
            </a:r>
            <a:br>
              <a:rPr lang="en-US" sz="4267" dirty="0">
                <a:solidFill>
                  <a:srgbClr val="F9451B"/>
                </a:solidFill>
              </a:rPr>
            </a:br>
            <a:r>
              <a:rPr lang="en-US" sz="4267" dirty="0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125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7FE-9C3A-4441-9466-F0538413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340FD-30E5-4AE8-BB68-5DAA6AA98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3026-A38A-486E-842C-C063E20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CE4E-00C0-450A-92C1-7F0B9D2B81E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EBCB-05DC-4DF5-A499-15D1D2FB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16A6-738F-4CD5-A987-6E6284AC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BBDC-B5F6-42AC-83CD-E4AFF719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AA9AB1-DD0F-4DB9-A09A-120B5A6E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 dirty="0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842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 bwMode="ltGray"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 bwMode="white"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759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919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39687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226442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BBF20A-72E5-4AC2-ABE3-AA88B907C8D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3436F0B-A4F1-41D5-9582-683CC4FA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Network Transformation Technical/Process Meeting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AFA03AC-31F9-4C86-BC09-475510D1A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11Jan2024</a:t>
            </a:r>
          </a:p>
        </p:txBody>
      </p:sp>
    </p:spTree>
    <p:extLst>
      <p:ext uri="{BB962C8B-B14F-4D97-AF65-F5344CB8AC3E}">
        <p14:creationId xmlns:p14="http://schemas.microsoft.com/office/powerpoint/2010/main" val="194779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B9032-10CB-4B2E-9DE8-C202AA7158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RPD Upgrade/Replacement</a:t>
            </a:r>
          </a:p>
          <a:p>
            <a:pPr>
              <a:buNone/>
            </a:pPr>
            <a:r>
              <a:rPr lang="en-US" sz="2400" dirty="0"/>
              <a:t>ATX Local Power</a:t>
            </a:r>
          </a:p>
          <a:p>
            <a:pPr>
              <a:buNone/>
            </a:pPr>
            <a:r>
              <a:rPr lang="en-US" sz="2400" dirty="0"/>
              <a:t>Teleste amps for mid-split</a:t>
            </a:r>
          </a:p>
          <a:p>
            <a:pPr>
              <a:buNone/>
            </a:pPr>
            <a:r>
              <a:rPr lang="en-US" sz="2400" dirty="0"/>
              <a:t>Fiber splicing on </a:t>
            </a:r>
            <a:r>
              <a:rPr lang="en-US" sz="2400" dirty="0" err="1"/>
              <a:t>DSeg</a:t>
            </a:r>
            <a:r>
              <a:rPr lang="en-US" sz="2400" dirty="0"/>
              <a:t> 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9887C-7C02-4318-A0FE-84FF98096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B35C8D-E782-9EFE-86F4-398F55A0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RPD Upgrade/Replacement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CC536C-5CC3-EDA9-5CA9-924644E8B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 optics (SFP, SFP+, etc.) are tunable and reusable.</a:t>
            </a:r>
          </a:p>
          <a:p>
            <a:r>
              <a:rPr lang="en-US" dirty="0"/>
              <a:t>When upgrading or replacing a node ordering SFPs are not necessary.</a:t>
            </a:r>
          </a:p>
          <a:p>
            <a:pPr lvl="1"/>
            <a:r>
              <a:rPr lang="en-US" dirty="0"/>
              <a:t>The ones in the existing node can be used.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CA167B-022F-4B9B-B487-024C83DCF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093C5B-A9F4-7CB1-8A69-28ABC9EAFA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Some current ATX/Cisco amps are locally powered.</a:t>
            </a:r>
          </a:p>
          <a:p>
            <a:r>
              <a:rPr lang="en-US" dirty="0"/>
              <a:t>In those cases ATX has a locally powered option for the mid-split amps.</a:t>
            </a:r>
          </a:p>
          <a:p>
            <a:r>
              <a:rPr lang="en-US" dirty="0"/>
              <a:t>Order 300-2218 when needing to locally power an ATX amp.</a:t>
            </a:r>
          </a:p>
          <a:p>
            <a:pPr lvl="1"/>
            <a:r>
              <a:rPr lang="en-US" dirty="0"/>
              <a:t>Part is on MJEP BOM</a:t>
            </a:r>
          </a:p>
          <a:p>
            <a:pPr lvl="1"/>
            <a:r>
              <a:rPr lang="en-US" dirty="0"/>
              <a:t>Part number is a quantity of 10</a:t>
            </a:r>
          </a:p>
          <a:p>
            <a:pPr lvl="1"/>
            <a:r>
              <a:rPr lang="en-US" dirty="0"/>
              <a:t>Order one for every 10 amps needing local power</a:t>
            </a:r>
          </a:p>
          <a:p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5F5BCBE-65C5-B506-5B89-F5B30CE1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ATX Local Power</a:t>
            </a:r>
          </a:p>
        </p:txBody>
      </p:sp>
      <p:pic>
        <p:nvPicPr>
          <p:cNvPr id="29" name="Picture Placeholder 28" descr="Diagram of a power supply system&#10;&#10;Description automatically generated">
            <a:extLst>
              <a:ext uri="{FF2B5EF4-FFF2-40B4-BE49-F238E27FC236}">
                <a16:creationId xmlns:a16="http://schemas.microsoft.com/office/drawing/2014/main" id="{79C1E9CA-7AA1-9632-C7F2-FDB3AD48BCC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0" b="6520"/>
          <a:stretch>
            <a:fillRect/>
          </a:stretch>
        </p:blipFill>
        <p:spPr>
          <a:xfrm>
            <a:off x="6095999" y="0"/>
            <a:ext cx="6096001" cy="6858000"/>
          </a:xfrm>
        </p:spPr>
      </p:pic>
    </p:spTree>
    <p:extLst>
      <p:ext uri="{BB962C8B-B14F-4D97-AF65-F5344CB8AC3E}">
        <p14:creationId xmlns:p14="http://schemas.microsoft.com/office/powerpoint/2010/main" val="32861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230AB3-5C9D-16B1-6FD7-49510B7DB1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0128" y="2382029"/>
            <a:ext cx="4338520" cy="3965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44D22-7EFD-2B8D-4774-B905C7F1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Teleste Amps for Mid-split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DB68-5D0C-285B-5BE9-519AB8380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0964872" cy="5025441"/>
          </a:xfrm>
        </p:spPr>
        <p:txBody>
          <a:bodyPr/>
          <a:lstStyle/>
          <a:p>
            <a:r>
              <a:rPr lang="en-US" dirty="0"/>
              <a:t>Starting with Q4 2024 designs the following markets will use Teleste 1.8GHz amps.  </a:t>
            </a:r>
          </a:p>
          <a:p>
            <a:r>
              <a:rPr lang="en-US" dirty="0"/>
              <a:t>Lode, GNIS, and other documentation are being updated.</a:t>
            </a:r>
          </a:p>
          <a:p>
            <a:r>
              <a:rPr lang="en-US" dirty="0"/>
              <a:t>Any mid-split jobs in Q4 2024 in the following markets should be returned to Cox designers until specs are updated.  </a:t>
            </a:r>
          </a:p>
          <a:p>
            <a:pPr lvl="1"/>
            <a:r>
              <a:rPr lang="en-US" dirty="0"/>
              <a:t>Arizona</a:t>
            </a:r>
          </a:p>
          <a:p>
            <a:pPr lvl="1"/>
            <a:r>
              <a:rPr lang="en-US" dirty="0"/>
              <a:t>Sun Valley</a:t>
            </a:r>
          </a:p>
          <a:p>
            <a:pPr lvl="1"/>
            <a:r>
              <a:rPr lang="en-US" dirty="0"/>
              <a:t>Omaha</a:t>
            </a:r>
          </a:p>
          <a:p>
            <a:pPr lvl="1"/>
            <a:r>
              <a:rPr lang="en-US" dirty="0"/>
              <a:t>Kansas</a:t>
            </a:r>
          </a:p>
          <a:p>
            <a:pPr lvl="1"/>
            <a:r>
              <a:rPr lang="en-US" dirty="0"/>
              <a:t>Arkansas</a:t>
            </a:r>
          </a:p>
          <a:p>
            <a:pPr lvl="1"/>
            <a:r>
              <a:rPr lang="en-US" dirty="0"/>
              <a:t>Greater Louisiana</a:t>
            </a:r>
          </a:p>
          <a:p>
            <a:pPr lvl="1"/>
            <a:r>
              <a:rPr lang="en-US" dirty="0"/>
              <a:t>New Orleans</a:t>
            </a:r>
          </a:p>
          <a:p>
            <a:pPr lvl="1"/>
            <a:r>
              <a:rPr lang="en-US" dirty="0"/>
              <a:t>Cleveland</a:t>
            </a:r>
          </a:p>
          <a:p>
            <a:pPr lvl="1"/>
            <a:r>
              <a:rPr lang="en-US" dirty="0"/>
              <a:t>Connecticut</a:t>
            </a:r>
          </a:p>
          <a:p>
            <a:pPr lvl="1"/>
            <a:r>
              <a:rPr lang="en-US" dirty="0"/>
              <a:t>Rhode Island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14F1B-1427-DC51-49E8-A86EAF67D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4E5090-B64B-6173-D8A9-30C9CF33ED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Existing RPDs that are being segmented do not need splice docs.</a:t>
            </a:r>
          </a:p>
          <a:p>
            <a:r>
              <a:rPr lang="en-US" dirty="0"/>
              <a:t>As-built splice docs on RPD </a:t>
            </a:r>
            <a:r>
              <a:rPr lang="en-US" dirty="0" err="1"/>
              <a:t>DSegs</a:t>
            </a:r>
            <a:r>
              <a:rPr lang="en-US" dirty="0"/>
              <a:t> will show as blank.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A970D5-5B91-53AE-1424-0EAC56E6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DSeg</a:t>
            </a:r>
            <a:r>
              <a:rPr lang="en-US" dirty="0"/>
              <a:t> Splicing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20B4C4-E029-DFCD-0190-4A0F4C6BB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499A77-9EB3-01CD-666B-5B2E7F99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2233707"/>
            <a:ext cx="12168950" cy="158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5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1F37CB9888464BABA99F5D704C266D" ma:contentTypeVersion="10" ma:contentTypeDescription="Create a new document." ma:contentTypeScope="" ma:versionID="35b76621046d905c851abe09597d6222">
  <xsd:schema xmlns:xsd="http://www.w3.org/2001/XMLSchema" xmlns:xs="http://www.w3.org/2001/XMLSchema" xmlns:p="http://schemas.microsoft.com/office/2006/metadata/properties" xmlns:ns2="a1af42ce-34ea-4097-9e64-3453d3076113" xmlns:ns3="bb959f5b-c2ef-4e19-8dae-f2087d1ac31a" targetNamespace="http://schemas.microsoft.com/office/2006/metadata/properties" ma:root="true" ma:fieldsID="895dd332cb251b01da950818a0c97dd8" ns2:_="" ns3:_="">
    <xsd:import namespace="a1af42ce-34ea-4097-9e64-3453d3076113"/>
    <xsd:import namespace="bb959f5b-c2ef-4e19-8dae-f2087d1ac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f42ce-34ea-4097-9e64-3453d3076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959f5b-c2ef-4e19-8dae-f2087d1ac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60DF10-0005-478B-8391-0EBE90B8DD2D}"/>
</file>

<file path=customXml/itemProps2.xml><?xml version="1.0" encoding="utf-8"?>
<ds:datastoreItem xmlns:ds="http://schemas.openxmlformats.org/officeDocument/2006/customXml" ds:itemID="{EA8B7014-DEC5-479F-B715-93A8A58F62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6BAEC34-93CE-48D5-9D0E-99F969088B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26556</TotalTime>
  <Words>213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Proxima Nova Black</vt:lpstr>
      <vt:lpstr>Segoe UI</vt:lpstr>
      <vt:lpstr>Cox Communications 2019 Template (16x9)</vt:lpstr>
      <vt:lpstr>Network Transformation Technical/Process Meeting</vt:lpstr>
      <vt:lpstr>PowerPoint Presentation</vt:lpstr>
      <vt:lpstr>RPD Upgrade/Replacement</vt:lpstr>
      <vt:lpstr>ATX Local Power</vt:lpstr>
      <vt:lpstr>Teleste Amps for Mid-split</vt:lpstr>
      <vt:lpstr>DSeg Splicing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 2.0 Technical Review</dc:title>
  <dc:creator>Thompson, Michael (CCI-Central Region)</dc:creator>
  <cp:lastModifiedBy>Thompson, Michael (CCI-Central Region)</cp:lastModifiedBy>
  <cp:revision>193</cp:revision>
  <dcterms:created xsi:type="dcterms:W3CDTF">2020-09-16T14:23:18Z</dcterms:created>
  <dcterms:modified xsi:type="dcterms:W3CDTF">2024-01-11T14:26:35Z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0x010100A31F37CB9888464BABA99F5D704C266D</vt:lpwstr>
  </property>
</Properties>
</file>