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31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8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9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9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2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2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7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178B-4054-401C-832F-5CAA883A448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FF24A0-EB8A-4C82-8F30-5C41F39C2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6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7851-E3B1-18BE-F3A7-35818B63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947133"/>
            <a:ext cx="7049332" cy="1374289"/>
          </a:xfrm>
        </p:spPr>
        <p:txBody>
          <a:bodyPr/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Process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393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6833-2211-3832-1557-10CAA7DA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A7DC-5965-9FEB-03F7-6315370F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you finally buy it from cash counter.</a:t>
            </a:r>
          </a:p>
        </p:txBody>
      </p:sp>
    </p:spTree>
    <p:extLst>
      <p:ext uri="{BB962C8B-B14F-4D97-AF65-F5344CB8AC3E}">
        <p14:creationId xmlns:p14="http://schemas.microsoft.com/office/powerpoint/2010/main" val="699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B84F-6264-05F4-9A2E-344DDBF9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04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Real 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42F5-EFD0-5F7A-A7FF-447D33D5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527"/>
            <a:ext cx="8596668" cy="42448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Data Analytics in our day to day life without even knowing it.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We are going to a Jio mart to buy some essential things.</a:t>
            </a:r>
          </a:p>
        </p:txBody>
      </p:sp>
    </p:spTree>
    <p:extLst>
      <p:ext uri="{BB962C8B-B14F-4D97-AF65-F5344CB8AC3E}">
        <p14:creationId xmlns:p14="http://schemas.microsoft.com/office/powerpoint/2010/main" val="30719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1F9F-A434-B723-4F7C-93AC685F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six steps for Data Analysis.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F967-1938-218A-1292-0ED71161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or Plan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or Collect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or Report</a:t>
            </a:r>
          </a:p>
        </p:txBody>
      </p:sp>
    </p:spTree>
    <p:extLst>
      <p:ext uri="{BB962C8B-B14F-4D97-AF65-F5344CB8AC3E}">
        <p14:creationId xmlns:p14="http://schemas.microsoft.com/office/powerpoint/2010/main" val="39529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2784-E240-7BEC-D511-0C225B44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1A2B-E01D-B61D-FF8C-4038582D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we decide which grocery items I need before going to Jio mart.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items are following :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 &amp; Flours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 &amp; Pulses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 &amp; Spices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Fruits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Noodles &amp; Soup etc.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77B8-A21C-8034-73BC-9FF11B4F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0097-7DDF-151A-B18D-1305D2CC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 am willing to spend on grocery items are following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 &amp; Flours           = Rs 510/-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                           =Rs 750/-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 &amp; Pulses            =Rs 440/-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 &amp; Spices      =Rs 465/-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Fruits                =Rs1310/-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Noodles &amp; Soup etc. =Rs 360/-      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2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E21A-9E6A-F80F-4139-51AD43C2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472"/>
            <a:ext cx="8596668" cy="66159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C38F-15FB-024B-BAC8-5F2DC624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6066"/>
            <a:ext cx="8596668" cy="592746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buy :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 &amp; Flours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atta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Suji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Sunflower oil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 oil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 &amp; Pulses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Moong dal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Kabuli Chana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Rajma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 &amp; Spices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Turmeric Powder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Chilli Powder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Garam Masala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Fruits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Almonds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Cashews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Noodles &amp; Soup  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Maggi      </a:t>
            </a:r>
          </a:p>
          <a:p>
            <a:pPr>
              <a:buClr>
                <a:schemeClr val="tx1"/>
              </a:buClr>
              <a:buFont typeface="+mj-lt"/>
              <a:buAutoNum type="arabicPeriod" startAt="5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eriod" startAt="5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6001-4C98-D0FE-B2DC-C776EE74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6061"/>
            <a:ext cx="8596668" cy="516367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BABE-404E-353E-02A9-8CB247A6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2428"/>
            <a:ext cx="8596668" cy="598125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 &amp; Flours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atta          = 5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Suji                   =  1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1 Kg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Sunflower oil    = 4 Pack of 1 lit.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 oil            =  250 ml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 &amp; Pulses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Arhar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         = 2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Moong dal        = 2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Kabuli Chana   = 500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Rajma               = 1 Kg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B3E34-B3AC-AECF-DC9F-4417E004491B}"/>
              </a:ext>
            </a:extLst>
          </p:cNvPr>
          <p:cNvSpPr txBox="1"/>
          <p:nvPr/>
        </p:nvSpPr>
        <p:spPr>
          <a:xfrm>
            <a:off x="435685" y="0"/>
            <a:ext cx="6099586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5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4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Masala &amp; Spices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Turmeric Powder    = 250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Chilli Powder          = 500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Garam Masala         = 100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eriod" startAt="5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Fruits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Almonds                = 1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Cashews                = 500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1 Kg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                     = 1 Kg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Noodles &amp; Soup  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Maggi                    = Pack of 900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6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3A05-DC20-AE1A-43A2-B9F14875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AAFB-C2ED-8EDC-73B5-E30168F1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firstly go your appropriate item section.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pick up the best suitable fit for you.</a:t>
            </a:r>
          </a:p>
        </p:txBody>
      </p:sp>
    </p:spTree>
    <p:extLst>
      <p:ext uri="{BB962C8B-B14F-4D97-AF65-F5344CB8AC3E}">
        <p14:creationId xmlns:p14="http://schemas.microsoft.com/office/powerpoint/2010/main" val="9007538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352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Data Analytics Process:   Real World Application</vt:lpstr>
      <vt:lpstr>Description : Real Life Example</vt:lpstr>
      <vt:lpstr>There are six steps for Data Analysis. They are:</vt:lpstr>
      <vt:lpstr>1.Plan</vt:lpstr>
      <vt:lpstr>2.Prepare</vt:lpstr>
      <vt:lpstr>3.Process</vt:lpstr>
      <vt:lpstr>4.Analyze</vt:lpstr>
      <vt:lpstr>PowerPoint Presentation</vt:lpstr>
      <vt:lpstr>5.Share</vt:lpstr>
      <vt:lpstr>6. 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Process:  Real World Application</dc:title>
  <dc:creator>UNIQUE</dc:creator>
  <cp:lastModifiedBy>UNIQUE</cp:lastModifiedBy>
  <cp:revision>12</cp:revision>
  <dcterms:created xsi:type="dcterms:W3CDTF">2023-02-12T10:22:16Z</dcterms:created>
  <dcterms:modified xsi:type="dcterms:W3CDTF">2023-02-12T12:46:53Z</dcterms:modified>
</cp:coreProperties>
</file>