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1" r:id="rId5"/>
    <p:sldId id="302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DD3D-8356-48FD-B1C4-F42CB5E9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watch Skill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949C-B605-4B5F-99CB-DA894436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T</a:t>
            </a:r>
            <a:r>
              <a:rPr lang="en-US" b="0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he player with the higher numerical rating is expected to win. A player’s </a:t>
            </a:r>
            <a:r>
              <a:rPr lang="en-US" b="1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Expected Score</a:t>
            </a:r>
            <a:r>
              <a:rPr lang="en-US" b="0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 can be calculated using the difference between the ratings of two players, which for our purposes can be considered the </a:t>
            </a: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likelihood </a:t>
            </a:r>
            <a:r>
              <a:rPr lang="en-US" b="0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of winning.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After a game is completed, each player’s rating will be adjusted based on the outcome. The winner will take points from the loser, with no points being exchanged on a draw.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T</a:t>
            </a:r>
            <a:r>
              <a:rPr lang="en-US" b="0" i="0" dirty="0">
                <a:solidFill>
                  <a:schemeClr val="tx2"/>
                </a:solidFill>
                <a:effectLst/>
                <a:latin typeface="Abadi" panose="020B0604020202020204" pitchFamily="34" charset="0"/>
                <a:cs typeface="Aharoni" panose="020B0604020202020204" pitchFamily="2" charset="-79"/>
              </a:rPr>
              <a:t>ypically matches last anywhere from 10–30 minutes</a:t>
            </a:r>
            <a:endParaRPr lang="en-US" dirty="0">
              <a:solidFill>
                <a:schemeClr val="tx2"/>
              </a:solidFill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296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5706-6E4E-41CF-A72E-7105591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1AD6-0AB9-45EB-BEDD-600631BA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team_1 : the average rating of the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team_2 : the average rating of the enemy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rating_diff</a:t>
            </a: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 : the difference between the two teams’ ratings [ team_2 - team_1]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result : the outcome of the match</a:t>
            </a:r>
          </a:p>
          <a:p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A player’s skill can be inferred based on their wins, losses, draws and the relative skill of the opponents they play.</a:t>
            </a:r>
          </a:p>
        </p:txBody>
      </p:sp>
    </p:spTree>
    <p:extLst>
      <p:ext uri="{BB962C8B-B14F-4D97-AF65-F5344CB8AC3E}">
        <p14:creationId xmlns:p14="http://schemas.microsoft.com/office/powerpoint/2010/main" val="16851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B3-C127-4C57-926F-E84A2C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F8E1-FCBA-45BD-A8BA-AC1A75EB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8"/>
            <a:ext cx="5928344" cy="529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1. When the ratings of the two players are equal, the expected score for Player A is 50%.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2. When a player has a 400-point rating advantage over the other player, their expected score is 10 times larger than the other player’s.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3. In the range where most Competitive Overwatch matches are played (+/-100 Skill Rate) the Expected Score curve is nearly 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4. Differences between the team's ratings for each match appears to be normally distributed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B578-C09B-4D71-AB40-D80616DC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5585A6-F502-4D7E-A8E7-241B18F1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3" y="4514555"/>
            <a:ext cx="4203109" cy="2308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2A526-5420-40A3-BA5D-A0E09CDC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3" y="2201662"/>
            <a:ext cx="4203109" cy="2373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EB9BC9-4D7E-4C68-837F-E2D62C67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23" y="0"/>
            <a:ext cx="4203109" cy="24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82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{218B8065-C3FA-425F-B2F0-90463209C50E}tf22712842_win32</Template>
  <TotalTime>1050</TotalTime>
  <Words>249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</vt:lpstr>
      <vt:lpstr>Arial</vt:lpstr>
      <vt:lpstr>Bookman Old Style</vt:lpstr>
      <vt:lpstr>Calibri</vt:lpstr>
      <vt:lpstr>Franklin Gothic Book</vt:lpstr>
      <vt:lpstr>Wingdings</vt:lpstr>
      <vt:lpstr>1_RetrospectVTI</vt:lpstr>
      <vt:lpstr>Over watch Skill Analysis 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watch Skill Analysis </dc:title>
  <dc:creator>Praga Parmita Saha</dc:creator>
  <cp:lastModifiedBy>Praga Parmita Saha</cp:lastModifiedBy>
  <cp:revision>1</cp:revision>
  <dcterms:created xsi:type="dcterms:W3CDTF">2022-07-26T17:17:27Z</dcterms:created>
  <dcterms:modified xsi:type="dcterms:W3CDTF">2022-07-27T10:48:08Z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