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New York City – Taxi  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Praga Saha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Distribution of Fare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2800" b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mount</a:t>
            </a:r>
            <a:br>
              <a:rPr lang="en-US" sz="28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Placeholder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EEC8296-5E17-4A23-A438-9F95C00A0B74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58571" y="1146883"/>
            <a:ext cx="5701587" cy="3542857"/>
          </a:xfrm>
          <a:prstGeom prst="rect">
            <a:avLst/>
          </a:prstGeom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38 fields have negative fare amount values. #Counter({False: 999952, True: 38})</a:t>
            </a:r>
          </a:p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holds some outlier that is affecting the distribution.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4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Pickup Hour</a:t>
            </a:r>
            <a:br>
              <a:rPr lang="en-US" sz="3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5598457-7460-4E88-B431-81BDDD8F6F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96880" y="-113857"/>
            <a:ext cx="7463476" cy="331176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Pickup hours - 19 to 22 -due to office log out, shifts.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Friday heading the count as its weekend starting and passenger plan for Party/Trips/Travel then follow up by Saturday.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Pickup hours - 19 to 22 -due to office log out, shifts.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4A45634-5708-46BE-B6D3-149AC8FD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23861"/>
            <a:ext cx="789381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Pickup Hour vs Fare</a:t>
            </a:r>
            <a:br>
              <a:rPr lang="en-US" sz="3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AF82FACA-81EB-4C57-B837-AFE679E860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5422" y="897451"/>
            <a:ext cx="7768064" cy="3786808"/>
          </a:xfrm>
        </p:spPr>
      </p:pic>
    </p:spTree>
    <p:extLst>
      <p:ext uri="{BB962C8B-B14F-4D97-AF65-F5344CB8AC3E}">
        <p14:creationId xmlns:p14="http://schemas.microsoft.com/office/powerpoint/2010/main" val="21904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Payment Type</a:t>
            </a:r>
            <a:br>
              <a:rPr lang="en-US" sz="26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Card(CRD) payment is more as compared to Cash(CSH)</a:t>
            </a:r>
          </a:p>
        </p:txBody>
      </p:sp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69A286E-B82E-42A3-8D6D-C1B43BF4A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0938" b="2"/>
          <a:stretch/>
        </p:blipFill>
        <p:spPr>
          <a:xfrm>
            <a:off x="4332514" y="705968"/>
            <a:ext cx="7138689" cy="446457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5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Passenger Count</a:t>
            </a:r>
            <a:br>
              <a:rPr lang="en-US" sz="2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passenger count =1; people travel solo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Placeholder 6" descr="Chart&#10;&#10;Description automatically generated">
            <a:extLst>
              <a:ext uri="{FF2B5EF4-FFF2-40B4-BE49-F238E27FC236}">
                <a16:creationId xmlns:a16="http://schemas.microsoft.com/office/drawing/2014/main" id="{EB09B62A-7ADE-489D-8411-4547812833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06009" y="1230159"/>
            <a:ext cx="5180952" cy="3542857"/>
          </a:xfrm>
        </p:spPr>
      </p:pic>
    </p:spTree>
    <p:extLst>
      <p:ext uri="{BB962C8B-B14F-4D97-AF65-F5344CB8AC3E}">
        <p14:creationId xmlns:p14="http://schemas.microsoft.com/office/powerpoint/2010/main" val="341666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020B3-96D8-43A3-8E7C-B4EF0A3201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Open </a:t>
            </a:r>
            <a:r>
              <a:rPr lang="en-US" sz="4400" b="1" i="0">
                <a:solidFill>
                  <a:srgbClr val="FFFFFF"/>
                </a:solidFill>
                <a:effectLst/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Questions</a:t>
            </a:r>
            <a:br>
              <a:rPr lang="en-US" sz="4400" b="1" i="0">
                <a:solidFill>
                  <a:srgbClr val="FFFFFF"/>
                </a:solidFill>
                <a:effectLst/>
              </a:rPr>
            </a:br>
            <a:br>
              <a:rPr lang="en-US" sz="4400" b="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71F75E7-FAFE-42ED-9DF2-6A50ABAD04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effectLst/>
              </a:rPr>
              <a:t>1. In what trips can you confidently use respective means as measures of central tendency to estimate fare, time taken, etc. : not sure</a:t>
            </a:r>
          </a:p>
          <a:p>
            <a:pPr>
              <a:lnSpc>
                <a:spcPct val="90000"/>
              </a:lnSpc>
            </a:pPr>
            <a:r>
              <a:rPr lang="en-US" sz="2000"/>
              <a:t>2. Can we build a model to predict fare and tip amount given pick up and drop off coordinates, time of day and week?</a:t>
            </a:r>
          </a:p>
          <a:p>
            <a:pPr>
              <a:lnSpc>
                <a:spcPct val="90000"/>
              </a:lnSpc>
            </a:pPr>
            <a:r>
              <a:rPr lang="en-US" sz="2000"/>
              <a:t>- based on columns - driver will be aware about the tip and fare</a:t>
            </a:r>
          </a:p>
          <a:p>
            <a:pPr>
              <a:lnSpc>
                <a:spcPct val="90000"/>
              </a:lnSpc>
            </a:pPr>
            <a:r>
              <a:rPr lang="en-US" sz="2000"/>
              <a:t>fare_amount ,tip_amount, pickup_datetime, pickup_longitude, pickup_latitude</a:t>
            </a:r>
          </a:p>
          <a:p>
            <a:pPr>
              <a:lnSpc>
                <a:spcPct val="90000"/>
              </a:lnSpc>
            </a:pPr>
            <a:r>
              <a:rPr lang="en-US" sz="2000"/>
              <a:t>3. If you were a taxi owner, how would you maximize your earnings in a day?</a:t>
            </a:r>
          </a:p>
          <a:p>
            <a:pPr>
              <a:lnSpc>
                <a:spcPct val="90000"/>
              </a:lnSpc>
            </a:pPr>
            <a:r>
              <a:rPr lang="en-US" sz="2000"/>
              <a:t>We will use Random Forest to predict fare amount based on the longitude/latitude, trip duration in secs. (</a:t>
            </a:r>
            <a:r>
              <a:rPr lang="en-US" sz="2000" b="0" i="0">
                <a:effectLst/>
              </a:rPr>
              <a:t>Predicted fare / trip duration</a:t>
            </a:r>
            <a:r>
              <a:rPr lang="en-US" sz="2000"/>
              <a:t>)</a:t>
            </a:r>
          </a:p>
          <a:p>
            <a:pPr marL="0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394642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{F56F3F7F-4319-4DBC-BB27-99FAE7AD878D}tf22712842_win32</Template>
  <TotalTime>104</TotalTime>
  <Words>280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Consolas</vt:lpstr>
      <vt:lpstr>Franklin Gothic Book</vt:lpstr>
      <vt:lpstr>1_RetrospectVTI</vt:lpstr>
      <vt:lpstr>New York City – Taxi  Fare</vt:lpstr>
      <vt:lpstr>Distribution of Fare Amount </vt:lpstr>
      <vt:lpstr>Distribution of Pickup Hour </vt:lpstr>
      <vt:lpstr>Distribution of Pickup Hour vs Fare </vt:lpstr>
      <vt:lpstr>Distribution of Payment Type </vt:lpstr>
      <vt:lpstr>Distribution of Passenger Count </vt:lpstr>
      <vt:lpstr>Open  Questions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– Taxi  Fare</dc:title>
  <dc:creator>Praga Parmita Saha</dc:creator>
  <cp:lastModifiedBy>Praga Parmita Saha</cp:lastModifiedBy>
  <cp:revision>4</cp:revision>
  <dcterms:created xsi:type="dcterms:W3CDTF">2022-04-05T16:31:34Z</dcterms:created>
  <dcterms:modified xsi:type="dcterms:W3CDTF">2022-04-05T18:15:49Z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