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CF1-3DC5-DC55-B226-A75F512A7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212E0-9125-D264-EE18-F4ECD918C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C7A95-8D43-FC4E-BCB1-4AE2C90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B69-BF15-48A2-B8EA-EFA7E06E9998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3E850-27B3-7D8B-EB3D-C8252C94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4868-7205-287C-66A0-C9A06676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0EC4-D378-437B-A5B4-34877BBC0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48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A81A-82CB-509D-4625-05F61D17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8E16-E678-1107-814E-FD335852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FD09-0AF5-445E-EFFA-73B57325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B69-BF15-48A2-B8EA-EFA7E06E9998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E27B-CD7F-AF98-0164-1E1ED4DF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B7CE0-37CF-8871-0DC8-F1D6DD8C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0EC4-D378-437B-A5B4-34877BBC0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2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368F2-5877-B071-BF12-9A85E7953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FAF99-8CE8-DCC3-A84B-44802BD51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A37F5-AFFC-7EE3-CC87-0B587B30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B69-BF15-48A2-B8EA-EFA7E06E9998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61FF2-C4B7-E81F-D76A-98494782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3683-0B01-DAA5-2A81-99EDA548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0EC4-D378-437B-A5B4-34877BBC0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1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C5B1-F2D6-02D5-D682-F43C40BC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EB85-D57D-1FD1-F4BC-47D1BD47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C89-7E7F-C48C-976D-1E40EFD4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B69-BF15-48A2-B8EA-EFA7E06E9998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E77E5-E037-028E-0E46-591E8BA6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730E6-7767-9029-A8E5-C0D9EFC3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0EC4-D378-437B-A5B4-34877BBC0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72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00AD-17F4-DE2D-E6C3-B9D55A9C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C93A9-37B9-1FFD-4F8A-42425D7D9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40D9-30B9-A1EC-7FC3-6821C505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B69-BF15-48A2-B8EA-EFA7E06E9998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0807-B2FC-8CD4-9F82-737412F9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6CCD-A765-9346-DEBF-780FA4B9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0EC4-D378-437B-A5B4-34877BBC0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79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0CAA-3EDC-2916-E2E2-172050C2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5E4C-FD9C-AB31-3880-E21A30F10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3F929-849D-ADFA-18D1-E68E0E0E8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84D90-E398-315A-1642-47149DF6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B69-BF15-48A2-B8EA-EFA7E06E9998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AA0FF-0AB0-0B3A-A43E-88CF144C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0E6DB-C7A0-7841-EB31-FDCA4AA9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0EC4-D378-437B-A5B4-34877BBC0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3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254E-71A2-AA0F-6598-0F215C6C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9366E-5C19-2DAC-2EBA-DC0C6529B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462AD-058B-DACB-F82E-D33FF0B7B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1D2DF-B02E-3CAE-7809-4EA1782F0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047E8-BEEE-7B16-2A83-3BC26EC83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2C688-ABF9-4CC9-A658-49A5DAD7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B69-BF15-48A2-B8EA-EFA7E06E9998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F0DE6-8F7C-882D-D517-4622E05A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76965-9E94-5C1D-FBFC-507B689F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0EC4-D378-437B-A5B4-34877BBC0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98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D196-39EF-6647-37B0-A79A2C71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8B1BF-907B-CD1D-C245-FC7E3194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B69-BF15-48A2-B8EA-EFA7E06E9998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5E9A7-0E2C-CA5F-57BB-8064EE35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60313-BA18-B7D2-5C25-B74ABD84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0EC4-D378-437B-A5B4-34877BBC0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AE857-8060-72F7-C239-5E9833CB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B69-BF15-48A2-B8EA-EFA7E06E9998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DE513-75F3-08B0-A38C-D61A4F21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8608E-29E2-A9FF-ACF5-6EFCD288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0EC4-D378-437B-A5B4-34877BBC0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1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0BF9-8192-3B54-CC63-A35479FE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9CE5-F330-0651-6F0B-EA6A9B031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C5D8D-7871-2629-F454-0F72CEEF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7D6A4-14F0-B7B5-1166-C58C67C1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B69-BF15-48A2-B8EA-EFA7E06E9998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52117-E183-5D18-AB1B-11CE605D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33C7E-0D5B-B382-B8DB-38702F51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0EC4-D378-437B-A5B4-34877BBC0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88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C1ED-8E84-82C9-4EF4-0D416DA5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EDB17-A468-7E21-5A46-09A2EA123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9F3FB-50EC-35E4-3CD2-718B502A0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1F979-98CA-37B5-296D-09B74366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B69-BF15-48A2-B8EA-EFA7E06E9998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85144-A892-BB6B-B544-890DFD8D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D4D26-75A3-F5CF-925F-86175DC4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0EC4-D378-437B-A5B4-34877BBC0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AC17B-F0BE-695C-CA61-CAAA228E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410EB-E122-F787-441D-1FB2B6BE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38B8-E992-8A0C-6A31-11DF7F023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8B69-BF15-48A2-B8EA-EFA7E06E9998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ABBA-FAAC-F834-79F1-94B20453B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B8A2-DDC1-7A76-675F-79361395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60EC4-D378-437B-A5B4-34877BBC0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57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E3DF4E6-AEB7-4FA0-41F8-04387940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42350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2C5FBC-7AF0-7497-1857-F55A0E187998}"/>
              </a:ext>
            </a:extLst>
          </p:cNvPr>
          <p:cNvSpPr/>
          <p:nvPr/>
        </p:nvSpPr>
        <p:spPr>
          <a:xfrm flipH="1">
            <a:off x="1709059" y="296138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3B095-4F54-593B-CA3B-B2532C21F289}"/>
              </a:ext>
            </a:extLst>
          </p:cNvPr>
          <p:cNvSpPr/>
          <p:nvPr/>
        </p:nvSpPr>
        <p:spPr>
          <a:xfrm rot="16200000" flipH="1">
            <a:off x="-1691246" y="3977075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FA705-7D02-51F9-D67A-06E9DFDDDCB8}"/>
              </a:ext>
            </a:extLst>
          </p:cNvPr>
          <p:cNvSpPr/>
          <p:nvPr/>
        </p:nvSpPr>
        <p:spPr>
          <a:xfrm rot="16200000" flipH="1">
            <a:off x="-2079034" y="3996724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B52BD-8BA0-C4E8-DC98-F37399A96237}"/>
              </a:ext>
            </a:extLst>
          </p:cNvPr>
          <p:cNvSpPr/>
          <p:nvPr/>
        </p:nvSpPr>
        <p:spPr>
          <a:xfrm flipH="1">
            <a:off x="1886340" y="541844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92D2EC3-FEBE-F235-F134-981E2295ED2E}"/>
              </a:ext>
            </a:extLst>
          </p:cNvPr>
          <p:cNvSpPr>
            <a:spLocks noGrp="1"/>
          </p:cNvSpPr>
          <p:nvPr/>
        </p:nvSpPr>
        <p:spPr>
          <a:xfrm>
            <a:off x="702906" y="2831498"/>
            <a:ext cx="10515600" cy="2119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	</a:t>
            </a:r>
            <a:r>
              <a:rPr lang="en-IN" sz="7200" b="1" dirty="0">
                <a:latin typeface="+mn-lt"/>
              </a:rPr>
              <a:t>ACT-SYS-DT</a:t>
            </a:r>
            <a:br>
              <a:rPr lang="en-IN" sz="7200" b="1" dirty="0">
                <a:latin typeface="+mn-lt"/>
              </a:rPr>
            </a:br>
            <a:r>
              <a:rPr lang="en-IN" sz="7200" b="1" dirty="0">
                <a:latin typeface="+mn-lt"/>
              </a:rPr>
              <a:t>	weekly update </a:t>
            </a:r>
            <a:br>
              <a:rPr lang="en-IN" sz="7200" b="1" dirty="0">
                <a:latin typeface="+mn-lt"/>
              </a:rPr>
            </a:br>
            <a:endParaRPr lang="en-IN" sz="7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385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E3DF4E6-AEB7-4FA0-41F8-04387940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42350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2C5FBC-7AF0-7497-1857-F55A0E187998}"/>
              </a:ext>
            </a:extLst>
          </p:cNvPr>
          <p:cNvSpPr/>
          <p:nvPr/>
        </p:nvSpPr>
        <p:spPr>
          <a:xfrm flipH="1">
            <a:off x="1709059" y="296138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3B095-4F54-593B-CA3B-B2532C21F289}"/>
              </a:ext>
            </a:extLst>
          </p:cNvPr>
          <p:cNvSpPr/>
          <p:nvPr/>
        </p:nvSpPr>
        <p:spPr>
          <a:xfrm rot="16200000" flipH="1">
            <a:off x="-1691246" y="3977075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FA705-7D02-51F9-D67A-06E9DFDDDCB8}"/>
              </a:ext>
            </a:extLst>
          </p:cNvPr>
          <p:cNvSpPr/>
          <p:nvPr/>
        </p:nvSpPr>
        <p:spPr>
          <a:xfrm rot="16200000" flipH="1">
            <a:off x="-2079034" y="3996724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B52BD-8BA0-C4E8-DC98-F37399A96237}"/>
              </a:ext>
            </a:extLst>
          </p:cNvPr>
          <p:cNvSpPr/>
          <p:nvPr/>
        </p:nvSpPr>
        <p:spPr>
          <a:xfrm flipH="1">
            <a:off x="1886340" y="541844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FC27B-FF7A-E505-2BE3-6E66F624C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49" y="1698359"/>
            <a:ext cx="5894332" cy="35850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997EE4-394B-D7C2-1A7D-5ADB638F4887}"/>
              </a:ext>
            </a:extLst>
          </p:cNvPr>
          <p:cNvSpPr txBox="1"/>
          <p:nvPr/>
        </p:nvSpPr>
        <p:spPr>
          <a:xfrm>
            <a:off x="1747898" y="961102"/>
            <a:ext cx="5334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Laser cutting 8mm AA6061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F3A771-697F-5169-8886-5D683DBA79FA}"/>
              </a:ext>
            </a:extLst>
          </p:cNvPr>
          <p:cNvSpPr txBox="1"/>
          <p:nvPr/>
        </p:nvSpPr>
        <p:spPr>
          <a:xfrm>
            <a:off x="7593106" y="1120588"/>
            <a:ext cx="3990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Changes</a:t>
            </a:r>
          </a:p>
          <a:p>
            <a:endParaRPr lang="en-IN" dirty="0"/>
          </a:p>
          <a:p>
            <a:r>
              <a:rPr lang="en-IN" dirty="0"/>
              <a:t>Single Arm made out of ABS weighted around 50g (100 % in-fill material) </a:t>
            </a:r>
          </a:p>
          <a:p>
            <a:r>
              <a:rPr lang="en-IN" dirty="0"/>
              <a:t>(16mm thick)</a:t>
            </a:r>
          </a:p>
          <a:p>
            <a:endParaRPr lang="en-IN" dirty="0"/>
          </a:p>
          <a:p>
            <a:r>
              <a:rPr lang="en-IN" dirty="0"/>
              <a:t>Metal arm weighs around 76g (8mm thick)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848AD3-4973-2F21-92F7-802E0E7C9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044" y="3519838"/>
            <a:ext cx="4113029" cy="31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8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E3DF4E6-AEB7-4FA0-41F8-04387940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42350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2C5FBC-7AF0-7497-1857-F55A0E187998}"/>
              </a:ext>
            </a:extLst>
          </p:cNvPr>
          <p:cNvSpPr/>
          <p:nvPr/>
        </p:nvSpPr>
        <p:spPr>
          <a:xfrm flipH="1">
            <a:off x="1709059" y="296138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3B095-4F54-593B-CA3B-B2532C21F289}"/>
              </a:ext>
            </a:extLst>
          </p:cNvPr>
          <p:cNvSpPr/>
          <p:nvPr/>
        </p:nvSpPr>
        <p:spPr>
          <a:xfrm rot="16200000" flipH="1">
            <a:off x="-1691246" y="3977075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FA705-7D02-51F9-D67A-06E9DFDDDCB8}"/>
              </a:ext>
            </a:extLst>
          </p:cNvPr>
          <p:cNvSpPr/>
          <p:nvPr/>
        </p:nvSpPr>
        <p:spPr>
          <a:xfrm rot="16200000" flipH="1">
            <a:off x="-2079034" y="3996724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B52BD-8BA0-C4E8-DC98-F37399A96237}"/>
              </a:ext>
            </a:extLst>
          </p:cNvPr>
          <p:cNvSpPr/>
          <p:nvPr/>
        </p:nvSpPr>
        <p:spPr>
          <a:xfrm flipH="1">
            <a:off x="1886340" y="541844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D504B-9664-0416-3978-93C94DF3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809" y="2212341"/>
            <a:ext cx="5258898" cy="3246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C302CE-87BB-55D4-4D01-83720825ABEC}"/>
              </a:ext>
            </a:extLst>
          </p:cNvPr>
          <p:cNvSpPr txBox="1"/>
          <p:nvPr/>
        </p:nvSpPr>
        <p:spPr>
          <a:xfrm>
            <a:off x="3473093" y="5557471"/>
            <a:ext cx="679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Revised Holder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7F9D4D-A8B2-6E4C-FE64-BA2135E9B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341" y="2330574"/>
            <a:ext cx="5174831" cy="33505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8FDCD-006F-EA94-6796-CDEF0D8BD4DD}"/>
              </a:ext>
            </a:extLst>
          </p:cNvPr>
          <p:cNvSpPr txBox="1"/>
          <p:nvPr/>
        </p:nvSpPr>
        <p:spPr>
          <a:xfrm>
            <a:off x="8579223" y="5534476"/>
            <a:ext cx="371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Initial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92DE4-C9D8-8395-F179-B070E63A10F5}"/>
              </a:ext>
            </a:extLst>
          </p:cNvPr>
          <p:cNvSpPr txBox="1"/>
          <p:nvPr/>
        </p:nvSpPr>
        <p:spPr>
          <a:xfrm>
            <a:off x="1886340" y="1201271"/>
            <a:ext cx="4002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Transducer Holder</a:t>
            </a:r>
          </a:p>
        </p:txBody>
      </p:sp>
    </p:spTree>
    <p:extLst>
      <p:ext uri="{BB962C8B-B14F-4D97-AF65-F5344CB8AC3E}">
        <p14:creationId xmlns:p14="http://schemas.microsoft.com/office/powerpoint/2010/main" val="276451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E3DF4E6-AEB7-4FA0-41F8-04387940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42350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2C5FBC-7AF0-7497-1857-F55A0E187998}"/>
              </a:ext>
            </a:extLst>
          </p:cNvPr>
          <p:cNvSpPr/>
          <p:nvPr/>
        </p:nvSpPr>
        <p:spPr>
          <a:xfrm flipH="1">
            <a:off x="1709059" y="296138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3B095-4F54-593B-CA3B-B2532C21F289}"/>
              </a:ext>
            </a:extLst>
          </p:cNvPr>
          <p:cNvSpPr/>
          <p:nvPr/>
        </p:nvSpPr>
        <p:spPr>
          <a:xfrm rot="16200000" flipH="1">
            <a:off x="-1691246" y="3977075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FA705-7D02-51F9-D67A-06E9DFDDDCB8}"/>
              </a:ext>
            </a:extLst>
          </p:cNvPr>
          <p:cNvSpPr/>
          <p:nvPr/>
        </p:nvSpPr>
        <p:spPr>
          <a:xfrm rot="16200000" flipH="1">
            <a:off x="-2079034" y="3996724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B52BD-8BA0-C4E8-DC98-F37399A96237}"/>
              </a:ext>
            </a:extLst>
          </p:cNvPr>
          <p:cNvSpPr/>
          <p:nvPr/>
        </p:nvSpPr>
        <p:spPr>
          <a:xfrm flipH="1">
            <a:off x="1886340" y="541844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F4678-E817-5ADB-6728-D195E52D7374}"/>
              </a:ext>
            </a:extLst>
          </p:cNvPr>
          <p:cNvSpPr txBox="1"/>
          <p:nvPr/>
        </p:nvSpPr>
        <p:spPr>
          <a:xfrm>
            <a:off x="1990165" y="1013012"/>
            <a:ext cx="186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Software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181D47-ECFC-154E-C143-A3FEDFA39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423" y="4609131"/>
            <a:ext cx="10382531" cy="18459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81E561-E97C-CDDC-7F7E-0AF484650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18" y="961951"/>
            <a:ext cx="6900707" cy="365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6DB7E7-CFE1-67DF-D26D-01107012F340}"/>
              </a:ext>
            </a:extLst>
          </p:cNvPr>
          <p:cNvSpPr txBox="1"/>
          <p:nvPr/>
        </p:nvSpPr>
        <p:spPr>
          <a:xfrm>
            <a:off x="1201424" y="1810871"/>
            <a:ext cx="3127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Delta X is company based in Vietnam.</a:t>
            </a:r>
          </a:p>
          <a:p>
            <a:r>
              <a:rPr lang="en-IN" dirty="0"/>
              <a:t>There designs and software are open source</a:t>
            </a:r>
          </a:p>
          <a:p>
            <a:endParaRPr lang="en-IN" dirty="0"/>
          </a:p>
          <a:p>
            <a:r>
              <a:rPr lang="en-IN" dirty="0"/>
              <a:t>Solution 1: Building On Top of existing software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24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E3DF4E6-AEB7-4FA0-41F8-04387940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42350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2C5FBC-7AF0-7497-1857-F55A0E187998}"/>
              </a:ext>
            </a:extLst>
          </p:cNvPr>
          <p:cNvSpPr/>
          <p:nvPr/>
        </p:nvSpPr>
        <p:spPr>
          <a:xfrm flipH="1">
            <a:off x="1709059" y="296138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3B095-4F54-593B-CA3B-B2532C21F289}"/>
              </a:ext>
            </a:extLst>
          </p:cNvPr>
          <p:cNvSpPr/>
          <p:nvPr/>
        </p:nvSpPr>
        <p:spPr>
          <a:xfrm rot="16200000" flipH="1">
            <a:off x="-1691246" y="3977075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FA705-7D02-51F9-D67A-06E9DFDDDCB8}"/>
              </a:ext>
            </a:extLst>
          </p:cNvPr>
          <p:cNvSpPr/>
          <p:nvPr/>
        </p:nvSpPr>
        <p:spPr>
          <a:xfrm rot="16200000" flipH="1">
            <a:off x="-2079034" y="3996724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B52BD-8BA0-C4E8-DC98-F37399A96237}"/>
              </a:ext>
            </a:extLst>
          </p:cNvPr>
          <p:cNvSpPr/>
          <p:nvPr/>
        </p:nvSpPr>
        <p:spPr>
          <a:xfrm flipH="1">
            <a:off x="1886340" y="541844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F4678-E817-5ADB-6728-D195E52D7374}"/>
              </a:ext>
            </a:extLst>
          </p:cNvPr>
          <p:cNvSpPr txBox="1"/>
          <p:nvPr/>
        </p:nvSpPr>
        <p:spPr>
          <a:xfrm>
            <a:off x="1990165" y="1013012"/>
            <a:ext cx="3598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Software -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811D6-74A2-F4D7-2785-47880A68E974}"/>
              </a:ext>
            </a:extLst>
          </p:cNvPr>
          <p:cNvSpPr txBox="1"/>
          <p:nvPr/>
        </p:nvSpPr>
        <p:spPr>
          <a:xfrm>
            <a:off x="1569462" y="1858457"/>
            <a:ext cx="32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Path Planning using Python or MATLAB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8666E3-4030-F52D-F986-B9A6C86EB7FB}"/>
              </a:ext>
            </a:extLst>
          </p:cNvPr>
          <p:cNvSpPr txBox="1"/>
          <p:nvPr/>
        </p:nvSpPr>
        <p:spPr>
          <a:xfrm>
            <a:off x="6544236" y="1861558"/>
            <a:ext cx="29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 – Code Generator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03E3C9-A72C-CA4D-5428-C2907D77C13B}"/>
              </a:ext>
            </a:extLst>
          </p:cNvPr>
          <p:cNvCxnSpPr>
            <a:endCxn id="11" idx="1"/>
          </p:cNvCxnSpPr>
          <p:nvPr/>
        </p:nvCxnSpPr>
        <p:spPr>
          <a:xfrm>
            <a:off x="4831976" y="2034988"/>
            <a:ext cx="1568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A0BE00-28CD-626A-DF45-786B88E92D04}"/>
              </a:ext>
            </a:extLst>
          </p:cNvPr>
          <p:cNvCxnSpPr/>
          <p:nvPr/>
        </p:nvCxnSpPr>
        <p:spPr>
          <a:xfrm>
            <a:off x="7530353" y="2339788"/>
            <a:ext cx="0" cy="108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D5F530-9188-4A2A-6DFB-300DA979DF3F}"/>
              </a:ext>
            </a:extLst>
          </p:cNvPr>
          <p:cNvSpPr txBox="1"/>
          <p:nvPr/>
        </p:nvSpPr>
        <p:spPr>
          <a:xfrm>
            <a:off x="6531427" y="3539842"/>
            <a:ext cx="325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Interfacing Microcontroller with PC using a Serial Monitor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9E9234-2E8F-D1D6-9EA3-338C67DF4919}"/>
              </a:ext>
            </a:extLst>
          </p:cNvPr>
          <p:cNvSpPr txBox="1"/>
          <p:nvPr/>
        </p:nvSpPr>
        <p:spPr>
          <a:xfrm>
            <a:off x="1419808" y="2635624"/>
            <a:ext cx="49809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CURRENT LEVEL OF CONTROL</a:t>
            </a:r>
          </a:p>
          <a:p>
            <a:endParaRPr lang="en-IN" dirty="0"/>
          </a:p>
          <a:p>
            <a:r>
              <a:rPr lang="en-IN" dirty="0"/>
              <a:t>POINT – TO – POINT</a:t>
            </a:r>
          </a:p>
          <a:p>
            <a:r>
              <a:rPr lang="en-IN" dirty="0"/>
              <a:t>As per the plan the probe will have dwell between each point.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LEVEL OF CONTROL – CONTINOUS PATH (no dwell)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03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7ED0-576B-E6F0-7C8B-56971EA8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6A4E-FA9B-EF67-CA75-C79F2C02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03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Pragadeesh S B</dc:creator>
  <cp:lastModifiedBy>Pragadeesh S B</cp:lastModifiedBy>
  <cp:revision>1</cp:revision>
  <dcterms:created xsi:type="dcterms:W3CDTF">2023-03-18T09:29:05Z</dcterms:created>
  <dcterms:modified xsi:type="dcterms:W3CDTF">2023-03-18T11:07:47Z</dcterms:modified>
</cp:coreProperties>
</file>