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18F-0034-87DA-38C2-E14FB2E55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218A-6321-6768-2951-2982E8CD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8428-6105-BA40-7FEA-5FFC2AF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4B5A-B762-1AD9-9388-EFEB720D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AE87-6A92-3B82-C635-B8E0BD4D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BDE0-4957-669A-B83E-DB156586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005A0-B185-3EBF-3620-401E762A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CF92-DA3D-A4A5-046E-82E37605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BCBF-6D2F-B66C-6719-1967C3C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E5C0-F8BB-2952-437F-3E5D68CF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1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EA098-F0E7-665D-2670-AA1300A2F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51F1B-C62B-2416-91A3-3E0C00D3F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96C5-E2BD-7E74-B95E-49B6E5B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07B-9EE3-FC61-B3B7-5B4B509D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D307-AAFA-9D1D-3E5D-D6E02DF2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420-AE2F-8634-9A66-1980EB6D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EB65-5966-32DD-847A-B3CD3BC4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C4EE-EA19-A7C3-80A8-B451C655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F6260-A619-2C05-2A61-EEB9171A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E6CE-4C37-1EE7-8921-2C816956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2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112D-AC87-3A80-203B-47D07EB2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F1DD1-BCBB-2E83-5900-327858D7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949A-23A7-6476-17DD-E6EE68CC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F8E6-2E4B-153B-8D57-6C021F6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F306-2EB5-BABF-A63F-824BFCF7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6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5143-97A4-18EE-CE13-877513C7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D6E0-51A0-4DF6-39F8-A934C9BD7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28856-E675-600E-75A6-594BED13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1AAD4-9B1A-CF67-51EB-6F5B5D70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8C06-6F02-183E-BD05-F067D51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4603D-D992-D9CE-F7DB-8168CF1F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3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B244-E95F-78D3-355F-B62D1032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56C2-C67A-4F87-2625-2D6279BC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BCE31-97BF-9DAD-751E-0A658348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35F0-A05F-F472-19BC-95820D51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7B83-14C9-9ED7-E247-E87C56D5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86780-90FC-5E4C-B1FB-C92E7DAD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52287-C920-B2D0-51B8-3E5E81F0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D555B-E53C-ACAE-B52E-8D221070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D6A6-AAE4-0D40-0B9C-BE0D6B9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D3965-643D-3A97-4E3F-80CF4A00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D5B69-342C-9CDB-4DD7-C8F5B33D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983C-DB54-26D9-68BD-3FD17A22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2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ABB62-9D20-FBC3-4CF5-D66B240D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88691-4675-2DBB-166C-D6BF3D2A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E5E7-CDF5-1028-38D3-97013873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9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3CBE-64B0-5BE3-7C1D-BA2F2567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AA8D-378D-C8BA-B990-F567F300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6BB3-A41E-7E4B-EBC9-C16D40C0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D6D1C-4E7A-80E4-8268-747CDE9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CAE4-98B9-C648-3901-DF986C1C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33948-555B-09A5-EEBA-4C6491E1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7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5CCC-2C71-0986-B8DC-57E08C0D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3F544-88D0-DB83-9252-7CB1BCBC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3A29-C829-5178-55BF-95A7B266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6DF8-71E9-0D22-7AB7-DCFC13CD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E912-6DCC-D778-448A-F68A2FFB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C62A-8E6D-B2FA-BEF7-AADE662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3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3368C-F636-7AC8-2C8A-28C7B31B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9459-7D60-606A-1051-17CB2012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B306-33C6-852E-B9F9-91FD38B91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6055-13AF-4253-BE70-0F98E05B7FB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1848-D79E-1E98-B96E-6DA0AAD0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1485-DE9B-E960-208C-29B172E6C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A212-C16E-434A-BD55-37DCBC483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5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C647BF7-DFB5-DF7F-BDE7-D71BD03A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B7B66E-4FF4-0450-0BE3-010F89C25D31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2BCA4-703D-019D-8542-4BF9BB45DD28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C4DE8-C3AB-F3A0-B2CD-B883383CD836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4C986-C2FB-85A8-B7F3-8CDD598DF8CA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C52148-30E4-5D3C-F06B-B224C6F1C8EB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	</a:t>
            </a:r>
            <a:r>
              <a:rPr lang="en-IN" sz="7200" b="1" dirty="0">
                <a:latin typeface="+mn-lt"/>
              </a:rPr>
              <a:t>ACT-SYS-DT</a:t>
            </a:r>
            <a:br>
              <a:rPr lang="en-IN" sz="7200" b="1" dirty="0">
                <a:latin typeface="+mn-lt"/>
              </a:rPr>
            </a:br>
            <a:r>
              <a:rPr lang="en-IN" sz="7200" b="1" dirty="0">
                <a:latin typeface="+mn-lt"/>
              </a:rPr>
              <a:t>	weekly update - 6</a:t>
            </a:r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46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C647BF7-DFB5-DF7F-BDE7-D71BD03A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15456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B7B66E-4FF4-0450-0BE3-010F89C25D31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2BCA4-703D-019D-8542-4BF9BB45DD28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C4DE8-C3AB-F3A0-B2CD-B883383CD836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4C986-C2FB-85A8-B7F3-8CDD598DF8CA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EAB01-887F-9FAC-A3BF-30C6DA5C5F9F}"/>
              </a:ext>
            </a:extLst>
          </p:cNvPr>
          <p:cNvSpPr txBox="1"/>
          <p:nvPr/>
        </p:nvSpPr>
        <p:spPr>
          <a:xfrm>
            <a:off x="1775012" y="1013012"/>
            <a:ext cx="975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Changes made in MARLIN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7E3A3-E70E-F937-11FD-6D6A1E38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08" y="1650888"/>
            <a:ext cx="8584935" cy="42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4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C647BF7-DFB5-DF7F-BDE7-D71BD03A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B7B66E-4FF4-0450-0BE3-010F89C25D31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2BCA4-703D-019D-8542-4BF9BB45DD28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C4DE8-C3AB-F3A0-B2CD-B883383CD836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4C986-C2FB-85A8-B7F3-8CDD598DF8CA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B3192-E27F-52ED-B465-A7C324B8C25A}"/>
              </a:ext>
            </a:extLst>
          </p:cNvPr>
          <p:cNvSpPr txBox="1"/>
          <p:nvPr/>
        </p:nvSpPr>
        <p:spPr>
          <a:xfrm>
            <a:off x="1775012" y="1013012"/>
            <a:ext cx="975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FB29A-2314-9FE2-EFC5-F1D20114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340" y="2118692"/>
            <a:ext cx="8443692" cy="4023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B9D-00FD-F530-376C-BB511E1021CB}"/>
              </a:ext>
            </a:extLst>
          </p:cNvPr>
          <p:cNvSpPr txBox="1"/>
          <p:nvPr/>
        </p:nvSpPr>
        <p:spPr>
          <a:xfrm>
            <a:off x="1541929" y="1013012"/>
            <a:ext cx="7709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G-Code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85819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C647BF7-DFB5-DF7F-BDE7-D71BD03A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B7B66E-4FF4-0450-0BE3-010F89C25D31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2BCA4-703D-019D-8542-4BF9BB45DD28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C4DE8-C3AB-F3A0-B2CD-B883383CD836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4C986-C2FB-85A8-B7F3-8CDD598DF8CA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1E0C2-5113-AF0E-014D-260E6AD90445}"/>
              </a:ext>
            </a:extLst>
          </p:cNvPr>
          <p:cNvSpPr txBox="1"/>
          <p:nvPr/>
        </p:nvSpPr>
        <p:spPr>
          <a:xfrm>
            <a:off x="1709059" y="1039906"/>
            <a:ext cx="48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C6F25-6403-60B5-52CD-5087E14C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71" y="1772886"/>
            <a:ext cx="2789162" cy="24386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AA808-0DF7-4246-5D66-44773B9C5F40}"/>
              </a:ext>
            </a:extLst>
          </p:cNvPr>
          <p:cNvSpPr/>
          <p:nvPr/>
        </p:nvSpPr>
        <p:spPr>
          <a:xfrm>
            <a:off x="8319247" y="1650888"/>
            <a:ext cx="2635624" cy="24386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6A412-7B18-7C6C-2526-7BE95188B1C8}"/>
              </a:ext>
            </a:extLst>
          </p:cNvPr>
          <p:cNvSpPr txBox="1"/>
          <p:nvPr/>
        </p:nvSpPr>
        <p:spPr>
          <a:xfrm>
            <a:off x="7082117" y="4211497"/>
            <a:ext cx="23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-100,-100,-327.161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4F88F8-700A-B8AC-4B51-736369DC965A}"/>
              </a:ext>
            </a:extLst>
          </p:cNvPr>
          <p:cNvSpPr txBox="1"/>
          <p:nvPr/>
        </p:nvSpPr>
        <p:spPr>
          <a:xfrm>
            <a:off x="6860380" y="1281556"/>
            <a:ext cx="23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-100,100,-327.161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056F4-6D5A-4169-641E-DAA659C9F9E9}"/>
              </a:ext>
            </a:extLst>
          </p:cNvPr>
          <p:cNvSpPr txBox="1"/>
          <p:nvPr/>
        </p:nvSpPr>
        <p:spPr>
          <a:xfrm>
            <a:off x="9959787" y="1172869"/>
            <a:ext cx="23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100,100,-327.161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849F3-E2E2-801F-2725-AF60D8057AE9}"/>
              </a:ext>
            </a:extLst>
          </p:cNvPr>
          <p:cNvSpPr txBox="1"/>
          <p:nvPr/>
        </p:nvSpPr>
        <p:spPr>
          <a:xfrm>
            <a:off x="9710901" y="4267099"/>
            <a:ext cx="23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100,-100,-327.161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031CC-226E-A95A-7AC8-69B6B3C32794}"/>
              </a:ext>
            </a:extLst>
          </p:cNvPr>
          <p:cNvSpPr txBox="1"/>
          <p:nvPr/>
        </p:nvSpPr>
        <p:spPr>
          <a:xfrm>
            <a:off x="9350187" y="2975257"/>
            <a:ext cx="1981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0,0,-327.161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950485-5EBB-FDB6-73F9-7E6962CE90BF}"/>
              </a:ext>
            </a:extLst>
          </p:cNvPr>
          <p:cNvCxnSpPr/>
          <p:nvPr/>
        </p:nvCxnSpPr>
        <p:spPr>
          <a:xfrm flipH="1">
            <a:off x="8650941" y="1650888"/>
            <a:ext cx="230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4FE424-8459-AE5F-9156-1B579B058F0E}"/>
              </a:ext>
            </a:extLst>
          </p:cNvPr>
          <p:cNvCxnSpPr/>
          <p:nvPr/>
        </p:nvCxnSpPr>
        <p:spPr>
          <a:xfrm>
            <a:off x="8319247" y="1650888"/>
            <a:ext cx="0" cy="2096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D90862-9206-F179-F826-41FF1C7AF92B}"/>
              </a:ext>
            </a:extLst>
          </p:cNvPr>
          <p:cNvCxnSpPr/>
          <p:nvPr/>
        </p:nvCxnSpPr>
        <p:spPr>
          <a:xfrm>
            <a:off x="8319247" y="4050830"/>
            <a:ext cx="2357718" cy="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D2DD82-2540-CBFF-6BD2-B33840B82E56}"/>
              </a:ext>
            </a:extLst>
          </p:cNvPr>
          <p:cNvCxnSpPr/>
          <p:nvPr/>
        </p:nvCxnSpPr>
        <p:spPr>
          <a:xfrm flipV="1">
            <a:off x="10954871" y="2256186"/>
            <a:ext cx="0" cy="181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7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B6EA8BF-6140-B39B-0008-98A6985CE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F01B1C-B998-06B9-75BE-0FA115A10146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B043B-F512-B304-816C-385B870B747A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DEACB-8FB3-4097-12A0-BA86150280C3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E47DF-0AB2-BBAB-5428-2AA5BA95B86F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818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Pragadeesh S B</dc:creator>
  <cp:lastModifiedBy>Pragadeesh S B</cp:lastModifiedBy>
  <cp:revision>1</cp:revision>
  <dcterms:created xsi:type="dcterms:W3CDTF">2023-03-03T11:05:50Z</dcterms:created>
  <dcterms:modified xsi:type="dcterms:W3CDTF">2023-03-03T12:25:08Z</dcterms:modified>
</cp:coreProperties>
</file>