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B449-75C2-7365-C829-8892A0AA1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43BD-77EC-474E-E541-A7892E29B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9DA2-5698-2E13-546B-179E5C01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C9EF3-A8A6-FD63-5978-1540A846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E499-F4FE-212C-310C-9CED0BA4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0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C05B-68F5-D536-3200-52318C29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4728E-F179-DE42-670A-BC3435B4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AB98-7B0A-61B7-54C4-C94BD51D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6BA6-BF21-9FFB-6A5B-11D41D4A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CDA5-BAF0-5ED0-DC6C-1A847384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2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6C7E6-F39F-020D-ACDC-86388293F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90DF6-DBC6-EBED-1282-7B4DBA72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D4FF-8B02-384D-8A94-6AAF3CF7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2EBF5-571B-2151-7844-DCC3A632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013D-E824-BA96-5D51-35E23E2F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7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FDE8-2E3E-4BD4-FEB4-1897EB53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247F0-D877-77B1-E4AB-EF43246CD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DF37A-6BCD-DA48-61E0-264E24AB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4D3C-8AD4-C0D3-1FD6-563C431C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191F-8AB9-06B9-B4CB-1CB7FD5E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22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7D4B-E144-C133-DE32-134AD070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88EE9-F9A6-B307-52CD-B1FDCEA0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AD49D-EC71-FD51-2816-D2A23DB3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A168C-DDB2-07E1-E46F-2391C31E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BEA7-B4D7-324C-3EA3-3B7E3BBD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8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4D54-1687-1029-9584-95B2478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57A2-08A7-28E4-97BE-B3B007849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9DD12-CC37-D613-4589-341FED49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1EAF-1A89-38E4-02D7-1D89D335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9D48-5DF8-7E39-FB53-F86177E8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751B-775A-1221-C1E7-5938F326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349F-09A5-C07A-E39C-40B6EA30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A9617-CA13-116B-FA05-22B52A67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4B9C-CAB8-C08C-B239-2610126E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1C48-38C3-E513-7E70-3B793A529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E07AC-8D0A-05C9-DEBB-DD46B0B08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E25D1-BA72-4467-E307-3169112A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CC7D-5D39-7EF5-1F96-490DE934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436BA-6543-4959-63FC-A3470E70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9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F4E2-567C-FB37-FDCB-E279575B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8914-DE81-4462-C66C-859B0145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F5BF5-C792-C3CB-5CB1-7F2D2C4B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2E173-B31B-7260-8411-0D83BA94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51865-85F5-A01D-0091-4E610A0A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B9765-5008-A852-F6D4-A72A8926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4C1E-CD1F-DF5B-9F9F-EEA67311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AF5C-135D-5B6F-0732-E2F8F451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705B-954A-240F-229F-B5D672D09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C1FF4-993E-7580-3E9B-51BC637D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56478-1360-CC9A-9F1D-F171E0DE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FB062-CB71-1836-C430-4FA96261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2730-E891-D715-B253-C30BDDA0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45B5-4DEB-6A10-E7B5-D93D4D3C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D9A37-403B-31BD-BD9F-176FF1827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B2C59-3319-3BDC-C6AD-FD419602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ABB21-76B9-8D2A-1B68-A2E810CE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4284-CD64-CB72-3B01-2C46CB7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F6309-C4E9-42CA-6BA2-5A8C56BC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1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8146B-83C1-DEFC-A9BD-8EE3F0BE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12E5-30A4-3357-2255-201AD2B2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53C3-196B-479A-5372-8CDE4F099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2FD3E-A63D-476C-94B6-5DA6AEE71D28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CA35-D29E-9849-F4E4-9C70C9A0F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21DA-126D-3A3B-DF7F-C8CECF50C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58933-2806-40DC-904D-EE2E16452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8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596038-F0EC-D852-749F-FC4CC9EB7F39}"/>
              </a:ext>
            </a:extLst>
          </p:cNvPr>
          <p:cNvSpPr>
            <a:spLocks noGrp="1"/>
          </p:cNvSpPr>
          <p:nvPr/>
        </p:nvSpPr>
        <p:spPr>
          <a:xfrm>
            <a:off x="702906" y="2831498"/>
            <a:ext cx="10515600" cy="2119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7200" dirty="0"/>
              <a:t>	</a:t>
            </a:r>
            <a:r>
              <a:rPr lang="en-IN" sz="7200" b="1" dirty="0">
                <a:latin typeface="+mn-lt"/>
              </a:rPr>
              <a:t>ACT-SYS-DT</a:t>
            </a:r>
            <a:br>
              <a:rPr lang="en-IN" sz="7200" b="1" dirty="0">
                <a:latin typeface="+mn-lt"/>
              </a:rPr>
            </a:br>
            <a:r>
              <a:rPr lang="en-IN" sz="7200" b="1" dirty="0">
                <a:latin typeface="+mn-lt"/>
              </a:rPr>
              <a:t>	weekly update - 3</a:t>
            </a:r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299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ACDC8-839D-B0F9-EE28-E140D21A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86" y="760656"/>
            <a:ext cx="6157478" cy="58979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5C9F3-C329-2414-0DB6-035C133BEF39}"/>
              </a:ext>
            </a:extLst>
          </p:cNvPr>
          <p:cNvSpPr txBox="1"/>
          <p:nvPr/>
        </p:nvSpPr>
        <p:spPr>
          <a:xfrm>
            <a:off x="1709059" y="1434353"/>
            <a:ext cx="28719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JACOBIAN</a:t>
            </a:r>
          </a:p>
          <a:p>
            <a:r>
              <a:rPr lang="en-IN" sz="4000" dirty="0"/>
              <a:t>MATRIX FOR DELTA ROBOT</a:t>
            </a:r>
          </a:p>
        </p:txBody>
      </p:sp>
    </p:spTree>
    <p:extLst>
      <p:ext uri="{BB962C8B-B14F-4D97-AF65-F5344CB8AC3E}">
        <p14:creationId xmlns:p14="http://schemas.microsoft.com/office/powerpoint/2010/main" val="166020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616788-7671-45C4-ECA6-24E220272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831" y="1809033"/>
            <a:ext cx="8538574" cy="323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73DA5-AEDB-8252-F576-27E40503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775" y="963266"/>
            <a:ext cx="6786283" cy="51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7CFB0-66A8-BB87-CE76-61502A2299F0}"/>
              </a:ext>
            </a:extLst>
          </p:cNvPr>
          <p:cNvSpPr txBox="1"/>
          <p:nvPr/>
        </p:nvSpPr>
        <p:spPr>
          <a:xfrm>
            <a:off x="2393576" y="1362635"/>
            <a:ext cx="851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Trajectory Planning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2F64-90B0-E002-A1C4-9582ACA38BFD}"/>
                  </a:ext>
                </a:extLst>
              </p:cNvPr>
              <p:cNvSpPr txBox="1"/>
              <p:nvPr/>
            </p:nvSpPr>
            <p:spPr>
              <a:xfrm>
                <a:off x="1709059" y="1882588"/>
                <a:ext cx="9750491" cy="3732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the angle to be a cubic function of time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𝐵𝑡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------- Equation 1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Boundary Conditions: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 and Final Conditions: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(0)=0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)=0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712F64-90B0-E002-A1C4-9582ACA3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9" y="1882588"/>
                <a:ext cx="9750491" cy="3732112"/>
              </a:xfrm>
              <a:prstGeom prst="rect">
                <a:avLst/>
              </a:prstGeom>
              <a:blipFill>
                <a:blip r:embed="rId3"/>
                <a:stretch>
                  <a:fillRect l="-500" t="-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4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7CFB0-66A8-BB87-CE76-61502A2299F0}"/>
              </a:ext>
            </a:extLst>
          </p:cNvPr>
          <p:cNvSpPr txBox="1"/>
          <p:nvPr/>
        </p:nvSpPr>
        <p:spPr>
          <a:xfrm>
            <a:off x="2393576" y="1362635"/>
            <a:ext cx="851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Trajectory Planning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AA8375-AED0-7E41-88DB-4DBC3FF5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492" y="1945493"/>
            <a:ext cx="7969624" cy="41713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0DFD47-FB6C-79F6-927F-95C18E3C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398" y="3236260"/>
            <a:ext cx="3329712" cy="14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0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7CFB0-66A8-BB87-CE76-61502A2299F0}"/>
              </a:ext>
            </a:extLst>
          </p:cNvPr>
          <p:cNvSpPr txBox="1"/>
          <p:nvPr/>
        </p:nvSpPr>
        <p:spPr>
          <a:xfrm>
            <a:off x="2393576" y="1362635"/>
            <a:ext cx="851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Trajectory Planning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16C2BA-7908-ADE3-D4EC-FDE16CC55CCD}"/>
              </a:ext>
            </a:extLst>
          </p:cNvPr>
          <p:cNvSpPr txBox="1"/>
          <p:nvPr/>
        </p:nvSpPr>
        <p:spPr>
          <a:xfrm>
            <a:off x="1570182" y="1975972"/>
            <a:ext cx="6096000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end effector moves from A (0,0, -327.161) to B (50,0, -327.161)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angles using Inverse Kinematics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6F811D-A6DA-DC41-1E68-59A5D787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82" y="1005791"/>
            <a:ext cx="3538654" cy="34101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7B848-B689-5617-87F7-11DFEC284422}"/>
                  </a:ext>
                </a:extLst>
              </p:cNvPr>
              <p:cNvSpPr txBox="1"/>
              <p:nvPr/>
            </p:nvSpPr>
            <p:spPr>
              <a:xfrm>
                <a:off x="1419808" y="4442013"/>
                <a:ext cx="6096000" cy="1471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𝑎𝑛𝑔𝑢𝑙𝑎𝑟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𝑎𝑐𝑐𝑒𝑙𝑒𝑟𝑎𝑡𝑖𝑜𝑛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𝑠𝑒𝑡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IN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0.5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𝑟𝑎𝑑</m:t>
                              </m:r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𝑡h𝑒𝑛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11.46 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Angular velocity – Parabolic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Angular acceleration – linear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07B848-B689-5617-87F7-11DFEC28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808" y="4442013"/>
                <a:ext cx="6096000" cy="1471878"/>
              </a:xfrm>
              <a:prstGeom prst="rect">
                <a:avLst/>
              </a:prstGeom>
              <a:blipFill>
                <a:blip r:embed="rId4"/>
                <a:stretch>
                  <a:fillRect l="-900" b="-5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9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E3DF4E6-AEB7-4FA0-41F8-04387940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0" y="242350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2C5FBC-7AF0-7497-1857-F55A0E187998}"/>
              </a:ext>
            </a:extLst>
          </p:cNvPr>
          <p:cNvSpPr/>
          <p:nvPr/>
        </p:nvSpPr>
        <p:spPr>
          <a:xfrm flipH="1">
            <a:off x="1709059" y="269244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3B095-4F54-593B-CA3B-B2532C21F289}"/>
              </a:ext>
            </a:extLst>
          </p:cNvPr>
          <p:cNvSpPr/>
          <p:nvPr/>
        </p:nvSpPr>
        <p:spPr>
          <a:xfrm rot="16200000" flipH="1">
            <a:off x="-1691246" y="3950181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FA705-7D02-51F9-D67A-06E9DFDDDCB8}"/>
              </a:ext>
            </a:extLst>
          </p:cNvPr>
          <p:cNvSpPr/>
          <p:nvPr/>
        </p:nvSpPr>
        <p:spPr>
          <a:xfrm rot="16200000" flipH="1">
            <a:off x="-2079034" y="3969830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B52BD-8BA0-C4E8-DC98-F37399A96237}"/>
              </a:ext>
            </a:extLst>
          </p:cNvPr>
          <p:cNvSpPr/>
          <p:nvPr/>
        </p:nvSpPr>
        <p:spPr>
          <a:xfrm flipH="1">
            <a:off x="1886340" y="514950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7CFB0-66A8-BB87-CE76-61502A2299F0}"/>
              </a:ext>
            </a:extLst>
          </p:cNvPr>
          <p:cNvSpPr txBox="1"/>
          <p:nvPr/>
        </p:nvSpPr>
        <p:spPr>
          <a:xfrm>
            <a:off x="2393576" y="1362635"/>
            <a:ext cx="851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Trajectory Planning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C00A4-625D-84D9-3F5B-9145F0F80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74" y="2008966"/>
            <a:ext cx="2910840" cy="2954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2AFA1-DE1A-F67C-0E70-2CEA2EC2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4946" y="2086436"/>
            <a:ext cx="3040380" cy="27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6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Pragadeesh S B</dc:creator>
  <cp:lastModifiedBy>Pragadeesh S B</cp:lastModifiedBy>
  <cp:revision>1</cp:revision>
  <dcterms:created xsi:type="dcterms:W3CDTF">2023-02-10T10:57:34Z</dcterms:created>
  <dcterms:modified xsi:type="dcterms:W3CDTF">2023-02-10T11:12:07Z</dcterms:modified>
</cp:coreProperties>
</file>