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deeshwar D" userId="fec8a3d2d4d68dae" providerId="LiveId" clId="{8B9BE2A6-2F36-4FB4-9C17-B21A88B0EBBF}"/>
    <pc:docChg chg="addSld modSld">
      <pc:chgData name="pragadeeshwar D" userId="fec8a3d2d4d68dae" providerId="LiveId" clId="{8B9BE2A6-2F36-4FB4-9C17-B21A88B0EBBF}" dt="2022-11-17T05:12:41.705" v="5" actId="20577"/>
      <pc:docMkLst>
        <pc:docMk/>
      </pc:docMkLst>
      <pc:sldChg chg="modSp new mod">
        <pc:chgData name="pragadeeshwar D" userId="fec8a3d2d4d68dae" providerId="LiveId" clId="{8B9BE2A6-2F36-4FB4-9C17-B21A88B0EBBF}" dt="2022-11-17T05:12:41.705" v="5" actId="20577"/>
        <pc:sldMkLst>
          <pc:docMk/>
          <pc:sldMk cId="1978719246" sldId="256"/>
        </pc:sldMkLst>
        <pc:spChg chg="mod">
          <ac:chgData name="pragadeeshwar D" userId="fec8a3d2d4d68dae" providerId="LiveId" clId="{8B9BE2A6-2F36-4FB4-9C17-B21A88B0EBBF}" dt="2022-11-17T05:12:41.705" v="5" actId="20577"/>
          <ac:spMkLst>
            <pc:docMk/>
            <pc:sldMk cId="1978719246" sldId="256"/>
            <ac:spMk id="2" creationId="{70593C4B-7A7A-7AD3-8E42-29027443DB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668-2381-0BE1-5EB1-F78F98B8B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BFC6-8E5D-8073-D55D-1CD82061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77FF-B720-8491-0217-AD00CDAA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DC5E-C4AF-3A75-08B6-29060FE3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7E0B-D777-0D1F-8635-09DC0891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7C3-EE6F-1F2F-3C86-61806D88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2D26-8A1E-09F6-B62F-7693BCE8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019D-CFB8-448E-06BC-909C8CC7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90A2-B36A-D66D-C5AF-C9B33166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9C54-1F64-BE90-8612-2A8C65D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4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C6192-72B1-88AF-30D6-9767CB2A2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9B8F-92BD-2167-51C7-A7D1C7FB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BBD6-3955-09CA-C46D-FFBA56C3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AAAA-9405-3174-895A-A449BB97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514F-A229-696B-13B6-FE72E14E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6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A506-CFE5-2280-EB41-0E96C32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E602-6323-6F1C-225A-3251AE73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A5CD-EF0F-790B-2469-3B5F9EA7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C41F-AEC2-5C2E-B2B5-2225898F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1914-C8A7-55EE-3757-DB4EAC3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078D-3BEE-96A0-80AF-E533AF47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CCBF-C07C-6A18-C144-9907C158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850F-4F95-E69E-44E5-806B9BD5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2982-8806-FEE9-5915-8674660B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5DE9-EE40-CACD-5AA1-5F759C6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C8A7-4DAD-090C-5EF6-1E022D71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E476-1958-4631-5799-F8574928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B9B5-93EB-E650-87A0-76B340E0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4DDC-5F19-D1CE-8EDF-69272CDC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3E105-A3F2-BB98-F64F-AF51BEBB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78925-FEED-47D5-FDD7-9C70DF9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FCC4-90AB-3C1B-46E1-D48F719A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91A1-2204-9DB1-59D1-CDDE964E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F8402-DF68-2AFD-219C-C8DE084C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4D6C-509F-DFD6-DFE7-156EAE9A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4D7CF-12B7-D680-B20E-D156519E1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80A93-9BF4-8EEA-A60F-62BB3A73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5270D-4616-316E-EBC3-3CCB226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AB144-CFBF-1BE0-6399-7DD9F7B1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D7CB-906A-4CD2-0BB7-608811E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6F502-320A-2448-172B-EE11056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650E4-DD1C-6D28-AEA3-87695555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40BBE-B3D6-C626-A118-F5C01A3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B41AA-91B2-F117-A366-F2B1DEB7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95994-815F-E6A9-C035-32C198D3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D59C-450B-2D55-91AE-0AF1921F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13D4-2AAA-5052-9493-6DD8A0FC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69FB-BDFB-0B2A-F0EA-FF8892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F43F5-BBF1-F665-C0CE-F1CCF947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43B49-C6DF-5309-4FF9-B12A4CE1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9C7D-9BF7-3EB5-4D11-0C0AF644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9619D-C8BE-5FF5-652F-208F07FF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218B-E345-0608-B188-F8386F7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51810-9B74-AF95-0C1A-66E61FDCA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570D-FB03-146E-212F-BEB841DB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38D18-CCB6-F917-0626-F141ED3B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26FE-F147-395F-A89F-C48855F9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A1AB-937A-334B-D6E6-5942F209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6BB53-7B84-D76A-3DF1-5728B3CA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E34C-BC4C-ED5D-6036-B14E6B90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7CD3-EC6A-DAB8-221B-7B746317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6977-AF38-42AF-A649-17BA4C92577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4BAD-734E-E20E-B6B1-7664194D5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A6F5-5005-B950-C758-5047473B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7093-943B-4A80-892E-C8DF2413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C4B-7A7A-7AD3-8E42-29027443D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9348-EA4F-957B-89EC-3174E4CF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1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pragadeeshwar D</dc:creator>
  <cp:lastModifiedBy>pragadeeshwar D</cp:lastModifiedBy>
  <cp:revision>1</cp:revision>
  <dcterms:created xsi:type="dcterms:W3CDTF">2022-11-17T05:12:38Z</dcterms:created>
  <dcterms:modified xsi:type="dcterms:W3CDTF">2022-11-17T05:12:42Z</dcterms:modified>
</cp:coreProperties>
</file>