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7" d="100"/>
          <a:sy n="47" d="100"/>
        </p:scale>
        <p:origin x="1027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gadeeshwar D" userId="fec8a3d2d4d68dae" providerId="LiveId" clId="{80B50B2F-9090-41AE-9617-09F71574265C}"/>
    <pc:docChg chg="custSel addSld modSld">
      <pc:chgData name="pragadeeshwar D" userId="fec8a3d2d4d68dae" providerId="LiveId" clId="{80B50B2F-9090-41AE-9617-09F71574265C}" dt="2022-11-18T06:58:37.398" v="9" actId="5793"/>
      <pc:docMkLst>
        <pc:docMk/>
      </pc:docMkLst>
      <pc:sldChg chg="modSp new mod">
        <pc:chgData name="pragadeeshwar D" userId="fec8a3d2d4d68dae" providerId="LiveId" clId="{80B50B2F-9090-41AE-9617-09F71574265C}" dt="2022-11-18T06:58:37.398" v="9" actId="5793"/>
        <pc:sldMkLst>
          <pc:docMk/>
          <pc:sldMk cId="3943250063" sldId="256"/>
        </pc:sldMkLst>
        <pc:spChg chg="mod">
          <ac:chgData name="pragadeeshwar D" userId="fec8a3d2d4d68dae" providerId="LiveId" clId="{80B50B2F-9090-41AE-9617-09F71574265C}" dt="2022-11-18T06:58:37.398" v="9" actId="5793"/>
          <ac:spMkLst>
            <pc:docMk/>
            <pc:sldMk cId="3943250063" sldId="256"/>
            <ac:spMk id="2" creationId="{7BCE53D4-9D06-987A-0992-6AA5440EA01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93A43-FA39-F6F9-F33F-D44A6422BF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9E64D6-55F4-91FC-526E-0137940AEA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553759-DA74-7368-5743-58355C9FA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12E7E-71B4-4856-98C6-7F10786E3035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AAAEFA-C618-6598-3813-46D078101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1D002-4E34-3651-094E-62FE8AF5D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3FF36-C821-4C7F-BF56-0BDCC2EC17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9914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66214-47EC-A7E2-4E2D-1BC30CE4C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BA389F-F93B-1365-9C61-2076A8A215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00D28-95E8-A9A4-C63E-CE4F2A646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12E7E-71B4-4856-98C6-7F10786E3035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A4965F-D945-382F-1638-7C204D064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5AA6D-F9F1-DCE0-2590-568CA0872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3FF36-C821-4C7F-BF56-0BDCC2EC17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2062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1FFB45-DF6E-32DC-7636-177923AF35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5FB3FE-7A35-C631-6BA1-853EA6ABC1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3100B-F0BB-CE89-301A-D9E473D99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12E7E-71B4-4856-98C6-7F10786E3035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AA0BD-48AD-AE05-BC21-3578603ED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0990CD-2550-6368-79C9-D5C0BC73E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3FF36-C821-4C7F-BF56-0BDCC2EC17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3065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E7C9F-AACB-19A6-624B-84875AD86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5581B-D3A9-E8F0-8FBE-31BBFBE9E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72A94-EBBA-EC0C-3653-13DC35D2E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12E7E-71B4-4856-98C6-7F10786E3035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FABDAB-E921-06FF-562F-C2CAD7951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D3D40-A76C-8378-C160-D62428382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3FF36-C821-4C7F-BF56-0BDCC2EC17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361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A954E-4326-5147-9146-EA995A8B2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2BCED7-9FD4-3DB4-7DC2-61D233A24B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3BAFE6-5D10-CE54-D56A-CFD51A3D2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12E7E-71B4-4856-98C6-7F10786E3035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D2BBC-0D8A-8864-68DA-CCE59CBD7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5193BB-4260-7740-C490-7D36A5B21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3FF36-C821-4C7F-BF56-0BDCC2EC17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4371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2DD11-5C98-CF99-B727-6BC92B710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DFED0-1196-BE65-5567-11A0D0961F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C24C9A-D90A-6F62-EB86-4E0A9A1F01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765FB3-CD92-00FF-6239-E950659A0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12E7E-71B4-4856-98C6-7F10786E3035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7C9573-1DDC-9276-EBB6-CA47B44F6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175085-F609-22BE-CD13-B2E933FD7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3FF36-C821-4C7F-BF56-0BDCC2EC17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9935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6740B-E8FD-D5EA-D5E9-6E4F88F2C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D7D062-5199-229D-9A4D-B7263CA4E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4A31DF-9CE8-E1B8-586F-0E20ED00B1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EA7124-B978-2F8D-32B0-2AA79EFB8A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3E2E6A-43A9-37CA-2868-75C0C52A65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751B2A-CA2E-359E-42A3-446F287D8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12E7E-71B4-4856-98C6-7F10786E3035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3774E7-9113-6C75-CB38-0CDBEB2F3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CD8416-3542-DAB5-C480-C19C3205F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3FF36-C821-4C7F-BF56-0BDCC2EC17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246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F44D5-93A8-5300-7BE8-4ECE84F80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BD48A-EAF2-C0AC-4205-FE4342C08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12E7E-71B4-4856-98C6-7F10786E3035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61EFDF-94B6-8551-FF5F-1E88A7B32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3909DA-39D0-63DC-BE6A-F26292FDE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3FF36-C821-4C7F-BF56-0BDCC2EC17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2422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9E36DE-B29D-FD0B-313F-D26A4B5DF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12E7E-71B4-4856-98C6-7F10786E3035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B6696E-3550-77A0-0352-EC21EDAE9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59B364-53F5-F1E7-03AE-D0E03E1B3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3FF36-C821-4C7F-BF56-0BDCC2EC17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2457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CE531-D0D4-5E77-1A4B-EF7398205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770D6-234F-4817-CCAF-B0348FA8A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DFB186-2597-914E-525F-705643ECA6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48F20B-1191-75F7-5068-DF70FC8E1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12E7E-71B4-4856-98C6-7F10786E3035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29FB42-E76B-113E-4EEC-ABA3414BA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852680-937C-127F-8437-04C27FD44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3FF36-C821-4C7F-BF56-0BDCC2EC17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7030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B0EC7-3A4B-A9A1-9A02-510E3D25D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46F695-06F8-BA79-235B-6568BDAAEB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ACA863-9BE8-B7C5-9611-D9DB3DE98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AF1097-9575-A83C-3D97-4C390CFEB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12E7E-71B4-4856-98C6-7F10786E3035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F9E86-C163-8FDC-BDF8-B1D665F86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8C1013-029B-0948-4420-7605B8B8F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3FF36-C821-4C7F-BF56-0BDCC2EC17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8416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472BBC-CA3B-534D-E0FA-8D237A40F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1DA97F-6A1D-1DB7-CE0C-A4AD5D14D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15233-B086-DD0A-7040-FCCBBFC754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12E7E-71B4-4856-98C6-7F10786E3035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1D535-C787-C382-5913-1A4F334776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99A42-06CD-9AA8-E0AF-360030D80D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3FF36-C821-4C7F-BF56-0BDCC2EC17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1412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E53D4-9D06-987A-0992-6AA5440EA0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/>
              <a:t>Mehssii</a:t>
            </a:r>
            <a:br>
              <a:rPr lang="en-IN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B91DB8-5FE3-6AAF-AE06-179951C1DA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3250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Mehssii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Mehssii </dc:title>
  <dc:creator>pragadeeshwar D</dc:creator>
  <cp:lastModifiedBy>pragadeeshwar D</cp:lastModifiedBy>
  <cp:revision>1</cp:revision>
  <dcterms:created xsi:type="dcterms:W3CDTF">2022-11-18T06:58:32Z</dcterms:created>
  <dcterms:modified xsi:type="dcterms:W3CDTF">2022-11-18T06:58:38Z</dcterms:modified>
</cp:coreProperties>
</file>