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9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3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624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8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4443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18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0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0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5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9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3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094" y="983227"/>
            <a:ext cx="6913306" cy="1639579"/>
          </a:xfrm>
        </p:spPr>
        <p:txBody>
          <a:bodyPr>
            <a:normAutofit fontScale="90000"/>
          </a:bodyPr>
          <a:lstStyle/>
          <a:p>
            <a:pPr algn="ctr"/>
            <a:r>
              <a:rPr sz="5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Game Sales and Engagement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347" y="3122971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 for the Gaming Industry</a:t>
            </a:r>
          </a:p>
          <a:p>
            <a:pPr algn="ctr"/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PRAGADEESHWARAN B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Skills: Python | SQL | Power BI | Data Cleaning | EDA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Achieved: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Cleaned and merged dataset across engagement and sales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Interactive Power BI dashboard with key KPIs and trends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Actionable insights for stakeholders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Python/SQL Scripts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Power BI Dashboard (.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pbix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Documentation with insights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1319B-4E33-33F3-C869-7A595FE5A16F}"/>
              </a:ext>
            </a:extLst>
          </p:cNvPr>
          <p:cNvSpPr txBox="1"/>
          <p:nvPr/>
        </p:nvSpPr>
        <p:spPr>
          <a:xfrm>
            <a:off x="1907459" y="2367171"/>
            <a:ext cx="495545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</a:p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</a:t>
            </a: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09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337"/>
            <a:ext cx="8229600" cy="4525963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and visualize video game sales and engagement data to uncover trends in popularity, platform performance, and user behavior.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Skills Applied: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Power BI, SQL, Data Visualization, EDA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 &amp; Entertainment Analytics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sales and engagement data to: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Understand which genres and platforms drive the most engagement and revenue.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Help developers and marketers target high-potential markets.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Correlate ratings,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wishlists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other features with commercial success.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47636"/>
            <a:ext cx="6347714" cy="3880773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1: games.csv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Title, Rating, Genres, Plays, Wishlist, Backlogs, Platform, Developer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2: vgsales.csv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Name, Platform, Year, Genre, Publisher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Regional Sales: NA, EU, JP, Other, Global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Merged Dataset: Combined using Title/Name fields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94355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Removed duplicates and nulls in rating, sales, Wishlist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Standardized fields (Genre, Platform, Date)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Normalized developer/publisher names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Merged datasets on game title using fuzzy matching (if needed)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Tables: games,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merged_data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Relationships: Primary/foreign keys for platform, genre, publisher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Querying used for grouping sales, engagement, and trend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Elements: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Bar: Global Sales by Genre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Bar: Top 10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Wishlisted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Scatter: Rating vs Sales (bubble by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Column: Avg Plays per Genre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Stacked Chart: Regional Sales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KPIs: Global Sales, Avg Rating, Total Wishlist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Top Genres by Sales: Action, Sports, Shooter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Highly Rated Games: Tend to drive higher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Top Platforms: PS2, X360, Wii dominate in both engagement and sales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Regional Preference: NA leads sales, followed by EU and JP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Correlation: High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always high sales → marketing gap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Marketing: Target high-rated genres/platforms for campaigns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Development: Focus on features common in high-sales + high-engagement games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Sales Forecasting: Use historical data to predict future hits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Resource Allocation: Prioritize successful genres, under-tapped regions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483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Video Game Sales and Engagement Analysis</vt:lpstr>
      <vt:lpstr>Project Overview</vt:lpstr>
      <vt:lpstr>Problem Statement</vt:lpstr>
      <vt:lpstr>Datasets Used</vt:lpstr>
      <vt:lpstr>Data Cleaning &amp; Preprocessing</vt:lpstr>
      <vt:lpstr>SQL Database Design</vt:lpstr>
      <vt:lpstr>Power BI Dashboard Overview</vt:lpstr>
      <vt:lpstr>Key Insights</vt:lpstr>
      <vt:lpstr>Business Use Cases</vt:lpstr>
      <vt:lpstr>Conclusion &amp; Deliverables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PRAGA</dc:creator>
  <cp:keywords/>
  <dc:description>generated using python-pptx</dc:description>
  <cp:lastModifiedBy>pragadeesh waran</cp:lastModifiedBy>
  <cp:revision>5</cp:revision>
  <dcterms:created xsi:type="dcterms:W3CDTF">2013-01-27T09:14:16Z</dcterms:created>
  <dcterms:modified xsi:type="dcterms:W3CDTF">2025-07-22T07:16:30Z</dcterms:modified>
  <cp:category/>
</cp:coreProperties>
</file>