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4826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40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353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562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17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40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45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1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16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46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7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4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26AA5-5568-4F7C-86A9-95E3A8159368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FD25B1-5779-4CC4-964A-C5DB8EAB0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58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57F612-4CFB-73B7-E40E-3C551F6F1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910" y="954338"/>
            <a:ext cx="8915399" cy="22627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Insurance Cost Prediction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483C15-509E-B20B-A0FB-361C0804F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3910" y="3640882"/>
            <a:ext cx="8915399" cy="1126283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and Key Insights</a:t>
            </a:r>
          </a:p>
          <a:p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RAGADEESHWARAN 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91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0470-B98F-5129-DA0E-09A46BCB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06AED-A6CA-4690-6A70-BCA1FEFA6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Successfully built an end-to-end ML solution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Predicts medical insurance charges with good accuracy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Provides business insights and visualization capabilities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57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A9C2C-855A-1296-A3C5-B57B50BA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5528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3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94FB-9BA6-633F-8803-B1A23FEB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Objective: Predict medical insurance costs using ML.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Dataset: Includes age, sex, BMI, children, smoker, and region.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Tools: Python, EDA, Scikit-learn,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11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7DC8-7000-4731-2378-83B612E5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83EF0-DDAD-C619-4D72-EB723B5C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2544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Missing value treatment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Encoding categorical variables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Feature scaling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BMI categorization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110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E82D-FFBB-7EBB-F841-1E2F2A10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AFE74-BAB1-F1E2-ADA2-C233F412E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Univariate, Bivariate, and Multivariate analysis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Outlier detection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Correlation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6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40F6-405C-D283-04B6-85237B6D7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0F8CC-EA9A-9FA8-2FF3-5EF45F37C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Models: Linear Regression, </a:t>
            </a:r>
            <a:r>
              <a:rPr lang="en-I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Regression, 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Tree, </a:t>
            </a:r>
            <a:r>
              <a:rPr lang="en-I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Forest,</a:t>
            </a: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Metrics: R², RMSE,MAE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Best Model: Decision Tree (R² ≈ 0.892)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9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1C573-326E-A438-1C03-36D4F2E0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MLflow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99AC-C14C-891E-8CF5-D26972200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Tracked experiments, metrics, models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Best model registered</a:t>
            </a:r>
          </a:p>
        </p:txBody>
      </p:sp>
    </p:spTree>
    <p:extLst>
      <p:ext uri="{BB962C8B-B14F-4D97-AF65-F5344CB8AC3E}">
        <p14:creationId xmlns:p14="http://schemas.microsoft.com/office/powerpoint/2010/main" val="1550623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8176-9EDF-1703-CC18-5DC325E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App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C466-323C-D6FA-BE9A-74C4D3416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Introduction page with project details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Interactive EDA page with visualizations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Prediction page with real-time cost estimation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25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0532-0617-076D-73C0-684F53671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86" y="16199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Streamlit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view and 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MLFlow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sz="4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ui</a:t>
            </a:r>
            <a:r>
              <a:rPr lang="en-IN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view</a:t>
            </a:r>
            <a:b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DD3C97-D212-0E40-AFCA-7456A5BEE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12" y="1571095"/>
            <a:ext cx="9998776" cy="5124911"/>
          </a:xfrm>
        </p:spPr>
      </p:pic>
    </p:spTree>
    <p:extLst>
      <p:ext uri="{BB962C8B-B14F-4D97-AF65-F5344CB8AC3E}">
        <p14:creationId xmlns:p14="http://schemas.microsoft.com/office/powerpoint/2010/main" val="224659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26C1F-44E8-5708-D848-778AA3F81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4"/>
          <a:stretch>
            <a:fillRect/>
          </a:stretch>
        </p:blipFill>
        <p:spPr>
          <a:xfrm>
            <a:off x="914399" y="846476"/>
            <a:ext cx="10953136" cy="5665026"/>
          </a:xfrm>
        </p:spPr>
      </p:pic>
    </p:spTree>
    <p:extLst>
      <p:ext uri="{BB962C8B-B14F-4D97-AF65-F5344CB8AC3E}">
        <p14:creationId xmlns:p14="http://schemas.microsoft.com/office/powerpoint/2010/main" val="373506814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20</TotalTime>
  <Words>200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Medical Insurance Cost Prediction</vt:lpstr>
      <vt:lpstr>Introduction </vt:lpstr>
      <vt:lpstr>Data Preprocessing </vt:lpstr>
      <vt:lpstr>Exploratory Data Analysis (EDA) </vt:lpstr>
      <vt:lpstr>Model Training &amp; Evaluation </vt:lpstr>
      <vt:lpstr>MLflow Integration </vt:lpstr>
      <vt:lpstr>Streamlit Web App </vt:lpstr>
      <vt:lpstr>Streamlit view and MLFlow ui view 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pragadeesh waran</dc:creator>
  <cp:lastModifiedBy>pragadeesh waran</cp:lastModifiedBy>
  <cp:revision>1</cp:revision>
  <dcterms:created xsi:type="dcterms:W3CDTF">2025-07-30T07:33:20Z</dcterms:created>
  <dcterms:modified xsi:type="dcterms:W3CDTF">2025-07-30T07:53:41Z</dcterms:modified>
</cp:coreProperties>
</file>