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4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952701" y="3534667"/>
            <a:ext cx="9213371" cy="28473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</a:t>
            </a:r>
            <a:r>
              <a:rPr altLang="en-IN" sz="2400" lang="en-US"/>
              <a:t>P</a:t>
            </a:r>
            <a:r>
              <a:rPr altLang="en-IN" sz="2400" lang="en-US"/>
              <a:t>R</a:t>
            </a:r>
            <a:r>
              <a:rPr altLang="en-IN" sz="2400" lang="en-US"/>
              <a:t>A</a:t>
            </a:r>
            <a:r>
              <a:rPr altLang="en-IN" sz="2400" lang="en-US"/>
              <a:t>G</a:t>
            </a:r>
            <a:r>
              <a:rPr altLang="en-IN" sz="2400" lang="en-US"/>
              <a:t>A</a:t>
            </a:r>
            <a:r>
              <a:rPr altLang="en-IN" sz="2400" lang="en-US"/>
              <a:t>D</a:t>
            </a:r>
            <a:r>
              <a:rPr altLang="en-IN" sz="2400" lang="en-US"/>
              <a:t>H</a:t>
            </a:r>
            <a:r>
              <a:rPr altLang="en-IN" sz="2400" lang="en-US"/>
              <a:t>E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.</a:t>
            </a:r>
            <a:r>
              <a:rPr altLang="en-IN" sz="2400" lang="en-US"/>
              <a:t>P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5</a:t>
            </a:r>
            <a:r>
              <a:rPr altLang="en-IN" dirty="0" sz="2400" lang="en-US"/>
              <a:t>5</a:t>
            </a:r>
            <a:endParaRPr dirty="0" sz="2400" lang="en-US"/>
          </a:p>
          <a:p>
            <a:r>
              <a:rPr dirty="0" sz="2400" lang="en-US"/>
              <a:t>Naan Mudhalvan Id-</a:t>
            </a:r>
            <a:r>
              <a:rPr altLang="en-IN" dirty="0" sz="2400" lang="en-US"/>
              <a:t>67ACD6634B3EC1C9B1E480A8B2EAAAE2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138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62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2024-03-29T04:07:00Z</dcterms:created>
  <dcterms:modified xsi:type="dcterms:W3CDTF">2024-09-11T08:02:08Z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4ad35bbd3c33459cae538a0f5428e2ce</vt:lpwstr>
  </property>
  <property fmtid="{D5CDD505-2E9C-101B-9397-08002B2CF9AE}" pid="5" name="KSOProductBuildVer">
    <vt:lpwstr>1033-12.2.0.17562</vt:lpwstr>
  </property>
</Properties>
</file>