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16140624" r:id="rId8"/>
    <p:sldId id="16140627" r:id="rId9"/>
    <p:sldId id="266" r:id="rId10"/>
    <p:sldId id="16140626" r:id="rId11"/>
    <p:sldId id="16140642"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comments" Target="../comments/comment1.xml"/><Relationship Id="rId6"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pandas.pvdata.org/pandas-docs/stable/user%20guide/index.html" TargetMode="External"/><Relationship Id="rId1" Type="http://schemas.openxmlformats.org/officeDocument/2006/relationships/hyperlink" Target="https://www.kaggle.com/datase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pPr indent="0">
              <a:buNone/>
            </a:pPr>
            <a:r>
              <a:rPr lang="en-IN" altLang="en-US" sz="2000" b="1" dirty="0">
                <a:solidFill>
                  <a:schemeClr val="accent1">
                    <a:lumMod val="75000"/>
                  </a:schemeClr>
                </a:solidFill>
                <a:latin typeface="Arial" panose="020B0604020202020204"/>
                <a:cs typeface="Arial" panose="020B0604020202020204"/>
              </a:rPr>
              <a:t>Pragadheswaran .A</a:t>
            </a:r>
            <a:r>
              <a:rPr lang="en-US" sz="2000" b="1" dirty="0">
                <a:solidFill>
                  <a:schemeClr val="accent1">
                    <a:lumMod val="75000"/>
                  </a:schemeClr>
                </a:solidFill>
                <a:latin typeface="Arial" panose="020B0604020202020204"/>
                <a:cs typeface="Arial" panose="020B0604020202020204"/>
              </a:rPr>
              <a:t> </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20213060</a:t>
            </a:r>
            <a:r>
              <a:rPr lang="en-IN" altLang="en-US" sz="2000" b="1" dirty="0">
                <a:solidFill>
                  <a:schemeClr val="accent1">
                    <a:lumMod val="75000"/>
                  </a:schemeClr>
                </a:solidFill>
                <a:latin typeface="Arial" panose="020B0604020202020204"/>
                <a:cs typeface="Arial" panose="020B0604020202020204"/>
              </a:rPr>
              <a:t>37</a:t>
            </a:r>
            <a:r>
              <a:rPr lang="en-US" sz="2000" b="1" dirty="0">
                <a:solidFill>
                  <a:schemeClr val="accent1">
                    <a:lumMod val="75000"/>
                  </a:schemeClr>
                </a:solidFill>
                <a:latin typeface="Arial" panose="020B0604020202020204"/>
                <a:cs typeface="Arial" panose="020B0604020202020204"/>
              </a:rPr>
              <a:t> </a:t>
            </a:r>
            <a:endParaRPr 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endParaRPr lang="en-IN" altLang="en-US" sz="2000" b="1" dirty="0">
              <a:solidFill>
                <a:schemeClr val="accent1">
                  <a:lumMod val="75000"/>
                </a:schemeClr>
              </a:solidFill>
              <a:latin typeface="Arial" panose="020B0604020202020204"/>
              <a:cs typeface="Arial" panose="020B0604020202020204"/>
            </a:endParaRPr>
          </a:p>
          <a:p>
            <a:r>
              <a:rPr lang="en-IN" altLang="en-US" sz="2000" b="1" dirty="0">
                <a:solidFill>
                  <a:schemeClr val="accent1">
                    <a:lumMod val="75000"/>
                  </a:schemeClr>
                </a:solidFill>
                <a:latin typeface="Arial" panose="020B0604020202020204"/>
                <a:cs typeface="Arial" panose="020B0604020202020204"/>
              </a:rPr>
              <a:t>Department: B.Tech Leather technology</a:t>
            </a:r>
            <a:endParaRPr lang="en-IN" altLang="en-US" sz="2000" b="1" dirty="0">
              <a:solidFill>
                <a:schemeClr val="accent1">
                  <a:lumMod val="75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5763" y="707433"/>
            <a:ext cx="11029616" cy="492855"/>
          </a:xfrm>
        </p:spPr>
        <p:txBody>
          <a:bodyPr>
            <a:normAutofit fontScale="90000"/>
          </a:bodyPr>
          <a:p>
            <a:r>
              <a:rPr lang="en-IN" altLang="en-US" sz="4000" b="1">
                <a:solidFill>
                  <a:schemeClr val="accent1"/>
                </a:solidFill>
                <a:latin typeface="Arial" panose="020B0604020202020204" pitchFamily="34" charset="0"/>
                <a:cs typeface="Arial" panose="020B0604020202020204" pitchFamily="34" charset="0"/>
              </a:rPr>
              <a:t>RESULT</a:t>
            </a:r>
            <a:endParaRPr lang="en-IN" altLang="en-US" sz="4000" b="1">
              <a:solidFill>
                <a:schemeClr val="accent1"/>
              </a:solidFill>
              <a:latin typeface="Arial" panose="020B0604020202020204" pitchFamily="34" charset="0"/>
              <a:cs typeface="Arial" panose="020B0604020202020204" pitchFamily="34" charset="0"/>
            </a:endParaRPr>
          </a:p>
        </p:txBody>
      </p:sp>
      <p:pic>
        <p:nvPicPr>
          <p:cNvPr id="13" name="Content Placeholder 12" descr="download"/>
          <p:cNvPicPr>
            <a:picLocks noChangeAspect="1"/>
          </p:cNvPicPr>
          <p:nvPr>
            <p:ph sz="half" idx="1"/>
          </p:nvPr>
        </p:nvPicPr>
        <p:blipFill>
          <a:blip r:embed="rId1"/>
          <a:stretch>
            <a:fillRect/>
          </a:stretch>
        </p:blipFill>
        <p:spPr>
          <a:xfrm>
            <a:off x="147320" y="1291590"/>
            <a:ext cx="3323590" cy="2596515"/>
          </a:xfrm>
          <a:prstGeom prst="rect">
            <a:avLst/>
          </a:prstGeom>
        </p:spPr>
      </p:pic>
      <p:pic>
        <p:nvPicPr>
          <p:cNvPr id="14" name="Content Placeholder 13" descr="download (1)"/>
          <p:cNvPicPr>
            <a:picLocks noChangeAspect="1"/>
          </p:cNvPicPr>
          <p:nvPr>
            <p:ph sz="half" idx="2"/>
          </p:nvPr>
        </p:nvPicPr>
        <p:blipFill>
          <a:blip r:embed="rId2"/>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3"/>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4"/>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5"/>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endParaRPr lang="en-US" sz="2000" b="1"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endParaRPr lang="en-IN" sz="2000" b="1" dirty="0">
              <a:latin typeface="Arial" panose="020B0604020202020204" pitchFamily="34" charset="0"/>
              <a:cs typeface="Arial" panose="020B0604020202020204" pitchFamily="34" charset="0"/>
            </a:endParaRP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endParaRPr lang="en-IN" sz="2000" b="1" dirty="0">
              <a:latin typeface="Arial" panose="020B0604020202020204" pitchFamily="34" charset="0"/>
              <a:cs typeface="Arial" panose="020B0604020202020204" pitchFamily="34" charset="0"/>
            </a:endParaRP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1"/>
              </a:rPr>
              <a:t>https://www.kaggle.com/datasets</a:t>
            </a:r>
            <a:endParaRPr lang="en-IN" sz="2400" dirty="0"/>
          </a:p>
          <a:p>
            <a:r>
              <a:rPr lang="en-IN" sz="2400" dirty="0">
                <a:hlinkClick r:id="rId2"/>
              </a:rPr>
              <a:t>https://pandas.pvdata.org/pandas-docs/stable/user guide/index.html</a:t>
            </a:r>
            <a:endParaRPr lang="en-IN" sz="2400" dirty="0"/>
          </a:p>
          <a:p>
            <a:r>
              <a:rPr lang="en-IN" sz="2400" dirty="0"/>
              <a:t>https://seaborn.pydata.org/</a:t>
            </a:r>
            <a:endParaRPr lang="en-IN" sz="2400" dirty="0"/>
          </a:p>
          <a:p>
            <a:r>
              <a:rPr lang="en-IN" sz="2400" dirty="0"/>
              <a:t>https://matplotlib.org/stable/contents.html </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endParaRPr lang="en-IN" sz="2400" b="1" dirty="0">
              <a:latin typeface="Arial" panose="020B0604020202020204" pitchFamily="34" charset="0"/>
              <a:cs typeface="Arial" panose="020B0604020202020204" pitchFamily="34" charset="0"/>
            </a:endParaRP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endParaRPr lang="en-IN" sz="2000" b="1" dirty="0">
              <a:latin typeface="Arial" panose="020B0604020202020204" pitchFamily="34" charset="0"/>
              <a:cs typeface="Arial" panose="020B0604020202020204" pitchFamily="34" charset="0"/>
            </a:endParaRP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endParaRPr lang="en-US" sz="2000" b="1" dirty="0">
              <a:solidFill>
                <a:srgbClr val="0F0F0F"/>
              </a:solidFill>
              <a:latin typeface="Arial" panose="020B0604020202020204" pitchFamily="34" charset="0"/>
              <a:cs typeface="Arial" panose="020B0604020202020204" pitchFamily="34" charset="0"/>
            </a:endParaRP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endParaRPr lang="en-US" sz="2000" b="1" dirty="0">
              <a:solidFill>
                <a:srgbClr val="0F0F0F"/>
              </a:solidFill>
              <a:latin typeface="Arial" panose="020B0604020202020204" pitchFamily="34" charset="0"/>
              <a:cs typeface="Arial" panose="020B0604020202020204" pitchFamily="34" charset="0"/>
            </a:endParaRP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endParaRPr lang="en-US" sz="2000" b="1" dirty="0">
              <a:solidFill>
                <a:srgbClr val="0F0F0F"/>
              </a:solidFill>
              <a:latin typeface="Arial" panose="020B0604020202020204" pitchFamily="34" charset="0"/>
              <a:cs typeface="Arial" panose="020B0604020202020204" pitchFamily="34" charset="0"/>
            </a:endParaRP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endParaRPr lang="en-US" sz="2000" b="1" dirty="0">
              <a:solidFill>
                <a:srgbClr val="0F0F0F"/>
              </a:solidFill>
              <a:latin typeface="Arial" panose="020B0604020202020204" pitchFamily="34" charset="0"/>
              <a:cs typeface="Arial" panose="020B0604020202020204" pitchFamily="34" charset="0"/>
            </a:endParaRP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endParaRPr lang="en-US" sz="2000" b="1" dirty="0">
              <a:solidFill>
                <a:srgbClr val="0F0F0F"/>
              </a:solidFill>
              <a:latin typeface="Arial" panose="020B0604020202020204" pitchFamily="34" charset="0"/>
              <a:cs typeface="Arial" panose="020B0604020202020204" pitchFamily="34" charset="0"/>
            </a:endParaRP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endParaRPr lang="en-US" sz="2000" b="1" dirty="0">
              <a:solidFill>
                <a:srgbClr val="0F0F0F"/>
              </a:solidFill>
              <a:latin typeface="Arial" panose="020B0604020202020204" pitchFamily="34" charset="0"/>
              <a:cs typeface="Arial" panose="020B0604020202020204" pitchFamily="34" charset="0"/>
            </a:endParaRP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endParaRPr lang="en-US" sz="2000" b="1" dirty="0">
              <a:solidFill>
                <a:srgbClr val="0F0F0F"/>
              </a:solidFill>
              <a:latin typeface="Arial" panose="020B0604020202020204" pitchFamily="34" charset="0"/>
              <a:cs typeface="Arial" panose="020B0604020202020204" pitchFamily="34" charset="0"/>
            </a:endParaRP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endParaRPr lang="en-US" sz="2000" b="1" dirty="0">
              <a:solidFill>
                <a:srgbClr val="0F0F0F"/>
              </a:solidFill>
              <a:latin typeface="Arial" panose="020B0604020202020204" pitchFamily="34" charset="0"/>
              <a:cs typeface="Arial" panose="020B0604020202020204" pitchFamily="34" charset="0"/>
            </a:endParaRP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endParaRPr lang="en-US" sz="2000" b="1" dirty="0">
              <a:solidFill>
                <a:srgbClr val="0F0F0F"/>
              </a:solidFill>
              <a:latin typeface="Arial" panose="020B0604020202020204" pitchFamily="34" charset="0"/>
              <a:cs typeface="Arial" panose="020B0604020202020204" pitchFamily="34" charset="0"/>
            </a:endParaRP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endParaRPr lang="en-IN" sz="1800" b="1" dirty="0">
              <a:latin typeface="Arial" panose="020B0604020202020204" pitchFamily="34" charset="0"/>
              <a:cs typeface="Arial" panose="020B0604020202020204" pitchFamily="34" charset="0"/>
            </a:endParaRP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endParaRPr lang="en-IN" sz="1800" b="1" dirty="0">
              <a:latin typeface="Arial" panose="020B0604020202020204" pitchFamily="34" charset="0"/>
              <a:cs typeface="Arial" panose="020B0604020202020204" pitchFamily="34" charset="0"/>
            </a:endParaRP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endParaRPr lang="en-IN" sz="1800" b="1" dirty="0">
              <a:latin typeface="Arial" panose="020B0604020202020204" pitchFamily="34" charset="0"/>
              <a:cs typeface="Arial" panose="020B0604020202020204" pitchFamily="34" charset="0"/>
            </a:endParaRP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endParaRPr lang="en-IN" sz="1800" b="1" dirty="0">
              <a:latin typeface="Arial" panose="020B0604020202020204" pitchFamily="34" charset="0"/>
              <a:cs typeface="Arial" panose="020B0604020202020204" pitchFamily="34" charset="0"/>
            </a:endParaRP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endParaRPr lang="en-IN" sz="2000" b="1" dirty="0">
              <a:latin typeface="Arial" panose="020B0604020202020204" pitchFamily="34" charset="0"/>
              <a:cs typeface="Arial" panose="020B0604020202020204" pitchFamily="34" charset="0"/>
            </a:endParaRP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endParaRPr lang="en-IN" sz="2000" b="1" dirty="0">
              <a:latin typeface="Arial" panose="020B0604020202020204" pitchFamily="34" charset="0"/>
              <a:cs typeface="Arial" panose="020B0604020202020204" pitchFamily="34" charset="0"/>
            </a:endParaRP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endParaRPr lang="en-IN" sz="2000" b="1" dirty="0">
              <a:latin typeface="Arial" panose="020B0604020202020204" pitchFamily="34" charset="0"/>
              <a:cs typeface="Arial" panose="020B0604020202020204" pitchFamily="34" charset="0"/>
            </a:endParaRPr>
          </a:p>
        </p:txBody>
      </p:sp>
      <p:sp>
        <p:nvSpPr>
          <p:cNvPr id="3" name="Text Box 2"/>
          <p:cNvSpPr txBox="1"/>
          <p:nvPr/>
        </p:nvSpPr>
        <p:spPr>
          <a:xfrm>
            <a:off x="895350" y="2171700"/>
            <a:ext cx="3820795" cy="199390"/>
          </a:xfrm>
          <a:prstGeom prst="rect">
            <a:avLst/>
          </a:prstGeom>
          <a:noFill/>
        </p:spPr>
        <p:txBody>
          <a:bodyPr wrap="square" rtlCol="0">
            <a:noAutofit/>
          </a:bodyPr>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10000"/>
          </a:bodyPr>
          <a:lstStyle/>
          <a:p>
            <a:pPr marL="0" indent="0" algn="ctr">
              <a:buNone/>
            </a:pPr>
            <a:endParaRPr lang="en-IN" dirty="0"/>
          </a:p>
        </p:txBody>
      </p:sp>
      <p:sp>
        <p:nvSpPr>
          <p:cNvPr id="3" name="Text Box 2"/>
          <p:cNvSpPr txBox="1"/>
          <p:nvPr/>
        </p:nvSpPr>
        <p:spPr>
          <a:xfrm>
            <a:off x="3048000" y="1721485"/>
            <a:ext cx="6096000" cy="3784600"/>
          </a:xfrm>
          <a:prstGeom prst="rect">
            <a:avLst/>
          </a:prstGeom>
          <a:noFill/>
        </p:spPr>
        <p:txBody>
          <a:bodyPr wrap="square" rtlCol="0" anchor="t">
            <a:spAutoFit/>
          </a:bodyPr>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endParaRPr lang="en-US" sz="2000" b="1">
              <a:latin typeface="Arial" panose="020B0604020202020204" pitchFamily="34" charset="0"/>
              <a:cs typeface="Arial" panose="020B0604020202020204" pitchFamily="34" charset="0"/>
            </a:endParaRP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endParaRPr lang="en-US" sz="2000" b="1">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5534</Words>
  <Application>WPS Presentation</Application>
  <PresentationFormat>Widescreen</PresentationFormat>
  <Paragraphs>110</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SimSun</vt:lpstr>
      <vt:lpstr>Wingdings</vt:lpstr>
      <vt:lpstr>Wingdings 2</vt:lpstr>
      <vt:lpstr>Wingdings</vt:lpstr>
      <vt:lpstr>Arial</vt:lpstr>
      <vt:lpstr>Calibri</vt:lpstr>
      <vt:lpstr>Calibri Light</vt:lpstr>
      <vt:lpstr>Microsoft YaHei</vt:lpstr>
      <vt:lpstr>Arial Unicode MS</vt:lpstr>
      <vt:lpstr>Franklin Gothic Demi</vt:lpstr>
      <vt:lpstr>Segoe Print</vt:lpstr>
      <vt:lpstr>Franklin Gothic Book</vt:lpstr>
      <vt:lpstr>Arial Black</vt:lpstr>
      <vt:lpstr>Bahnschrift Condensed</vt:lpstr>
      <vt:lpstr>Bahnschrift</vt:lpstr>
      <vt:lpstr>DividendVTI</vt:lpstr>
      <vt:lpstr>HOTEL BOOKING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PowerPoint 演示文稿</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24</cp:revision>
  <dcterms:created xsi:type="dcterms:W3CDTF">2021-05-26T16:50:00Z</dcterms:created>
  <dcterms:modified xsi:type="dcterms:W3CDTF">2024-04-20T15:55:59Z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