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A923-35BE-4638-B8E7-93E6F984D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8541C-84D1-4606-9894-C72DA18C2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CA9F5-3EE4-44ED-A200-B9506F7B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B18-FB51-445B-B02D-1EBE599A964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98DC0-FFD5-4BC0-966C-F80E777C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4A509-1BA7-4A27-A5EE-6AE3D03B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4284-40D6-4148-9F0D-15998E64D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88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8DA9-B36A-4CF8-BAA0-45E56623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1AC77-43A7-4DFC-AEDE-DFCFEE21C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67AB-5B55-4A44-A31F-508AC45A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B18-FB51-445B-B02D-1EBE599A964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56644-DEAC-4A6D-A660-1A62B8F4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17A5C-9F9D-49C4-AFE5-9C2C6C8E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4284-40D6-4148-9F0D-15998E64D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93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75709-B33C-4B68-B8EF-918CF481C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6EF92-7E5B-4509-95A9-6F9CF74CC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32E6-54FE-4153-8CD3-D573999F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B18-FB51-445B-B02D-1EBE599A964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8CB88-3C8B-4F81-9AEB-EF3DE58E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552B4-D46B-4661-BB2A-346EED82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4284-40D6-4148-9F0D-15998E64D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8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3137-B10B-4E6C-B513-CAE219E0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EF0F-E9AA-45F5-8E52-D1E2C2E85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7F237-28FA-443B-8B7D-DC1807ED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B18-FB51-445B-B02D-1EBE599A964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214D2-F93F-45AA-8E4A-3C63BF32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14202-C59C-45D3-AD6D-325663F8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4284-40D6-4148-9F0D-15998E64D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4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CA7E-5B55-4134-A894-35DE432B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E4D53-4CB9-4FC4-8E22-9B342165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5C6A-557C-4873-98F3-A25FC809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B18-FB51-445B-B02D-1EBE599A964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4067F-FC25-4D7A-A1F5-BBEA524A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D21F1-7C8C-40F6-AC9F-56379A54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4284-40D6-4148-9F0D-15998E64D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96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FE37-45B7-46E7-B5D9-CC834F69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82DA-0D11-446C-BFC5-F66814F52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F0FBD-AC06-45A6-AF08-E71DDCCB4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F78DF-ED41-4B01-AC45-1BE98F3D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B18-FB51-445B-B02D-1EBE599A964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81041-ED8A-4BEC-85C5-45B7A838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1F208-0478-47A8-BF07-AD6120FD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4284-40D6-4148-9F0D-15998E64D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7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9F9C-13F8-44EF-96D5-9DFA42C1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4834D-BD9C-4ECF-9346-B60DBF953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7AE7B-E246-4B4E-8B3C-8E5B27E0F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24742-975B-48EF-A881-DA7DC6189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BFE5F4-4005-46CC-894F-942BB3AC7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3D61D-90F3-4DDD-A500-C6EB7C03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B18-FB51-445B-B02D-1EBE599A964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FB2E1-EBC9-4E54-8534-0CA40FAB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E813D-4B16-4E40-B433-B8133DA4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4284-40D6-4148-9F0D-15998E64D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17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E442-1DD2-4456-8629-15F32D87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A00D1-9576-4DD3-85A2-DA3DE78C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B18-FB51-445B-B02D-1EBE599A964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033F3-8612-42CD-BD32-381D61C1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7CB75-DE1D-4520-A64B-CF6288FC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4284-40D6-4148-9F0D-15998E64D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8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AA5E9-BA51-44B9-A30B-65CC6F57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B18-FB51-445B-B02D-1EBE599A964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78361-E946-4B44-9ECF-3B8F8787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49D7C-5D3B-445F-949A-D8F64F83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4284-40D6-4148-9F0D-15998E64D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54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AA4B-6A4E-4307-8528-FCA94059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E0E83-6843-45B2-B873-3B96D1F68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58211-3B35-49D8-A6B3-2C7C8F727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3166A-B0EE-4B54-83D9-73AA0960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B18-FB51-445B-B02D-1EBE599A964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B07D7-D771-44E9-BD77-8837BDED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978C8-164C-4808-9935-9B945229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4284-40D6-4148-9F0D-15998E64D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17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A918-143E-40B3-8C28-5A3900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B7959-F8B1-420F-8715-D975E2C7E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FAE66-00DD-4D99-B282-1EADA914A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9ECF3-52DF-4198-A30F-89A33CC7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B18-FB51-445B-B02D-1EBE599A964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A7FDA-5D2F-48FE-8599-6BF7B169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88F70-3605-42E6-90E8-E4081816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4284-40D6-4148-9F0D-15998E64D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59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3BF1D7-87BD-4B50-82F3-E40F53EC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AD5FE-EE19-42C9-BCC2-335DF8572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785C1-F597-4948-8716-022E313E1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6AB18-FB51-445B-B02D-1EBE599A964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918BE-C84C-4A15-85F1-C24E1B3A5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E4AD4-40BA-443A-914A-F9BEA029C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44284-40D6-4148-9F0D-15998E64D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73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7982790-F31E-47DE-9281-EDB610C1B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2754"/>
            <a:ext cx="12192000" cy="67524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F94919-2CF0-4CEC-B5AD-E26D6D099F87}"/>
              </a:ext>
            </a:extLst>
          </p:cNvPr>
          <p:cNvSpPr/>
          <p:nvPr/>
        </p:nvSpPr>
        <p:spPr>
          <a:xfrm>
            <a:off x="8892209" y="1390326"/>
            <a:ext cx="3198818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3"/>
                </a:solidFill>
              </a:rPr>
              <a:t>(Class VI-A)</a:t>
            </a:r>
          </a:p>
        </p:txBody>
      </p:sp>
    </p:spTree>
    <p:extLst>
      <p:ext uri="{BB962C8B-B14F-4D97-AF65-F5344CB8AC3E}">
        <p14:creationId xmlns:p14="http://schemas.microsoft.com/office/powerpoint/2010/main" val="426876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Pragalbh Aditya</dc:creator>
  <cp:lastModifiedBy>Pragalbh Aditya</cp:lastModifiedBy>
  <cp:revision>1</cp:revision>
  <dcterms:created xsi:type="dcterms:W3CDTF">2022-11-09T15:51:42Z</dcterms:created>
  <dcterms:modified xsi:type="dcterms:W3CDTF">2022-11-09T16:04:21Z</dcterms:modified>
</cp:coreProperties>
</file>