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457835" y="3007259"/>
            <a:ext cx="11169015" cy="2468981"/>
          </a:xfrm>
          <a:prstGeom prst="rect">
            <a:avLst/>
          </a:prstGeom>
          <a:noFill/>
        </p:spPr>
        <p:txBody>
          <a:bodyPr wrap="square" lIns="91440" tIns="45720" rIns="91440" bIns="45720" rtlCol="0" anchor="t">
            <a:noAutofit/>
          </a:bodyPr>
          <a:lstStyle/>
          <a:p>
            <a:r>
              <a:rPr lang="en-US" sz="2400" dirty="0"/>
              <a:t>STUDENT </a:t>
            </a:r>
            <a:r>
              <a:rPr lang="en-IN" sz="2400" dirty="0"/>
              <a:t>NAME:PRAGATHI P</a:t>
            </a:r>
            <a:endParaRPr lang="en-US" sz="2400" dirty="0"/>
          </a:p>
          <a:p>
            <a:r>
              <a:rPr lang="en-US" sz="2400" dirty="0"/>
              <a:t>REGISTER NO AND NMID:241310618025</a:t>
            </a:r>
            <a:r>
              <a:rPr lang="en-IN" sz="2400" dirty="0"/>
              <a:t>2057/F064045745D34FF904943EB17A753990</a:t>
            </a:r>
            <a:endParaRPr lang="en-IN" altLang="en-US" sz="2400" dirty="0">
              <a:cs typeface="Calibri" panose="020F0502020204030204"/>
            </a:endParaRPr>
          </a:p>
          <a:p>
            <a:r>
              <a:rPr lang="en-US" sz="2400" dirty="0"/>
              <a:t>DEPARTMENT: </a:t>
            </a:r>
            <a:r>
              <a:rPr lang="en-IN" sz="2400" dirty="0" err="1"/>
              <a:t>Bsc</a:t>
            </a:r>
            <a:r>
              <a:rPr lang="en-IN" sz="2400" dirty="0"/>
              <a:t>.</a:t>
            </a:r>
            <a:r>
              <a:rPr lang="en-US" sz="2400" dirty="0"/>
              <a:t>COMPUTER SCIENCE</a:t>
            </a:r>
          </a:p>
          <a:p>
            <a:r>
              <a:rPr lang="en-US" sz="2400" dirty="0"/>
              <a:t>COLLEGE: COLLEGE/ UNIVERSITY:SHREE RAGHAVENDRA ARTS AND SCIENCE COLLEGE</a:t>
            </a:r>
          </a:p>
          <a:p>
            <a:r>
              <a:rPr lang="en-US" sz="2400" dirty="0"/>
              <a:t>           </a:t>
            </a:r>
            <a:endParaRPr lang="en-IN" sz="2400" dirty="0"/>
          </a:p>
        </p:txBody>
      </p:sp>
      <p:sp>
        <p:nvSpPr>
          <p:cNvPr id="8" name="TextBox 7">
            <a:extLst>
              <a:ext uri="{FF2B5EF4-FFF2-40B4-BE49-F238E27FC236}">
                <a16:creationId xmlns:a16="http://schemas.microsoft.com/office/drawing/2014/main" id="{5429ADF4-3C94-BF64-A762-7EE54AF80540}"/>
              </a:ext>
            </a:extLst>
          </p:cNvPr>
          <p:cNvSpPr txBox="1"/>
          <p:nvPr/>
        </p:nvSpPr>
        <p:spPr>
          <a:xfrm>
            <a:off x="230731" y="1552575"/>
            <a:ext cx="11843794" cy="923330"/>
          </a:xfrm>
          <a:prstGeom prst="rect">
            <a:avLst/>
          </a:prstGeom>
          <a:noFill/>
        </p:spPr>
        <p:txBody>
          <a:bodyPr wrap="square" rtlCol="0">
            <a:spAutoFit/>
          </a:bodyPr>
          <a:lstStyle/>
          <a:p>
            <a:pPr algn="l"/>
            <a:endParaRPr lang="en-IN" dirty="0"/>
          </a:p>
          <a:p>
            <a:pPr algn="l"/>
            <a:endParaRPr lang="en-IN" dirty="0"/>
          </a:p>
          <a:p>
            <a:pPr algn="l"/>
            <a:r>
              <a:rPr lang="en-IN" dirty="0"/>
              <a: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4811E55-EC86-6642-9F43-44C761D4BD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094" y="1383933"/>
            <a:ext cx="2690405" cy="5291130"/>
          </a:xfrm>
          <a:prstGeom prst="rect">
            <a:avLst/>
          </a:prstGeom>
        </p:spPr>
      </p:pic>
      <p:pic>
        <p:nvPicPr>
          <p:cNvPr id="10" name="Picture 9">
            <a:extLst>
              <a:ext uri="{FF2B5EF4-FFF2-40B4-BE49-F238E27FC236}">
                <a16:creationId xmlns:a16="http://schemas.microsoft.com/office/drawing/2014/main" id="{D0FE155C-D4C8-DE99-B138-411B23A363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53615" y="1439333"/>
            <a:ext cx="2345251" cy="5211669"/>
          </a:xfrm>
          <a:prstGeom prst="rect">
            <a:avLst/>
          </a:prstGeom>
        </p:spPr>
      </p:pic>
      <p:pic>
        <p:nvPicPr>
          <p:cNvPr id="13" name="Picture 12">
            <a:extLst>
              <a:ext uri="{FF2B5EF4-FFF2-40B4-BE49-F238E27FC236}">
                <a16:creationId xmlns:a16="http://schemas.microsoft.com/office/drawing/2014/main" id="{F9EC9126-A9BC-1833-F3FD-23F7B857A9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679" y="1368431"/>
            <a:ext cx="3661265" cy="52966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2" name="Text Box 1"/>
          <p:cNvSpPr txBox="1"/>
          <p:nvPr/>
        </p:nvSpPr>
        <p:spPr>
          <a:xfrm>
            <a:off x="1524000" y="1447800"/>
            <a:ext cx="7674610" cy="3785652"/>
          </a:xfrm>
          <a:prstGeom prst="rect">
            <a:avLst/>
          </a:prstGeom>
          <a:noFill/>
        </p:spPr>
        <p:txBody>
          <a:bodyPr wrap="square" rtlCol="0">
            <a:spAutoFit/>
          </a:bodyPr>
          <a:lstStyle/>
          <a:p>
            <a:r>
              <a:rPr lang="en-US" altLang="en-US" sz="2400" dirty="0">
                <a:latin typeface="Arial Black" panose="020B0A04020102020204" charset="0"/>
                <a:cs typeface="Arial Black" panose="020B0A04020102020204" charset="0"/>
              </a:rPr>
              <a:t>This portfolio website provides a professional platform for</a:t>
            </a:r>
            <a:r>
              <a:rPr lang="en-IN" altLang="en-US" sz="2400" dirty="0">
                <a:latin typeface="Arial Black" panose="020B0A04020102020204" charset="0"/>
                <a:cs typeface="Arial Black" panose="020B0A04020102020204" charset="0"/>
              </a:rPr>
              <a:t> </a:t>
            </a:r>
            <a:r>
              <a:rPr lang="en-IN" altLang="en-US" sz="2400" dirty="0" err="1">
                <a:latin typeface="Arial Black" panose="020B0A04020102020204" charset="0"/>
                <a:cs typeface="Arial Black" panose="020B0A04020102020204" charset="0"/>
              </a:rPr>
              <a:t>Pragathi.P</a:t>
            </a:r>
            <a:r>
              <a:rPr lang="en-US" altLang="en-US" sz="2400" dirty="0">
                <a:latin typeface="Arial Black" panose="020B0A04020102020204" charset="0"/>
                <a:cs typeface="Arial Black" panose="020B0A04020102020204" charset="0"/>
              </a:rPr>
              <a:t>to showcase his skills, projects, and experience. With its responsive design, clean layout, and interactive features, it helps recruiters, clients, and collaborators easily connect with him. The project successfully demonstrates the use of HTML, CSS, and JavaScript to build a modern and functional personal website.</a:t>
            </a:r>
            <a:endParaRPr lang="en-US" sz="2400" dirty="0">
              <a:latin typeface="Arial Black" panose="020B0A04020102020204" charset="0"/>
              <a:cs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133600" y="762000"/>
            <a:ext cx="4954270" cy="1082040"/>
          </a:xfrm>
          <a:prstGeom prst="rect">
            <a:avLst/>
          </a:prstGeom>
        </p:spPr>
        <p:txBody>
          <a:bodyPr vert="horz" wrap="square" lIns="0" tIns="16510" rIns="0" bIns="0" rtlCol="0">
            <a:noAutofit/>
          </a:bodyPr>
          <a:lstStyle/>
          <a:p>
            <a:pPr marL="12700">
              <a:lnSpc>
                <a:spcPct val="100000"/>
              </a:lnSpc>
              <a:spcBef>
                <a:spcPts val="130"/>
              </a:spcBef>
            </a:pPr>
            <a:r>
              <a:rPr sz="4250" spc="5" dirty="0"/>
              <a:t>PROJECT</a:t>
            </a:r>
            <a:r>
              <a:rPr sz="4250" spc="-85" dirty="0"/>
              <a:t> </a:t>
            </a:r>
            <a:r>
              <a:rPr sz="4250" spc="25" dirty="0"/>
              <a:t>TITLE</a:t>
            </a:r>
            <a:r>
              <a:rPr lang="en-US" sz="4250" spc="25" dirty="0"/>
              <a:t>:</a:t>
            </a: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 Box 20"/>
          <p:cNvSpPr txBox="1"/>
          <p:nvPr/>
        </p:nvSpPr>
        <p:spPr>
          <a:xfrm>
            <a:off x="2667000" y="2306955"/>
            <a:ext cx="4064000" cy="583565"/>
          </a:xfrm>
          <a:prstGeom prst="rect">
            <a:avLst/>
          </a:prstGeom>
          <a:noFill/>
        </p:spPr>
        <p:txBody>
          <a:bodyPr wrap="square" rtlCol="0">
            <a:spAutoFit/>
          </a:bodyPr>
          <a:lstStyle/>
          <a:p>
            <a:r>
              <a:rPr lang="en-US" sz="3200"/>
              <a:t>PORTFOLIO WEBPAGE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3755" y="575310"/>
            <a:ext cx="6333490"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a:t>
            </a: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228600" y="1828800"/>
            <a:ext cx="6370320" cy="4106545"/>
          </a:xfrm>
          <a:prstGeom prst="rect">
            <a:avLst/>
          </a:prstGeom>
          <a:noFill/>
        </p:spPr>
        <p:txBody>
          <a:bodyPr wrap="square" rtlCol="0">
            <a:noAutofit/>
          </a:bodyPr>
          <a:lstStyle/>
          <a:p>
            <a:r>
              <a:rPr lang="en-US" altLang="en-US" sz="2000" dirty="0">
                <a:latin typeface="Arial Black" panose="020B0A04020102020204" charset="0"/>
                <a:cs typeface="Arial Black" panose="020B0A04020102020204" charset="0"/>
              </a:rPr>
              <a:t>Many professionals struggle to showcase their skills effectively. This project creates a responsive portfolio website for </a:t>
            </a:r>
            <a:r>
              <a:rPr lang="en-IN" altLang="en-US" sz="2000" dirty="0" err="1">
                <a:latin typeface="Arial Black" panose="020B0A04020102020204" charset="0"/>
                <a:cs typeface="Arial Black" panose="020B0A04020102020204" charset="0"/>
              </a:rPr>
              <a:t>Pragathi</a:t>
            </a:r>
            <a:r>
              <a:rPr lang="en-US" altLang="en-US" sz="2000" dirty="0">
                <a:latin typeface="Arial Black" panose="020B0A04020102020204" charset="0"/>
                <a:cs typeface="Arial Black" panose="020B0A04020102020204" charset="0"/>
              </a:rPr>
              <a:t> to present his work, projects, and contact details in a professional way.</a:t>
            </a:r>
          </a:p>
        </p:txBody>
      </p:sp>
      <p:sp>
        <p:nvSpPr>
          <p:cNvPr id="11" name="Text Box 10"/>
          <p:cNvSpPr txBox="1"/>
          <p:nvPr/>
        </p:nvSpPr>
        <p:spPr>
          <a:xfrm>
            <a:off x="6562090" y="1016000"/>
            <a:ext cx="4064000" cy="368300"/>
          </a:xfrm>
          <a:prstGeom prst="rect">
            <a:avLst/>
          </a:prstGeom>
          <a:noFill/>
        </p:spPr>
        <p:txBody>
          <a:bodyPr wrap="square" rtlCol="0">
            <a:spAutoFit/>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1524000" y="2133600"/>
            <a:ext cx="5908040" cy="2245360"/>
          </a:xfrm>
          <a:prstGeom prst="rect">
            <a:avLst/>
          </a:prstGeom>
          <a:noFill/>
        </p:spPr>
        <p:txBody>
          <a:bodyPr wrap="square" rtlCol="0">
            <a:spAutoFit/>
          </a:bodyPr>
          <a:lstStyle/>
          <a:p>
            <a:r>
              <a:rPr lang="en-US" altLang="en-US" sz="2000" dirty="0">
                <a:latin typeface="Arial Black" panose="020B0A04020102020204" charset="0"/>
                <a:cs typeface="Arial Black" panose="020B0A04020102020204" charset="0"/>
              </a:rPr>
              <a:t>This project is a personal portfolio website for </a:t>
            </a:r>
            <a:r>
              <a:rPr lang="en-IN" altLang="en-US" sz="2000" dirty="0" err="1">
                <a:latin typeface="Arial Black" panose="020B0A04020102020204" charset="0"/>
                <a:cs typeface="Arial Black" panose="020B0A04020102020204" charset="0"/>
              </a:rPr>
              <a:t>Pragathi</a:t>
            </a:r>
            <a:r>
              <a:rPr lang="en-US" altLang="en-US" sz="2000" dirty="0">
                <a:latin typeface="Arial Black" panose="020B0A04020102020204" charset="0"/>
                <a:cs typeface="Arial Black" panose="020B0A04020102020204" charset="0"/>
              </a:rPr>
              <a:t>, designed using HTML, CSS, and JavaScript. It highlights his skills, showcases projects, and provides a simple contact form, offering an interactive and professional online presence.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1524000" y="2209800"/>
            <a:ext cx="4077335" cy="2049145"/>
          </a:xfrm>
          <a:prstGeom prst="rect">
            <a:avLst/>
          </a:prstGeom>
          <a:noFill/>
        </p:spPr>
        <p:txBody>
          <a:bodyPr wrap="square" rtlCol="0">
            <a:noAutofit/>
          </a:bodyPr>
          <a:lstStyle/>
          <a:p>
            <a:r>
              <a:rPr lang="en-US" altLang="en-US" sz="2400"/>
              <a:t>*Recruiters &amp; Hiring Managers</a:t>
            </a:r>
          </a:p>
          <a:p>
            <a:r>
              <a:rPr lang="en-US" altLang="en-US" sz="2400"/>
              <a:t>*Clients</a:t>
            </a:r>
          </a:p>
          <a:p>
            <a:r>
              <a:rPr lang="en-US" altLang="en-US" sz="2400"/>
              <a:t>*Peers &amp; Collaborators</a:t>
            </a:r>
          </a:p>
          <a:p>
            <a:r>
              <a:rPr lang="en-US" altLang="en-US" sz="2400"/>
              <a:t>*General Audience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4008755" y="2209800"/>
            <a:ext cx="4064000" cy="2306955"/>
          </a:xfrm>
          <a:prstGeom prst="rect">
            <a:avLst/>
          </a:prstGeom>
          <a:noFill/>
        </p:spPr>
        <p:txBody>
          <a:bodyPr wrap="square" rtlCol="0">
            <a:spAutoFit/>
          </a:bodyPr>
          <a:lstStyle/>
          <a:p>
            <a:r>
              <a:rPr lang="en-US" sz="3600"/>
              <a:t>* HTML</a:t>
            </a:r>
          </a:p>
          <a:p>
            <a:r>
              <a:rPr lang="en-US" sz="3600"/>
              <a:t>*CSS</a:t>
            </a:r>
          </a:p>
          <a:p>
            <a:r>
              <a:rPr lang="en-US" sz="3600"/>
              <a:t>*JAVA SCRIPT</a:t>
            </a:r>
          </a:p>
          <a:p>
            <a:r>
              <a:rPr lang="en-US" sz="3600"/>
              <a:t>* VS 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8" name="object 8"/>
          <p:cNvSpPr txBox="1"/>
          <p:nvPr/>
        </p:nvSpPr>
        <p:spPr>
          <a:xfrm>
            <a:off x="685800" y="9429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panose="020B0603020202020204"/>
                <a:cs typeface="Trebuchet MS" panose="020B0603020202020204"/>
              </a:rPr>
              <a:t>POTFOLIO DESIGN AND LAYOUT</a:t>
            </a:r>
            <a:endParaRPr sz="40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Box 2"/>
          <p:cNvSpPr txBox="1"/>
          <p:nvPr/>
        </p:nvSpPr>
        <p:spPr>
          <a:xfrm>
            <a:off x="533400" y="726440"/>
            <a:ext cx="9415780" cy="5350510"/>
          </a:xfrm>
          <a:prstGeom prst="rect">
            <a:avLst/>
          </a:prstGeom>
          <a:noFill/>
        </p:spPr>
        <p:txBody>
          <a:bodyPr wrap="square" rtlCol="0">
            <a:noAutofit/>
          </a:bodyPr>
          <a:lstStyle/>
          <a:p>
            <a:r>
              <a:rPr lang="en-US" altLang="en-US" dirty="0"/>
              <a:t>-------------------------</a:t>
            </a:r>
          </a:p>
          <a:p>
            <a:r>
              <a:rPr lang="en-US" altLang="en-US" dirty="0"/>
              <a:t>| Logo   About Projects Contact |</a:t>
            </a:r>
          </a:p>
          <a:p>
            <a:r>
              <a:rPr lang="en-US" altLang="en-US" dirty="0"/>
              <a:t>-------------------------</a:t>
            </a:r>
          </a:p>
          <a:p>
            <a:r>
              <a:rPr lang="en-US" altLang="en-US" dirty="0"/>
              <a:t>[ HERO ]</a:t>
            </a:r>
          </a:p>
          <a:p>
            <a:r>
              <a:rPr lang="en-US" altLang="en-US" dirty="0"/>
              <a:t>Hello, I’m </a:t>
            </a:r>
            <a:r>
              <a:rPr lang="en-IN" altLang="en-US" dirty="0" err="1"/>
              <a:t>Pragathi</a:t>
            </a:r>
            <a:endParaRPr lang="en-US" altLang="en-US" dirty="0"/>
          </a:p>
          <a:p>
            <a:r>
              <a:rPr lang="en-US" altLang="en-US" dirty="0"/>
              <a:t>Web Developer </a:t>
            </a:r>
            <a:r>
              <a:rPr lang="zh-CN" altLang="en-US" dirty="0"/>
              <a:t>🚀</a:t>
            </a:r>
          </a:p>
          <a:p>
            <a:r>
              <a:rPr lang="en-US" altLang="en-US" dirty="0"/>
              <a:t>[ View My Work ]</a:t>
            </a:r>
          </a:p>
          <a:p>
            <a:r>
              <a:rPr lang="en-US" altLang="en-US" dirty="0"/>
              <a:t>[ ABOUT ]</a:t>
            </a:r>
          </a:p>
          <a:p>
            <a:r>
              <a:rPr lang="en-US" altLang="en-US" dirty="0"/>
              <a:t>[Profile Image]</a:t>
            </a:r>
          </a:p>
          <a:p>
            <a:r>
              <a:rPr lang="en-US" altLang="en-US" dirty="0"/>
              <a:t>Short bio</a:t>
            </a:r>
          </a:p>
          <a:p>
            <a:r>
              <a:rPr lang="en-US" altLang="en-US" dirty="0"/>
              <a:t>[ PROJECTS ]</a:t>
            </a:r>
          </a:p>
          <a:p>
            <a:r>
              <a:rPr lang="en-US" altLang="en-US" dirty="0"/>
              <a:t>[Project 1] [Project 2]</a:t>
            </a:r>
          </a:p>
          <a:p>
            <a:r>
              <a:rPr lang="en-US" altLang="en-US" dirty="0"/>
              <a:t>[Project 3]</a:t>
            </a:r>
          </a:p>
          <a:p>
            <a:r>
              <a:rPr lang="en-US" altLang="en-US" dirty="0"/>
              <a:t>[ CONTACT ]</a:t>
            </a:r>
          </a:p>
          <a:p>
            <a:r>
              <a:rPr lang="en-US" altLang="en-US" dirty="0"/>
              <a:t>Name | Email | Message</a:t>
            </a:r>
          </a:p>
          <a:p>
            <a:r>
              <a:rPr lang="en-US" altLang="en-US" dirty="0"/>
              <a:t>[ Send Button ]</a:t>
            </a:r>
          </a:p>
          <a:p>
            <a:r>
              <a:rPr lang="en-US" altLang="en-US" dirty="0"/>
              <a:t>[ FOOTER ]</a:t>
            </a:r>
          </a:p>
          <a:p>
            <a:r>
              <a:rPr lang="" altLang="en-US" dirty="0"/>
              <a:t>©</a:t>
            </a:r>
            <a:r>
              <a:rPr lang="en-US" altLang="en-US" dirty="0"/>
              <a:t> 202</a:t>
            </a:r>
            <a:r>
              <a:rPr lang="en-IN" altLang="en-US" dirty="0"/>
              <a:t>5 </a:t>
            </a:r>
            <a:r>
              <a:rPr lang="en-IN" altLang="en-US" dirty="0" err="1"/>
              <a:t>pragathi</a:t>
            </a:r>
            <a:endParaRPr lang="en-US" altLang="en-US" dirty="0"/>
          </a:p>
          <a:p>
            <a:r>
              <a:rPr lang="en-US" altLang="en-US" dirty="0"/>
              <a:t>-------------------------</a:t>
            </a:r>
          </a:p>
          <a:p>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AND FUNCTIONALITY</a:t>
            </a:r>
          </a:p>
        </p:txBody>
      </p:sp>
      <p:sp>
        <p:nvSpPr>
          <p:cNvPr id="3" name="Text Box 2"/>
          <p:cNvSpPr txBox="1"/>
          <p:nvPr/>
        </p:nvSpPr>
        <p:spPr>
          <a:xfrm>
            <a:off x="1371600" y="1600200"/>
            <a:ext cx="7176135" cy="4799965"/>
          </a:xfrm>
          <a:prstGeom prst="rect">
            <a:avLst/>
          </a:prstGeom>
          <a:noFill/>
        </p:spPr>
        <p:txBody>
          <a:bodyPr wrap="square" rtlCol="0">
            <a:spAutoFit/>
          </a:bodyPr>
          <a:lstStyle/>
          <a:p>
            <a:r>
              <a:rPr lang="en-US" altLang="en-US">
                <a:latin typeface="Arial Black" panose="020B0A04020102020204" charset="0"/>
                <a:cs typeface="Arial Black" panose="020B0A04020102020204" charset="0"/>
                <a:sym typeface="+mn-ea"/>
              </a:rPr>
              <a:t>Navbar – Sticky navigation bar with smooth scrolling and mobile-friendly menu.</a:t>
            </a:r>
            <a:endParaRPr lang="en-US" altLang="en-US">
              <a:latin typeface="Arial Black" panose="020B0A04020102020204" charset="0"/>
              <a:cs typeface="Arial Black" panose="020B0A04020102020204" charset="0"/>
            </a:endParaRPr>
          </a:p>
          <a:p>
            <a:endParaRPr lang="en-US" altLang="en-US">
              <a:latin typeface="Arial Black" panose="020B0A04020102020204" charset="0"/>
              <a:cs typeface="Arial Black" panose="020B0A04020102020204" charset="0"/>
            </a:endParaRPr>
          </a:p>
          <a:p>
            <a:r>
              <a:rPr lang="en-US" altLang="en-US">
                <a:latin typeface="Arial Black" panose="020B0A04020102020204" charset="0"/>
                <a:cs typeface="Arial Black" panose="020B0A04020102020204" charset="0"/>
                <a:sym typeface="+mn-ea"/>
              </a:rPr>
              <a:t>Hero Section – Full-screen introduction with typing effect and call-to-action button.</a:t>
            </a:r>
            <a:endParaRPr lang="en-US" altLang="en-US">
              <a:latin typeface="Arial Black" panose="020B0A04020102020204" charset="0"/>
              <a:cs typeface="Arial Black" panose="020B0A04020102020204" charset="0"/>
            </a:endParaRPr>
          </a:p>
          <a:p>
            <a:endParaRPr lang="en-US" altLang="en-US">
              <a:latin typeface="Arial Black" panose="020B0A04020102020204" charset="0"/>
              <a:cs typeface="Arial Black" panose="020B0A04020102020204" charset="0"/>
            </a:endParaRPr>
          </a:p>
          <a:p>
            <a:r>
              <a:rPr lang="en-US" altLang="en-US">
                <a:latin typeface="Arial Black" panose="020B0A04020102020204" charset="0"/>
                <a:cs typeface="Arial Black" panose="020B0A04020102020204" charset="0"/>
                <a:sym typeface="+mn-ea"/>
              </a:rPr>
              <a:t>About Section – Profile image and a short bio highlighting skills and experience.</a:t>
            </a:r>
            <a:endParaRPr lang="en-US" altLang="en-US">
              <a:latin typeface="Arial Black" panose="020B0A04020102020204" charset="0"/>
              <a:cs typeface="Arial Black" panose="020B0A04020102020204" charset="0"/>
            </a:endParaRPr>
          </a:p>
          <a:p>
            <a:endParaRPr lang="en-US" altLang="en-US">
              <a:latin typeface="Arial Black" panose="020B0A04020102020204" charset="0"/>
              <a:cs typeface="Arial Black" panose="020B0A04020102020204" charset="0"/>
            </a:endParaRPr>
          </a:p>
          <a:p>
            <a:r>
              <a:rPr lang="en-US" altLang="en-US">
                <a:latin typeface="Arial Black" panose="020B0A04020102020204" charset="0"/>
                <a:cs typeface="Arial Black" panose="020B0A04020102020204" charset="0"/>
                <a:sym typeface="+mn-ea"/>
              </a:rPr>
              <a:t>Projects Section – Grid-based cards showcasing projects with hover effects.</a:t>
            </a:r>
            <a:endParaRPr lang="en-US" altLang="en-US">
              <a:latin typeface="Arial Black" panose="020B0A04020102020204" charset="0"/>
              <a:cs typeface="Arial Black" panose="020B0A04020102020204" charset="0"/>
            </a:endParaRPr>
          </a:p>
          <a:p>
            <a:endParaRPr lang="en-US" altLang="en-US">
              <a:latin typeface="Arial Black" panose="020B0A04020102020204" charset="0"/>
              <a:cs typeface="Arial Black" panose="020B0A04020102020204" charset="0"/>
            </a:endParaRPr>
          </a:p>
          <a:p>
            <a:r>
              <a:rPr lang="en-US" altLang="en-US">
                <a:latin typeface="Arial Black" panose="020B0A04020102020204" charset="0"/>
                <a:cs typeface="Arial Black" panose="020B0A04020102020204" charset="0"/>
                <a:sym typeface="+mn-ea"/>
              </a:rPr>
              <a:t>Contact Section – Simple form for users to send messages.</a:t>
            </a:r>
            <a:endParaRPr lang="en-US" altLang="en-US">
              <a:latin typeface="Arial Black" panose="020B0A04020102020204" charset="0"/>
              <a:cs typeface="Arial Black" panose="020B0A04020102020204" charset="0"/>
            </a:endParaRPr>
          </a:p>
          <a:p>
            <a:endParaRPr lang="en-US" altLang="en-US">
              <a:latin typeface="Arial Black" panose="020B0A04020102020204" charset="0"/>
              <a:cs typeface="Arial Black" panose="020B0A04020102020204" charset="0"/>
            </a:endParaRPr>
          </a:p>
          <a:p>
            <a:r>
              <a:rPr lang="en-US" altLang="en-US">
                <a:latin typeface="Arial Black" panose="020B0A04020102020204" charset="0"/>
                <a:cs typeface="Arial Black" panose="020B0A04020102020204" charset="0"/>
                <a:sym typeface="+mn-ea"/>
              </a:rPr>
              <a:t>Footer – Minimal footer with copyright</a:t>
            </a:r>
            <a:endParaRPr lang="en-US" altLang="en-US">
              <a:latin typeface="Arial Black" panose="020B0A04020102020204" charset="0"/>
              <a:cs typeface="Arial Black" panose="020B0A04020102020204" charset="0"/>
            </a:endParaRPr>
          </a:p>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2351</Words>
  <Application>Microsoft Office PowerPoint</Application>
  <PresentationFormat>Widescreen</PresentationFormat>
  <Paragraphs>117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Hari Haran.T</cp:lastModifiedBy>
  <cp:revision>32</cp:revision>
  <dcterms:created xsi:type="dcterms:W3CDTF">2024-03-29T15:07:00Z</dcterms:created>
  <dcterms:modified xsi:type="dcterms:W3CDTF">2025-09-02T12:22:17Z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FF7AAF78865B430295F52698E32C6657_13</vt:lpwstr>
  </property>
  <property fmtid="{D5CDD505-2E9C-101B-9397-08002B2CF9AE}" pid="5" name="KSOProductBuildVer">
    <vt:lpwstr>1033-12.2.0.22549</vt:lpwstr>
  </property>
</Properties>
</file>