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1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8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077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7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8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0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4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6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6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81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7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4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3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857F35-C53A-4557-8307-78BDF6F9DB15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4703-2013-408C-99A3-599BF4AB5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6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48F4-11B5-4512-876D-8FB334D8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597" y="952500"/>
            <a:ext cx="9144000" cy="5905500"/>
          </a:xfrm>
        </p:spPr>
        <p:txBody>
          <a:bodyPr>
            <a:noAutofit/>
          </a:bodyPr>
          <a:lstStyle/>
          <a:p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STRUCTURED ENQUIRY</a:t>
            </a: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Topic: Toll Plaza</a:t>
            </a: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Name: </a:t>
            </a:r>
            <a:r>
              <a:rPr lang="en-IN" sz="4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Pragathi</a:t>
            </a:r>
            <a: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Pujari</a:t>
            </a: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Roll No: 405</a:t>
            </a: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Sem: III</a:t>
            </a: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USN: 01FE20BCS189</a:t>
            </a: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15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7657-8C67-4092-B0BE-C95977F4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"/>
            <a:ext cx="9404723" cy="59055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Mini World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D17A-ACC3-419B-98C8-25372262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590550"/>
            <a:ext cx="10920563" cy="6267449"/>
          </a:xfrm>
        </p:spPr>
        <p:txBody>
          <a:bodyPr>
            <a:no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NETC enables a device known as </a:t>
            </a:r>
            <a:r>
              <a:rPr lang="en-IN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fastag</a:t>
            </a: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 payment mode on any toll plaza. </a:t>
            </a:r>
            <a:r>
              <a:rPr lang="en-IN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fastag</a:t>
            </a: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attached on the windscreen of a vehicle and employs Radio frequency Identification technology (RFID) for making toll payments directly from prepaid or savings account linked to it.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database keeps track of the citizens who has an account int the bank, who has a car. Each car has its details and each car has </a:t>
            </a:r>
            <a:r>
              <a:rPr lang="en-IN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fastag</a:t>
            </a: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contains the locations of the toll plaza and the details of the vehicles passed through these toll plazas.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owner has unique Aadhar number, bank account number and the owner details in owner entity.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owner has an account in the bank and the account entity contain about the details of account.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vehicle entity contains the vehicle details like colour, model, unique vehicle number and the vehicle type.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plaza entity contains about the location, id, the employee working in it and its contractor and every toll plaza has different amount.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Contractors and employee details are in the contractor and employee entity which has unique contractor id and employee id respectively.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fastag</a:t>
            </a: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the unique </a:t>
            </a:r>
            <a:r>
              <a:rPr lang="en-IN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fastag</a:t>
            </a: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associated with each vehicle and the id issued date.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vehicle passes entity gives the details of the vehicles passed through toll plaza and the date of passing.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amount deducted from the owners account to the toll plaza account if the vehicle is passed through any of the toll plaza.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way the database model fulfils all the data storing and its management.</a:t>
            </a:r>
          </a:p>
          <a:p>
            <a:pPr marL="0" indent="0">
              <a:buNone/>
            </a:pPr>
            <a:endParaRPr lang="en-IN" sz="15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FE7E-FE25-468B-9C4D-52D1A789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790" y="162190"/>
            <a:ext cx="6027298" cy="721564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ER Diagram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C8C8A2-C08E-4C33-9021-5DD34D9B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931" y="883754"/>
            <a:ext cx="4208544" cy="5897052"/>
          </a:xfrm>
        </p:spPr>
      </p:pic>
    </p:spTree>
    <p:extLst>
      <p:ext uri="{BB962C8B-B14F-4D97-AF65-F5344CB8AC3E}">
        <p14:creationId xmlns:p14="http://schemas.microsoft.com/office/powerpoint/2010/main" val="3931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F9D3-F6B0-4B22-8508-7643BADD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4330"/>
            <a:ext cx="9404723" cy="703069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Relational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28CC8-CE4A-496C-8991-DDEFDD5DD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082" y="860837"/>
            <a:ext cx="3641368" cy="5862833"/>
          </a:xfrm>
        </p:spPr>
      </p:pic>
    </p:spTree>
    <p:extLst>
      <p:ext uri="{BB962C8B-B14F-4D97-AF65-F5344CB8AC3E}">
        <p14:creationId xmlns:p14="http://schemas.microsoft.com/office/powerpoint/2010/main" val="148492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E50E-0C98-4695-8176-301FC0DA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4636"/>
            <a:ext cx="9404723" cy="95290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B5B1-C3D0-41A4-89BF-B05F6858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9404724" cy="47853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800" dirty="0"/>
              <a:t>Multiple table join operations</a:t>
            </a:r>
          </a:p>
          <a:p>
            <a:pPr marL="457200" indent="-457200">
              <a:buAutoNum type="arabicPeriod"/>
            </a:pPr>
            <a:r>
              <a:rPr lang="en-IN" sz="2800" dirty="0"/>
              <a:t>Arithmetic and Logical Operations</a:t>
            </a:r>
          </a:p>
          <a:p>
            <a:pPr marL="457200" indent="-457200">
              <a:buAutoNum type="arabicPeriod"/>
            </a:pPr>
            <a:r>
              <a:rPr lang="en-IN" sz="2800" dirty="0"/>
              <a:t>Different Clauses and Functions</a:t>
            </a:r>
          </a:p>
          <a:p>
            <a:pPr marL="457200" indent="-457200">
              <a:buAutoNum type="arabicPeriod"/>
            </a:pPr>
            <a:r>
              <a:rPr lang="en-IN" sz="2800" dirty="0"/>
              <a:t>Sub-Query (Single Row, Multiple Row and Correlated Nested Query)</a:t>
            </a:r>
          </a:p>
          <a:p>
            <a:pPr marL="457200" indent="-457200">
              <a:buAutoNum type="arabicPeriod"/>
            </a:pPr>
            <a:r>
              <a:rPr lang="en-IN" sz="2800" dirty="0"/>
              <a:t>Views( simple and complex views)</a:t>
            </a:r>
          </a:p>
        </p:txBody>
      </p:sp>
    </p:spTree>
    <p:extLst>
      <p:ext uri="{BB962C8B-B14F-4D97-AF65-F5344CB8AC3E}">
        <p14:creationId xmlns:p14="http://schemas.microsoft.com/office/powerpoint/2010/main" val="294907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E50E-0C98-4695-8176-301FC0D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B5B1-C3D0-41A4-89BF-B05F6858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7912"/>
            <a:ext cx="8946541" cy="491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</a:p>
          <a:p>
            <a:pPr marL="0" indent="0">
              <a:buNone/>
            </a:pPr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151413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361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     STRUCTURED ENQUIRY Topic: Toll Plaza Name: Pragathi Pujari Roll No: 405 Sem: III USN: 01FE20BCS189   </vt:lpstr>
      <vt:lpstr>              Mini World Description</vt:lpstr>
      <vt:lpstr>               ER Diagram </vt:lpstr>
      <vt:lpstr>              Relational Schema</vt:lpstr>
      <vt:lpstr>Category of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PraSiMaaNya Food Delivery System</dc:title>
  <dc:creator>pragathipujari2001@outlook.com</dc:creator>
  <cp:lastModifiedBy>pragathipujari2001@outlook.com</cp:lastModifiedBy>
  <cp:revision>7</cp:revision>
  <dcterms:created xsi:type="dcterms:W3CDTF">2022-01-12T17:52:31Z</dcterms:created>
  <dcterms:modified xsi:type="dcterms:W3CDTF">2022-02-09T05:53:06Z</dcterms:modified>
</cp:coreProperties>
</file>