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g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9</a:t>
            </a:r>
            <a:r>
              <a:rPr dirty="0" sz="2400" lang="en-US"/>
              <a:t>14485</a:t>
            </a:r>
            <a:r>
              <a:rPr dirty="0" sz="2400" lang="en-US"/>
              <a:t>&amp;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GEMENT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M</a:t>
            </a:r>
            <a:r>
              <a:rPr dirty="0" sz="2400" lang="en-US"/>
              <a:t>G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janaki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1" name=""/>
          <p:cNvSpPr txBox="1"/>
          <p:nvPr/>
        </p:nvSpPr>
        <p:spPr>
          <a:xfrm>
            <a:off x="4254338" y="1217929"/>
            <a:ext cx="4572000" cy="599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lection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aning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Identif</a:t>
            </a:r>
            <a:r>
              <a:rPr sz="2800" lang="en-US">
                <a:solidFill>
                  <a:srgbClr val="000000"/>
                </a:solidFill>
              </a:rPr>
              <a:t>ied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filter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evel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through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zation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73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3810000" y="1435735"/>
            <a:ext cx="4572000" cy="5209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2059983" y="1414982"/>
            <a:ext cx="7474541" cy="448099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324021" y="1827530"/>
            <a:ext cx="8370101" cy="32029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For my English project I read the book The Giver by Lois Lowry. It is about a boy named Jonas who lives in a society without feelings. Jonas is selected to be the Receiver of Memories.
He learns the truth about his society. The Giver shows how important feelings and memories are. I enjoyed reading this book and thinking about the message.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701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34071" y="2297430"/>
            <a:ext cx="5630174" cy="14249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ployee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alysis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k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ployee</a:t>
            </a:r>
            <a:r>
              <a:rPr b="1" sz="3200" lang="en-US">
                <a:solidFill>
                  <a:srgbClr val="000000"/>
                </a:solidFill>
              </a:rPr>
              <a:t>'</a:t>
            </a:r>
            <a:r>
              <a:rPr b="1" sz="3200" lang="en-US">
                <a:solidFill>
                  <a:srgbClr val="000000"/>
                </a:solidFill>
              </a:rPr>
              <a:t>s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ormance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 </a:t>
            </a:r>
            <a:r>
              <a:rPr b="1" sz="3200" lang="en-US">
                <a:solidFill>
                  <a:srgbClr val="000000"/>
                </a:solidFill>
              </a:rPr>
              <a:t>the 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er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ent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f </a:t>
            </a:r>
            <a:r>
              <a:rPr b="1" sz="3200" lang="en-US">
                <a:solidFill>
                  <a:srgbClr val="000000"/>
                </a:solidFill>
              </a:rPr>
              <a:t>the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pany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1747836" y="2604134"/>
            <a:ext cx="4572000" cy="27584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ys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ormance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the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ployee 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ering 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s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ctors 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ke 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der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 performance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ement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oyee </a:t>
            </a:r>
            <a:r>
              <a:rPr b="1" sz="3200" lang="en-US">
                <a:solidFill>
                  <a:srgbClr val="000000"/>
                </a:solidFill>
              </a:rPr>
              <a:t>data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alysis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 rot="21600000">
            <a:off x="3428047" y="2661472"/>
            <a:ext cx="4572000" cy="1869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★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O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★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★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ER 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★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Q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OYEE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3524429" y="2348229"/>
            <a:ext cx="4572000" cy="2313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tional </a:t>
            </a:r>
            <a:r>
              <a:rPr b="1" sz="3200" lang="en-US">
                <a:solidFill>
                  <a:srgbClr val="000000"/>
                </a:solidFill>
              </a:rPr>
              <a:t>format</a:t>
            </a:r>
            <a:r>
              <a:rPr b="1" sz="3200" lang="en-US">
                <a:solidFill>
                  <a:srgbClr val="000000"/>
                </a:solidFill>
              </a:rPr>
              <a:t>ting 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b="1" sz="36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ter 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b="1" sz="36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formance </a:t>
            </a:r>
            <a:endParaRPr b="1" sz="36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alization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9" name=""/>
          <p:cNvSpPr txBox="1"/>
          <p:nvPr/>
        </p:nvSpPr>
        <p:spPr>
          <a:xfrm>
            <a:off x="4306558" y="1860352"/>
            <a:ext cx="4572000" cy="4041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loyee</a:t>
            </a:r>
            <a:r>
              <a:rPr b="1" sz="3200" lang="en-US">
                <a:solidFill>
                  <a:srgbClr val="000000"/>
                </a:solidFill>
              </a:rPr>
              <a:t>=</a:t>
            </a:r>
            <a:r>
              <a:rPr b="1" sz="3200" lang="en-US">
                <a:solidFill>
                  <a:srgbClr val="000000"/>
                </a:solidFill>
              </a:rPr>
              <a:t>k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2</a:t>
            </a:r>
            <a:r>
              <a:rPr b="1" sz="3200" lang="en-US">
                <a:solidFill>
                  <a:srgbClr val="000000"/>
                </a:solidFill>
              </a:rPr>
              <a:t>6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ture</a:t>
            </a:r>
            <a:r>
              <a:rPr b="1" sz="3200" lang="en-US">
                <a:solidFill>
                  <a:srgbClr val="000000"/>
                </a:solidFill>
              </a:rPr>
              <a:t>s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9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x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erformance 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el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er </a:t>
            </a:r>
            <a:r>
              <a:rPr b="1" sz="3200" lang="en-US">
                <a:solidFill>
                  <a:srgbClr val="000000"/>
                </a:solidFill>
              </a:rPr>
              <a:t>_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le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loyee 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2257875" y="2747136"/>
            <a:ext cx="7676251" cy="980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ormance </a:t>
            </a:r>
            <a:r>
              <a:rPr b="1" sz="3200" lang="en-US">
                <a:solidFill>
                  <a:srgbClr val="000000"/>
                </a:solidFill>
              </a:rPr>
              <a:t>level</a:t>
            </a:r>
            <a:r>
              <a:rPr b="1" sz="3200" lang="en-US">
                <a:solidFill>
                  <a:srgbClr val="000000"/>
                </a:solidFill>
              </a:rPr>
              <a:t>=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(</a:t>
            </a:r>
            <a:r>
              <a:rPr b="1" sz="3200" lang="en-US">
                <a:solidFill>
                  <a:srgbClr val="000000"/>
                </a:solidFill>
              </a:rPr>
              <a:t>Z</a:t>
            </a:r>
            <a:r>
              <a:rPr b="1" sz="3200" lang="en-US">
                <a:solidFill>
                  <a:srgbClr val="000000"/>
                </a:solidFill>
              </a:rPr>
              <a:t>8</a:t>
            </a:r>
            <a:r>
              <a:rPr b="1" sz="3200" lang="en-US">
                <a:solidFill>
                  <a:srgbClr val="000000"/>
                </a:solidFill>
              </a:rPr>
              <a:t>&gt;</a:t>
            </a:r>
            <a:r>
              <a:rPr b="1" sz="3200" lang="en-US">
                <a:solidFill>
                  <a:srgbClr val="000000"/>
                </a:solidFill>
              </a:rPr>
              <a:t>=</a:t>
            </a:r>
            <a:r>
              <a:rPr b="1" sz="3200" lang="en-US">
                <a:solidFill>
                  <a:srgbClr val="000000"/>
                </a:solidFill>
              </a:rPr>
              <a:t>5</a:t>
            </a:r>
            <a:r>
              <a:rPr b="1" sz="3200" lang="en-US">
                <a:solidFill>
                  <a:srgbClr val="000000"/>
                </a:solidFill>
              </a:rPr>
              <a:t>"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"</a:t>
            </a:r>
            <a:r>
              <a:rPr b="1" sz="3200" lang="en-US">
                <a:solidFill>
                  <a:srgbClr val="000000"/>
                </a:solidFill>
              </a:rPr>
              <a:t>Z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&gt;</a:t>
            </a:r>
            <a:r>
              <a:rPr b="1" sz="3200" lang="en-US">
                <a:solidFill>
                  <a:srgbClr val="000000"/>
                </a:solidFill>
              </a:rPr>
              <a:t>=</a:t>
            </a:r>
            <a:r>
              <a:rPr b="1" sz="3200" lang="en-US">
                <a:solidFill>
                  <a:srgbClr val="000000"/>
                </a:solidFill>
              </a:rPr>
              <a:t>4</a:t>
            </a:r>
            <a:endParaRPr b="1" sz="3600" lang="en-US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"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"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Z</a:t>
            </a:r>
            <a:r>
              <a:rPr b="1" sz="3200" lang="en-US">
                <a:solidFill>
                  <a:srgbClr val="000000"/>
                </a:solidFill>
              </a:rPr>
              <a:t>8</a:t>
            </a:r>
            <a:r>
              <a:rPr b="1" sz="3200" lang="en-US">
                <a:solidFill>
                  <a:srgbClr val="000000"/>
                </a:solidFill>
              </a:rPr>
              <a:t>&gt;</a:t>
            </a:r>
            <a:r>
              <a:rPr b="1" sz="3200" lang="en-US">
                <a:solidFill>
                  <a:srgbClr val="000000"/>
                </a:solidFill>
              </a:rPr>
              <a:t>=</a:t>
            </a:r>
            <a:r>
              <a:rPr b="1" sz="3200" lang="en-US">
                <a:solidFill>
                  <a:srgbClr val="000000"/>
                </a:solidFill>
              </a:rPr>
              <a:t>3</a:t>
            </a:r>
            <a:r>
              <a:rPr b="1" sz="3200" lang="en-US">
                <a:solidFill>
                  <a:srgbClr val="000000"/>
                </a:solidFill>
              </a:rPr>
              <a:t>"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"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"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W</a:t>
            </a:r>
            <a:r>
              <a:rPr b="1" sz="3200" lang="en-US">
                <a:solidFill>
                  <a:srgbClr val="000000"/>
                </a:solidFill>
              </a:rPr>
              <a:t>"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2024-11-28T17:24:12Z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74124ff2f4034efda0418c7f2a8a3d65</vt:lpwstr>
  </property>
</Properties>
</file>