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9"/>
  </p:notesMasterIdLst>
  <p:handoutMasterIdLst>
    <p:handoutMasterId r:id="rId40"/>
  </p:handoutMasterIdLst>
  <p:sldIdLst>
    <p:sldId id="277" r:id="rId2"/>
    <p:sldId id="302" r:id="rId3"/>
    <p:sldId id="278" r:id="rId4"/>
    <p:sldId id="279" r:id="rId5"/>
    <p:sldId id="303" r:id="rId6"/>
    <p:sldId id="290" r:id="rId7"/>
    <p:sldId id="283" r:id="rId8"/>
    <p:sldId id="284" r:id="rId9"/>
    <p:sldId id="285" r:id="rId10"/>
    <p:sldId id="286" r:id="rId11"/>
    <p:sldId id="288" r:id="rId12"/>
    <p:sldId id="289" r:id="rId13"/>
    <p:sldId id="291" r:id="rId14"/>
    <p:sldId id="315" r:id="rId15"/>
    <p:sldId id="298" r:id="rId16"/>
    <p:sldId id="292" r:id="rId17"/>
    <p:sldId id="293" r:id="rId18"/>
    <p:sldId id="294" r:id="rId19"/>
    <p:sldId id="305" r:id="rId20"/>
    <p:sldId id="306" r:id="rId21"/>
    <p:sldId id="296" r:id="rId22"/>
    <p:sldId id="307" r:id="rId23"/>
    <p:sldId id="318" r:id="rId24"/>
    <p:sldId id="281" r:id="rId25"/>
    <p:sldId id="300" r:id="rId26"/>
    <p:sldId id="317" r:id="rId27"/>
    <p:sldId id="308" r:id="rId28"/>
    <p:sldId id="309" r:id="rId29"/>
    <p:sldId id="311" r:id="rId30"/>
    <p:sldId id="310" r:id="rId31"/>
    <p:sldId id="313" r:id="rId32"/>
    <p:sldId id="316" r:id="rId33"/>
    <p:sldId id="314" r:id="rId34"/>
    <p:sldId id="319" r:id="rId35"/>
    <p:sldId id="259" r:id="rId36"/>
    <p:sldId id="295" r:id="rId37"/>
    <p:sldId id="26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5220" autoAdjust="0"/>
  </p:normalViewPr>
  <p:slideViewPr>
    <p:cSldViewPr snapToGrid="0">
      <p:cViewPr varScale="1">
        <p:scale>
          <a:sx n="67" d="100"/>
          <a:sy n="67" d="100"/>
        </p:scale>
        <p:origin x="680" y="52"/>
      </p:cViewPr>
      <p:guideLst>
        <p:guide orient="horz" pos="2160"/>
        <p:guide pos="3840"/>
      </p:guideLst>
    </p:cSldViewPr>
  </p:slideViewPr>
  <p:outlineViewPr>
    <p:cViewPr>
      <p:scale>
        <a:sx n="33" d="100"/>
        <a:sy n="33" d="100"/>
      </p:scale>
      <p:origin x="0" y="-21869"/>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62" d="100"/>
          <a:sy n="62" d="100"/>
        </p:scale>
        <p:origin x="2179"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252186-C111-43A8-A0F7-F77FFDE4DF82}" type="datetimeFigureOut">
              <a:rPr lang="en-US" smtClean="0"/>
              <a:pPr/>
              <a:t>6/3/2022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6CFAD-C154-4C9C-AD01-665A5055065E}" type="slidenum">
              <a:rPr lang="en-US" smtClean="0"/>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BBB5B-F3DE-41D7-B279-483D20E8E363}" type="datetimeFigureOut">
              <a:rPr lang="en-US" smtClean="0"/>
              <a:pPr/>
              <a:t>6/3/2022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62BC0-7DC4-4569-951D-2BB9475345C6}"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3" name="Title 2"/>
          <p:cNvSpPr>
            <a:spLocks noGrp="1"/>
          </p:cNvSpPr>
          <p:nvPr>
            <p:ph type="title" hasCustomPrompt="1"/>
          </p:nvPr>
        </p:nvSpPr>
        <p:spPr>
          <a:xfrm>
            <a:off x="0" y="2442052"/>
            <a:ext cx="12192000" cy="1425257"/>
          </a:xfrm>
          <a:prstGeom prst="rect">
            <a:avLst/>
          </a:prstGeom>
          <a:solidFill>
            <a:schemeClr val="accent4">
              <a:lumMod val="50000"/>
              <a:alpha val="55000"/>
            </a:schemeClr>
          </a:solidFill>
        </p:spPr>
        <p:txBody>
          <a:bodyPr anchor="ctr"/>
          <a:lstStyle>
            <a:lvl1pPr algn="ctr">
              <a:defRPr sz="6000" cap="all" spc="100" baseline="0">
                <a:solidFill>
                  <a:schemeClr val="accent1"/>
                </a:solidFill>
              </a:defRPr>
            </a:lvl1pPr>
          </a:lstStyle>
          <a:p>
            <a:r>
              <a:rPr lang="en-US" dirty="0"/>
              <a:t>Add title</a:t>
            </a:r>
          </a:p>
        </p:txBody>
      </p:sp>
      <p:sp>
        <p:nvSpPr>
          <p:cNvPr id="12" name="Text Placeholder 10"/>
          <p:cNvSpPr>
            <a:spLocks noGrp="1"/>
          </p:cNvSpPr>
          <p:nvPr>
            <p:ph type="body" sz="quarter" idx="12" hasCustomPrompt="1"/>
          </p:nvPr>
        </p:nvSpPr>
        <p:spPr>
          <a:xfrm>
            <a:off x="0" y="3867309"/>
            <a:ext cx="12192000" cy="1036320"/>
          </a:xfrm>
          <a:prstGeom prst="rect">
            <a:avLst/>
          </a:prstGeom>
          <a:solidFill>
            <a:schemeClr val="accent4">
              <a:lumMod val="50000"/>
              <a:alpha val="55000"/>
            </a:schemeClr>
          </a:solidFill>
        </p:spPr>
        <p:txBody>
          <a:bodyPr anchor="ctr"/>
          <a:lstStyle>
            <a:lvl1pPr marL="0" indent="0" algn="ctr">
              <a:buNone/>
              <a:defRPr sz="2400" cap="none" spc="100" baseline="0">
                <a:solidFill>
                  <a:schemeClr val="bg1"/>
                </a:solidFill>
                <a:latin typeface="+mn-lt"/>
              </a:defRPr>
            </a:lvl1pPr>
          </a:lstStyle>
          <a:p>
            <a:pPr lvl="0"/>
            <a:r>
              <a:rPr lang="en-US" dirty="0"/>
              <a:t>Click to add subtitle</a:t>
            </a:r>
          </a:p>
        </p:txBody>
      </p:sp>
      <p:sp>
        <p:nvSpPr>
          <p:cNvPr id="2" name="Rectangle 1"/>
          <p:cNvSpPr/>
          <p:nvPr userDrawn="1"/>
        </p:nvSpPr>
        <p:spPr>
          <a:xfrm>
            <a:off x="3192779" y="2325925"/>
            <a:ext cx="5806440" cy="15965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Opportunity Comparison">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3233057" y="698523"/>
            <a:ext cx="5715000" cy="46908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21" name="Text Placeholder 10"/>
          <p:cNvSpPr>
            <a:spLocks noGrp="1"/>
          </p:cNvSpPr>
          <p:nvPr>
            <p:ph type="body" sz="quarter" idx="16" hasCustomPrompt="1"/>
          </p:nvPr>
        </p:nvSpPr>
        <p:spPr>
          <a:xfrm>
            <a:off x="1681078" y="1853427"/>
            <a:ext cx="1252367" cy="863490"/>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0" name="Text Placeholder 10"/>
          <p:cNvSpPr>
            <a:spLocks noGrp="1"/>
          </p:cNvSpPr>
          <p:nvPr>
            <p:ph type="body" sz="quarter" idx="12" hasCustomPrompt="1"/>
          </p:nvPr>
        </p:nvSpPr>
        <p:spPr>
          <a:xfrm>
            <a:off x="838200"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27" name="Text Placeholder 10"/>
          <p:cNvSpPr>
            <a:spLocks noGrp="1"/>
          </p:cNvSpPr>
          <p:nvPr>
            <p:ph type="body" sz="quarter" idx="17" hasCustomPrompt="1"/>
          </p:nvPr>
        </p:nvSpPr>
        <p:spPr>
          <a:xfrm>
            <a:off x="838200"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29" name="Text Placeholder 10"/>
          <p:cNvSpPr>
            <a:spLocks noGrp="1"/>
          </p:cNvSpPr>
          <p:nvPr>
            <p:ph type="body" sz="quarter" idx="19" hasCustomPrompt="1"/>
          </p:nvPr>
        </p:nvSpPr>
        <p:spPr>
          <a:xfrm>
            <a:off x="5469646" y="1853426"/>
            <a:ext cx="1252367" cy="863491"/>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8" name="Text Placeholder 10"/>
          <p:cNvSpPr>
            <a:spLocks noGrp="1"/>
          </p:cNvSpPr>
          <p:nvPr>
            <p:ph type="body" sz="quarter" idx="18" hasCustomPrompt="1"/>
          </p:nvPr>
        </p:nvSpPr>
        <p:spPr>
          <a:xfrm>
            <a:off x="4626428"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0" name="Text Placeholder 10"/>
          <p:cNvSpPr>
            <a:spLocks noGrp="1"/>
          </p:cNvSpPr>
          <p:nvPr>
            <p:ph type="body" sz="quarter" idx="20" hasCustomPrompt="1"/>
          </p:nvPr>
        </p:nvSpPr>
        <p:spPr>
          <a:xfrm>
            <a:off x="4626428"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32" name="Text Placeholder 10"/>
          <p:cNvSpPr>
            <a:spLocks noGrp="1"/>
          </p:cNvSpPr>
          <p:nvPr>
            <p:ph type="body" sz="quarter" idx="22" hasCustomPrompt="1"/>
          </p:nvPr>
        </p:nvSpPr>
        <p:spPr>
          <a:xfrm>
            <a:off x="9258214" y="1853427"/>
            <a:ext cx="1252028" cy="863492"/>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31" name="Text Placeholder 10"/>
          <p:cNvSpPr>
            <a:spLocks noGrp="1"/>
          </p:cNvSpPr>
          <p:nvPr>
            <p:ph type="body" sz="quarter" idx="21" hasCustomPrompt="1"/>
          </p:nvPr>
        </p:nvSpPr>
        <p:spPr>
          <a:xfrm>
            <a:off x="8414657"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3" name="Text Placeholder 10"/>
          <p:cNvSpPr>
            <a:spLocks noGrp="1"/>
          </p:cNvSpPr>
          <p:nvPr>
            <p:ph type="body" sz="quarter" idx="23" hasCustomPrompt="1"/>
          </p:nvPr>
        </p:nvSpPr>
        <p:spPr>
          <a:xfrm>
            <a:off x="8414657"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16" name="Picture Placeholder 8"/>
          <p:cNvSpPr>
            <a:spLocks noGrp="1"/>
          </p:cNvSpPr>
          <p:nvPr>
            <p:ph type="pic" sz="quarter" idx="14" hasCustomPrompt="1"/>
          </p:nvPr>
        </p:nvSpPr>
        <p:spPr>
          <a:xfrm>
            <a:off x="0" y="4234542"/>
            <a:ext cx="12191999" cy="2623457"/>
          </a:xfrm>
          <a:prstGeom prst="rect">
            <a:avLst/>
          </a:prstGeom>
        </p:spPr>
        <p:txBody>
          <a:bodyPr/>
          <a:lstStyle>
            <a:lvl1pPr marL="0" indent="0" algn="ctr">
              <a:buNone/>
              <a:defRPr/>
            </a:lvl1pPr>
          </a:lstStyle>
          <a:p>
            <a:r>
              <a:rPr lang="en-US" dirty="0"/>
              <a:t>Click to add photo</a:t>
            </a:r>
          </a:p>
        </p:txBody>
      </p:sp>
      <p:sp>
        <p:nvSpPr>
          <p:cNvPr id="36"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7"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38"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9568" y="2450440"/>
            <a:ext cx="4143432" cy="548711"/>
          </a:xfrm>
          <a:prstGeom prst="rect">
            <a:avLst/>
          </a:prstGeom>
        </p:spPr>
        <p:txBody>
          <a:bodyPr anchor="b"/>
          <a:lstStyle>
            <a:lvl1pPr>
              <a:defRPr sz="2400" cap="all" spc="100" baseline="0">
                <a:solidFill>
                  <a:schemeClr val="accent2"/>
                </a:solidFill>
              </a:defRPr>
            </a:lvl1pPr>
          </a:lstStyle>
          <a:p>
            <a:r>
              <a:rPr lang="en-US" dirty="0"/>
              <a:t>Click to add title</a:t>
            </a:r>
          </a:p>
        </p:txBody>
      </p:sp>
      <p:sp>
        <p:nvSpPr>
          <p:cNvPr id="7" name="Picture Placeholder 8"/>
          <p:cNvSpPr>
            <a:spLocks noGrp="1"/>
          </p:cNvSpPr>
          <p:nvPr>
            <p:ph type="pic" sz="quarter" idx="10" hasCustomPrompt="1"/>
          </p:nvPr>
        </p:nvSpPr>
        <p:spPr>
          <a:xfrm>
            <a:off x="4837756" y="0"/>
            <a:ext cx="7354243" cy="2862470"/>
          </a:xfrm>
          <a:prstGeom prst="rect">
            <a:avLst/>
          </a:prstGeom>
        </p:spPr>
        <p:txBody>
          <a:bodyPr/>
          <a:lstStyle>
            <a:lvl1pPr marL="0" indent="0" algn="ctr">
              <a:buNone/>
              <a:defRPr/>
            </a:lvl1pPr>
          </a:lstStyle>
          <a:p>
            <a:r>
              <a:rPr lang="en-US" dirty="0"/>
              <a:t>Click to add photo</a:t>
            </a:r>
          </a:p>
        </p:txBody>
      </p:sp>
      <p:sp>
        <p:nvSpPr>
          <p:cNvPr id="12" name="Text Placeholder 10"/>
          <p:cNvSpPr>
            <a:spLocks noGrp="1"/>
          </p:cNvSpPr>
          <p:nvPr>
            <p:ph type="body" sz="quarter" idx="16" hasCustomPrompt="1"/>
          </p:nvPr>
        </p:nvSpPr>
        <p:spPr>
          <a:xfrm>
            <a:off x="819728"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p:cNvSpPr>
            <a:spLocks noGrp="1"/>
          </p:cNvSpPr>
          <p:nvPr>
            <p:ph type="body" sz="quarter" idx="12" hasCustomPrompt="1"/>
          </p:nvPr>
        </p:nvSpPr>
        <p:spPr>
          <a:xfrm>
            <a:off x="819728"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p:cNvSpPr>
            <a:spLocks noGrp="1"/>
          </p:cNvSpPr>
          <p:nvPr>
            <p:ph type="body" sz="quarter" idx="18" hasCustomPrompt="1"/>
          </p:nvPr>
        </p:nvSpPr>
        <p:spPr>
          <a:xfrm>
            <a:off x="6400800"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p:cNvSpPr>
            <a:spLocks noGrp="1"/>
          </p:cNvSpPr>
          <p:nvPr>
            <p:ph type="body" sz="quarter" idx="17" hasCustomPrompt="1"/>
          </p:nvPr>
        </p:nvSpPr>
        <p:spPr>
          <a:xfrm>
            <a:off x="6400800"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pic>
        <p:nvPicPr>
          <p:cNvPr id="49" name="Graphic 4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cxnSp>
        <p:nvCxnSpPr>
          <p:cNvPr id="18" name="Straight Connector 17"/>
          <p:cNvCxnSpPr/>
          <p:nvPr userDrawn="1"/>
        </p:nvCxnSpPr>
        <p:spPr>
          <a:xfrm>
            <a:off x="7335793" y="766762"/>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7334351" y="757238"/>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userDrawn="1"/>
        </p:nvSpPr>
        <p:spPr>
          <a:xfrm>
            <a:off x="5831167" y="4486275"/>
            <a:ext cx="622236" cy="622236"/>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4564642" y="4047275"/>
            <a:ext cx="622236" cy="622236"/>
          </a:xfrm>
          <a:prstGeom prst="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userDrawn="1"/>
        </p:nvSpPr>
        <p:spPr>
          <a:xfrm>
            <a:off x="6229331" y="2163148"/>
            <a:ext cx="622236" cy="622236"/>
          </a:xfrm>
          <a:prstGeom prst="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userDrawn="1"/>
        </p:nvSpPr>
        <p:spPr>
          <a:xfrm>
            <a:off x="7859108" y="3573553"/>
            <a:ext cx="622236" cy="622236"/>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userDrawn="1"/>
        </p:nvSpPr>
        <p:spPr>
          <a:xfrm>
            <a:off x="9795826" y="4201049"/>
            <a:ext cx="622236" cy="622236"/>
          </a:xfrm>
          <a:prstGeom prst="rect">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userDrawn="1"/>
        </p:nvSpPr>
        <p:spPr>
          <a:xfrm>
            <a:off x="7962756" y="1603981"/>
            <a:ext cx="2057805" cy="767123"/>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740427" y="571145"/>
            <a:ext cx="5355570" cy="438144"/>
          </a:xfrm>
          <a:prstGeom prst="rect">
            <a:avLst/>
          </a:prstGeom>
        </p:spPr>
        <p:txBody>
          <a:bodyPr/>
          <a:lstStyle>
            <a:lvl1pPr>
              <a:defRPr sz="2400" cap="all" spc="100" baseline="0">
                <a:solidFill>
                  <a:schemeClr val="accent2"/>
                </a:solidFill>
              </a:defRPr>
            </a:lvl1pPr>
          </a:lstStyle>
          <a:p>
            <a:r>
              <a:rPr lang="en-US" dirty="0"/>
              <a:t>Click to add title</a:t>
            </a:r>
          </a:p>
        </p:txBody>
      </p:sp>
      <p:sp>
        <p:nvSpPr>
          <p:cNvPr id="38" name="Text Placeholder 10"/>
          <p:cNvSpPr>
            <a:spLocks noGrp="1"/>
          </p:cNvSpPr>
          <p:nvPr>
            <p:ph type="body" sz="quarter" idx="16" hasCustomPrompt="1"/>
          </p:nvPr>
        </p:nvSpPr>
        <p:spPr>
          <a:xfrm>
            <a:off x="6463262" y="311795"/>
            <a:ext cx="1706966" cy="426393"/>
          </a:xfrm>
          <a:prstGeom prst="rect">
            <a:avLst/>
          </a:prstGeom>
        </p:spPr>
        <p:txBody>
          <a:bodyPr anchor="b"/>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42" name="Text Placeholder 10"/>
          <p:cNvSpPr>
            <a:spLocks noGrp="1"/>
          </p:cNvSpPr>
          <p:nvPr>
            <p:ph type="body" sz="quarter" idx="20" hasCustomPrompt="1"/>
          </p:nvPr>
        </p:nvSpPr>
        <p:spPr>
          <a:xfrm>
            <a:off x="8026762" y="1774346"/>
            <a:ext cx="1929792" cy="426393"/>
          </a:xfrm>
          <a:prstGeom prst="rect">
            <a:avLst/>
          </a:prstGeom>
        </p:spPr>
        <p:txBody>
          <a:bodyPr anchor="ctr"/>
          <a:lstStyle>
            <a:lvl1pPr marL="0" indent="0" algn="ctr">
              <a:lnSpc>
                <a:spcPct val="80000"/>
              </a:lnSpc>
              <a:spcBef>
                <a:spcPts val="0"/>
              </a:spcBef>
              <a:buNone/>
              <a:defRPr sz="2000" cap="all" spc="100" baseline="0">
                <a:solidFill>
                  <a:schemeClr val="accent6">
                    <a:lumMod val="50000"/>
                  </a:schemeClr>
                </a:solidFill>
                <a:latin typeface="+mj-lt"/>
              </a:defRPr>
            </a:lvl1pPr>
          </a:lstStyle>
          <a:p>
            <a:pPr lvl="0"/>
            <a:r>
              <a:rPr lang="en-US" dirty="0"/>
              <a:t>Click to add name</a:t>
            </a:r>
          </a:p>
        </p:txBody>
      </p:sp>
      <p:sp>
        <p:nvSpPr>
          <p:cNvPr id="47" name="Text Placeholder 10"/>
          <p:cNvSpPr>
            <a:spLocks noGrp="1"/>
          </p:cNvSpPr>
          <p:nvPr>
            <p:ph type="body" sz="quarter" idx="25" hasCustomPrompt="1"/>
          </p:nvPr>
        </p:nvSpPr>
        <p:spPr>
          <a:xfrm>
            <a:off x="6083673" y="2261070"/>
            <a:ext cx="913553" cy="426393"/>
          </a:xfrm>
          <a:prstGeom prst="rect">
            <a:avLst/>
          </a:prstGeom>
        </p:spPr>
        <p:txBody>
          <a:bodyPr anchor="ctr"/>
          <a:lstStyle>
            <a:lvl1pPr marL="0" indent="0" algn="ctr">
              <a:buNone/>
              <a:defRPr sz="1600" cap="all" spc="100" baseline="0">
                <a:solidFill>
                  <a:schemeClr val="accent4">
                    <a:lumMod val="50000"/>
                  </a:schemeClr>
                </a:solidFill>
                <a:latin typeface="+mj-lt"/>
              </a:defRPr>
            </a:lvl1pPr>
          </a:lstStyle>
          <a:p>
            <a:pPr lvl="0"/>
            <a:r>
              <a:rPr lang="en-US" dirty="0"/>
              <a:t>name</a:t>
            </a:r>
          </a:p>
        </p:txBody>
      </p:sp>
      <p:sp>
        <p:nvSpPr>
          <p:cNvPr id="40" name="Text Placeholder 10"/>
          <p:cNvSpPr>
            <a:spLocks noGrp="1"/>
          </p:cNvSpPr>
          <p:nvPr>
            <p:ph type="body" sz="quarter" idx="18" hasCustomPrompt="1"/>
          </p:nvPr>
        </p:nvSpPr>
        <p:spPr>
          <a:xfrm>
            <a:off x="3149242" y="3061800"/>
            <a:ext cx="1706966" cy="426393"/>
          </a:xfrm>
          <a:prstGeom prst="rect">
            <a:avLst/>
          </a:prstGeom>
        </p:spPr>
        <p:txBody>
          <a:bodyPr anchor="t"/>
          <a:lstStyle>
            <a:lvl1pPr marL="0" indent="0" algn="r">
              <a:buNone/>
              <a:defRPr sz="1400" cap="all" spc="100" baseline="0">
                <a:solidFill>
                  <a:schemeClr val="bg1">
                    <a:lumMod val="50000"/>
                  </a:schemeClr>
                </a:solidFill>
                <a:latin typeface="+mj-lt"/>
              </a:defRPr>
            </a:lvl1pPr>
          </a:lstStyle>
          <a:p>
            <a:pPr lvl="0"/>
            <a:r>
              <a:rPr lang="en-US" dirty="0"/>
              <a:t>Click to add name</a:t>
            </a:r>
          </a:p>
        </p:txBody>
      </p:sp>
      <p:sp>
        <p:nvSpPr>
          <p:cNvPr id="41" name="Text Placeholder 10"/>
          <p:cNvSpPr>
            <a:spLocks noGrp="1"/>
          </p:cNvSpPr>
          <p:nvPr>
            <p:ph type="body" sz="quarter" idx="19" hasCustomPrompt="1"/>
          </p:nvPr>
        </p:nvSpPr>
        <p:spPr>
          <a:xfrm>
            <a:off x="9795826" y="3061800"/>
            <a:ext cx="1706966" cy="426393"/>
          </a:xfrm>
          <a:prstGeom prst="rect">
            <a:avLst/>
          </a:prstGeom>
        </p:spPr>
        <p:txBody>
          <a:bodyPr anchor="t"/>
          <a:lstStyle>
            <a:lvl1pPr marL="0" indent="0" algn="l">
              <a:buNone/>
              <a:defRPr sz="1400" cap="all" spc="100" baseline="0">
                <a:solidFill>
                  <a:schemeClr val="bg1">
                    <a:lumMod val="50000"/>
                  </a:schemeClr>
                </a:solidFill>
                <a:latin typeface="+mj-lt"/>
              </a:defRPr>
            </a:lvl1pPr>
          </a:lstStyle>
          <a:p>
            <a:pPr lvl="0"/>
            <a:r>
              <a:rPr lang="en-US" dirty="0"/>
              <a:t>Click to add name</a:t>
            </a:r>
          </a:p>
        </p:txBody>
      </p:sp>
      <p:sp>
        <p:nvSpPr>
          <p:cNvPr id="45" name="Text Placeholder 10"/>
          <p:cNvSpPr>
            <a:spLocks noGrp="1"/>
          </p:cNvSpPr>
          <p:nvPr>
            <p:ph type="body" sz="quarter" idx="23" hasCustomPrompt="1"/>
          </p:nvPr>
        </p:nvSpPr>
        <p:spPr>
          <a:xfrm>
            <a:off x="7713450" y="3671475"/>
            <a:ext cx="913553" cy="426393"/>
          </a:xfrm>
          <a:prstGeom prst="rect">
            <a:avLst/>
          </a:prstGeom>
        </p:spPr>
        <p:txBody>
          <a:bodyPr anchor="ctr"/>
          <a:lstStyle>
            <a:lvl1pPr marL="0" indent="0" algn="ctr">
              <a:buNone/>
              <a:defRPr sz="1600" cap="all" spc="100" baseline="0">
                <a:solidFill>
                  <a:schemeClr val="bg2">
                    <a:lumMod val="50000"/>
                  </a:schemeClr>
                </a:solidFill>
                <a:latin typeface="+mj-lt"/>
              </a:defRPr>
            </a:lvl1pPr>
          </a:lstStyle>
          <a:p>
            <a:pPr lvl="0"/>
            <a:r>
              <a:rPr lang="en-US" dirty="0"/>
              <a:t>name</a:t>
            </a:r>
          </a:p>
        </p:txBody>
      </p:sp>
      <p:sp>
        <p:nvSpPr>
          <p:cNvPr id="43" name="Text Placeholder 10"/>
          <p:cNvSpPr>
            <a:spLocks noGrp="1"/>
          </p:cNvSpPr>
          <p:nvPr>
            <p:ph type="body" sz="quarter" idx="21" hasCustomPrompt="1"/>
          </p:nvPr>
        </p:nvSpPr>
        <p:spPr>
          <a:xfrm>
            <a:off x="4418984" y="4145197"/>
            <a:ext cx="913553" cy="426393"/>
          </a:xfrm>
          <a:prstGeom prst="rect">
            <a:avLst/>
          </a:prstGeom>
        </p:spPr>
        <p:txBody>
          <a:bodyPr anchor="ctr"/>
          <a:lstStyle>
            <a:lvl1pPr marL="0" indent="0" algn="ctr">
              <a:buNone/>
              <a:defRPr sz="1600" cap="all" spc="100" baseline="0">
                <a:solidFill>
                  <a:schemeClr val="accent1">
                    <a:lumMod val="75000"/>
                  </a:schemeClr>
                </a:solidFill>
                <a:latin typeface="+mj-lt"/>
              </a:defRPr>
            </a:lvl1pPr>
          </a:lstStyle>
          <a:p>
            <a:pPr lvl="0"/>
            <a:r>
              <a:rPr lang="en-US" dirty="0"/>
              <a:t>name</a:t>
            </a:r>
          </a:p>
        </p:txBody>
      </p:sp>
      <p:sp>
        <p:nvSpPr>
          <p:cNvPr id="44" name="Text Placeholder 10"/>
          <p:cNvSpPr>
            <a:spLocks noGrp="1"/>
          </p:cNvSpPr>
          <p:nvPr>
            <p:ph type="body" sz="quarter" idx="22" hasCustomPrompt="1"/>
          </p:nvPr>
        </p:nvSpPr>
        <p:spPr>
          <a:xfrm>
            <a:off x="5685509" y="4584197"/>
            <a:ext cx="913553" cy="426393"/>
          </a:xfrm>
          <a:prstGeom prst="rect">
            <a:avLst/>
          </a:prstGeom>
        </p:spPr>
        <p:txBody>
          <a:bodyPr anchor="ctr"/>
          <a:lstStyle>
            <a:lvl1pPr marL="0" indent="0" algn="ctr">
              <a:buNone/>
              <a:defRPr sz="1600" cap="all" spc="100" baseline="0">
                <a:solidFill>
                  <a:schemeClr val="accent1">
                    <a:lumMod val="50000"/>
                  </a:schemeClr>
                </a:solidFill>
                <a:latin typeface="+mj-lt"/>
              </a:defRPr>
            </a:lvl1pPr>
          </a:lstStyle>
          <a:p>
            <a:pPr lvl="0"/>
            <a:r>
              <a:rPr lang="en-US" dirty="0"/>
              <a:t>name</a:t>
            </a:r>
          </a:p>
        </p:txBody>
      </p:sp>
      <p:sp>
        <p:nvSpPr>
          <p:cNvPr id="46" name="Text Placeholder 10"/>
          <p:cNvSpPr>
            <a:spLocks noGrp="1"/>
          </p:cNvSpPr>
          <p:nvPr>
            <p:ph type="body" sz="quarter" idx="24" hasCustomPrompt="1"/>
          </p:nvPr>
        </p:nvSpPr>
        <p:spPr>
          <a:xfrm>
            <a:off x="9650168" y="4298971"/>
            <a:ext cx="913553" cy="426393"/>
          </a:xfrm>
          <a:prstGeom prst="rect">
            <a:avLst/>
          </a:prstGeom>
        </p:spPr>
        <p:txBody>
          <a:bodyPr anchor="ctr"/>
          <a:lstStyle>
            <a:lvl1pPr marL="0" indent="0" algn="ctr">
              <a:buNone/>
              <a:defRPr sz="1600" cap="all" spc="100" baseline="0">
                <a:solidFill>
                  <a:schemeClr val="bg2">
                    <a:lumMod val="75000"/>
                  </a:schemeClr>
                </a:solidFill>
                <a:latin typeface="+mj-lt"/>
              </a:defRPr>
            </a:lvl1pPr>
          </a:lstStyle>
          <a:p>
            <a:pPr lvl="0"/>
            <a:r>
              <a:rPr lang="en-US" dirty="0"/>
              <a:t>name</a:t>
            </a:r>
          </a:p>
        </p:txBody>
      </p:sp>
      <p:sp>
        <p:nvSpPr>
          <p:cNvPr id="39" name="Text Placeholder 10"/>
          <p:cNvSpPr>
            <a:spLocks noGrp="1"/>
          </p:cNvSpPr>
          <p:nvPr>
            <p:ph type="body" sz="quarter" idx="17" hasCustomPrompt="1"/>
          </p:nvPr>
        </p:nvSpPr>
        <p:spPr>
          <a:xfrm>
            <a:off x="6463261" y="5683895"/>
            <a:ext cx="1706966" cy="426393"/>
          </a:xfrm>
          <a:prstGeom prst="rect">
            <a:avLst/>
          </a:prstGeom>
        </p:spPr>
        <p:txBody>
          <a:bodyPr anchor="t"/>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3" name="Date Placeholder 2"/>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7314" y="627486"/>
            <a:ext cx="5268686" cy="568896"/>
          </a:xfrm>
          <a:prstGeom prst="rect">
            <a:avLst/>
          </a:prstGeom>
        </p:spPr>
        <p:txBody>
          <a:bodyPr anchor="ctr"/>
          <a:lstStyle>
            <a:lvl1pPr>
              <a:defRPr sz="2400" cap="all" spc="100" baseline="0">
                <a:solidFill>
                  <a:schemeClr val="accent2"/>
                </a:solidFill>
              </a:defRPr>
            </a:lvl1pPr>
          </a:lstStyle>
          <a:p>
            <a:r>
              <a:rPr lang="en-US" dirty="0"/>
              <a:t>Click to add title</a:t>
            </a:r>
          </a:p>
        </p:txBody>
      </p:sp>
      <p:sp>
        <p:nvSpPr>
          <p:cNvPr id="11" name="Text Placeholder 10"/>
          <p:cNvSpPr>
            <a:spLocks noGrp="1"/>
          </p:cNvSpPr>
          <p:nvPr>
            <p:ph type="body" sz="quarter" idx="33" hasCustomPrompt="1"/>
          </p:nvPr>
        </p:nvSpPr>
        <p:spPr>
          <a:xfrm>
            <a:off x="820438" y="1011439"/>
            <a:ext cx="4989233" cy="568896"/>
          </a:xfrm>
          <a:prstGeom prst="rect">
            <a:avLst/>
          </a:prstGeom>
        </p:spPr>
        <p:txBody>
          <a:bodyPr anchor="ctr"/>
          <a:lstStyle>
            <a:lvl1pPr marL="0" indent="0" algn="l">
              <a:buNone/>
              <a:defRPr sz="2000" cap="none" spc="100" baseline="0">
                <a:solidFill>
                  <a:schemeClr val="accent2"/>
                </a:solidFill>
                <a:latin typeface="+mn-lt"/>
              </a:defRPr>
            </a:lvl1pPr>
          </a:lstStyle>
          <a:p>
            <a:pPr lvl="0"/>
            <a:r>
              <a:rPr lang="en-US" dirty="0"/>
              <a:t>Click to add title</a:t>
            </a:r>
          </a:p>
        </p:txBody>
      </p:sp>
      <p:sp>
        <p:nvSpPr>
          <p:cNvPr id="19" name="Text Placeholder 14"/>
          <p:cNvSpPr>
            <a:spLocks noGrp="1"/>
          </p:cNvSpPr>
          <p:nvPr>
            <p:ph type="body" sz="quarter" idx="26" hasCustomPrompt="1"/>
          </p:nvPr>
        </p:nvSpPr>
        <p:spPr>
          <a:xfrm>
            <a:off x="920666" y="2044485"/>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0" name="Text Placeholder 14"/>
          <p:cNvSpPr>
            <a:spLocks noGrp="1"/>
          </p:cNvSpPr>
          <p:nvPr>
            <p:ph type="body" sz="quarter" idx="13" hasCustomPrompt="1"/>
          </p:nvPr>
        </p:nvSpPr>
        <p:spPr>
          <a:xfrm>
            <a:off x="2727695" y="2044485"/>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2" name="Text Placeholder 14"/>
          <p:cNvSpPr>
            <a:spLocks noGrp="1"/>
          </p:cNvSpPr>
          <p:nvPr>
            <p:ph type="body" sz="quarter" idx="34" hasCustomPrompt="1"/>
          </p:nvPr>
        </p:nvSpPr>
        <p:spPr>
          <a:xfrm>
            <a:off x="920666" y="3428263"/>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3" name="Text Placeholder 14"/>
          <p:cNvSpPr>
            <a:spLocks noGrp="1"/>
          </p:cNvSpPr>
          <p:nvPr>
            <p:ph type="body" sz="quarter" idx="35" hasCustomPrompt="1"/>
          </p:nvPr>
        </p:nvSpPr>
        <p:spPr>
          <a:xfrm>
            <a:off x="2727695" y="3428263"/>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5" name="Text Placeholder 14"/>
          <p:cNvSpPr>
            <a:spLocks noGrp="1"/>
          </p:cNvSpPr>
          <p:nvPr>
            <p:ph type="body" sz="quarter" idx="36" hasCustomPrompt="1"/>
          </p:nvPr>
        </p:nvSpPr>
        <p:spPr>
          <a:xfrm>
            <a:off x="920666" y="4812041"/>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6" name="Text Placeholder 14"/>
          <p:cNvSpPr>
            <a:spLocks noGrp="1"/>
          </p:cNvSpPr>
          <p:nvPr>
            <p:ph type="body" sz="quarter" idx="37" hasCustomPrompt="1"/>
          </p:nvPr>
        </p:nvSpPr>
        <p:spPr>
          <a:xfrm>
            <a:off x="2727695" y="4812041"/>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17" name="Date Placeholder 3"/>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2">
                    <a:lumMod val="50000"/>
                  </a:schemeClr>
                </a:solidFill>
                <a:effectLst/>
              </a:defRPr>
            </a:lvl1pPr>
          </a:lstStyle>
          <a:p>
            <a:r>
              <a:rPr lang="en-US" dirty="0"/>
              <a:t>20XX</a:t>
            </a:r>
          </a:p>
        </p:txBody>
      </p:sp>
      <p:sp>
        <p:nvSpPr>
          <p:cNvPr id="27" name="Footer Placeholder 4"/>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7" name="Picture Placeholder 8"/>
          <p:cNvSpPr>
            <a:spLocks noGrp="1"/>
          </p:cNvSpPr>
          <p:nvPr>
            <p:ph type="pic" sz="quarter" idx="14" hasCustomPrompt="1"/>
          </p:nvPr>
        </p:nvSpPr>
        <p:spPr>
          <a:xfrm>
            <a:off x="6683831" y="0"/>
            <a:ext cx="5508168" cy="6858000"/>
          </a:xfrm>
          <a:prstGeom prst="rect">
            <a:avLst/>
          </a:prstGeom>
        </p:spPr>
        <p:txBody>
          <a:bodyPr/>
          <a:lstStyle>
            <a:lvl1pPr marL="0" indent="0" algn="ctr">
              <a:buNone/>
              <a:defRPr/>
            </a:lvl1pPr>
          </a:lstStyle>
          <a:p>
            <a:r>
              <a:rPr lang="en-US" dirty="0"/>
              <a:t>Click to add photo</a:t>
            </a:r>
          </a:p>
        </p:txBody>
      </p:sp>
      <p:sp>
        <p:nvSpPr>
          <p:cNvPr id="28" name="Slide Number Placeholder 5"/>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2" name="Rectangle 1"/>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p:cNvSpPr>
            <a:spLocks noGrp="1"/>
          </p:cNvSpPr>
          <p:nvPr>
            <p:ph type="title" hasCustomPrompt="1"/>
          </p:nvPr>
        </p:nvSpPr>
        <p:spPr>
          <a:xfrm>
            <a:off x="4038600" y="599301"/>
            <a:ext cx="4114800" cy="607969"/>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34" name="Text Placeholder 10"/>
          <p:cNvSpPr>
            <a:spLocks noGrp="1"/>
          </p:cNvSpPr>
          <p:nvPr>
            <p:ph type="body" sz="quarter" idx="33" hasCustomPrompt="1"/>
          </p:nvPr>
        </p:nvSpPr>
        <p:spPr>
          <a:xfrm>
            <a:off x="4362186" y="1011441"/>
            <a:ext cx="3467628" cy="568896"/>
          </a:xfrm>
          <a:prstGeom prst="rect">
            <a:avLst/>
          </a:prstGeom>
        </p:spPr>
        <p:txBody>
          <a:bodyPr anchor="ctr"/>
          <a:lstStyle>
            <a:lvl1pPr marL="0" indent="0" algn="ctr">
              <a:buNone/>
              <a:defRPr sz="2000" cap="none" spc="100" baseline="0">
                <a:solidFill>
                  <a:schemeClr val="tx2">
                    <a:lumMod val="75000"/>
                  </a:schemeClr>
                </a:solidFill>
                <a:latin typeface="+mn-lt"/>
              </a:defRPr>
            </a:lvl1pPr>
          </a:lstStyle>
          <a:p>
            <a:pPr lvl="0"/>
            <a:r>
              <a:rPr lang="en-US" dirty="0"/>
              <a:t>Click to add title</a:t>
            </a:r>
          </a:p>
        </p:txBody>
      </p:sp>
      <p:sp>
        <p:nvSpPr>
          <p:cNvPr id="35" name="Text Placeholder 10"/>
          <p:cNvSpPr>
            <a:spLocks noGrp="1"/>
          </p:cNvSpPr>
          <p:nvPr>
            <p:ph type="body" sz="quarter" idx="34" hasCustomPrompt="1"/>
          </p:nvPr>
        </p:nvSpPr>
        <p:spPr>
          <a:xfrm>
            <a:off x="910838" y="2564313"/>
            <a:ext cx="4750631"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11" name="Text Placeholder 10"/>
          <p:cNvSpPr>
            <a:spLocks noGrp="1"/>
          </p:cNvSpPr>
          <p:nvPr>
            <p:ph type="body" sz="quarter" idx="25" hasCustomPrompt="1"/>
          </p:nvPr>
        </p:nvSpPr>
        <p:spPr>
          <a:xfrm>
            <a:off x="7739877" y="2564313"/>
            <a:ext cx="3532840"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30" name="Content Placeholder 29"/>
          <p:cNvSpPr>
            <a:spLocks noGrp="1"/>
          </p:cNvSpPr>
          <p:nvPr>
            <p:ph sz="quarter" idx="35" hasCustomPrompt="1"/>
          </p:nvPr>
        </p:nvSpPr>
        <p:spPr>
          <a:xfrm>
            <a:off x="911225" y="3187700"/>
            <a:ext cx="4749800" cy="2771775"/>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7" name="Content Placeholder 29"/>
          <p:cNvSpPr>
            <a:spLocks noGrp="1"/>
          </p:cNvSpPr>
          <p:nvPr>
            <p:ph sz="quarter" idx="36" hasCustomPrompt="1"/>
          </p:nvPr>
        </p:nvSpPr>
        <p:spPr>
          <a:xfrm>
            <a:off x="7028164" y="3107442"/>
            <a:ext cx="4252612" cy="2882900"/>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Yr Action Plan">
    <p:spTree>
      <p:nvGrpSpPr>
        <p:cNvPr id="1" name=""/>
        <p:cNvGrpSpPr/>
        <p:nvPr/>
      </p:nvGrpSpPr>
      <p:grpSpPr>
        <a:xfrm>
          <a:off x="0" y="0"/>
          <a:ext cx="0" cy="0"/>
          <a:chOff x="0" y="0"/>
          <a:chExt cx="0" cy="0"/>
        </a:xfrm>
      </p:grpSpPr>
      <p:grpSp>
        <p:nvGrpSpPr>
          <p:cNvPr id="3" name="Group 2"/>
          <p:cNvGrpSpPr/>
          <p:nvPr userDrawn="1"/>
        </p:nvGrpSpPr>
        <p:grpSpPr>
          <a:xfrm>
            <a:off x="2749477" y="4411918"/>
            <a:ext cx="7895340" cy="344415"/>
            <a:chOff x="2749477" y="4411918"/>
            <a:chExt cx="7895340" cy="344415"/>
          </a:xfrm>
        </p:grpSpPr>
        <p:cxnSp>
          <p:nvCxnSpPr>
            <p:cNvPr id="102" name="Straight Connector 101"/>
            <p:cNvCxnSpPr/>
            <p:nvPr/>
          </p:nvCxnSpPr>
          <p:spPr>
            <a:xfrm flipH="1">
              <a:off x="274947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6699668"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064355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 name="Group 1"/>
          <p:cNvGrpSpPr/>
          <p:nvPr userDrawn="1"/>
        </p:nvGrpSpPr>
        <p:grpSpPr>
          <a:xfrm>
            <a:off x="2750737" y="2675138"/>
            <a:ext cx="6313957" cy="344415"/>
            <a:chOff x="2750737" y="2675138"/>
            <a:chExt cx="6313957" cy="344415"/>
          </a:xfrm>
        </p:grpSpPr>
        <p:cxnSp>
          <p:nvCxnSpPr>
            <p:cNvPr id="148" name="Straight Connector 147"/>
            <p:cNvCxnSpPr/>
            <p:nvPr userDrawn="1"/>
          </p:nvCxnSpPr>
          <p:spPr>
            <a:xfrm flipH="1">
              <a:off x="275073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flipH="1">
              <a:off x="511688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flipH="1">
              <a:off x="9063434"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 name="Title 3"/>
          <p:cNvSpPr>
            <a:spLocks noGrp="1"/>
          </p:cNvSpPr>
          <p:nvPr>
            <p:ph type="title" hasCustomPrompt="1"/>
          </p:nvPr>
        </p:nvSpPr>
        <p:spPr>
          <a:xfrm>
            <a:off x="4292241" y="693422"/>
            <a:ext cx="3607518" cy="633402"/>
          </a:xfrm>
          <a:prstGeom prst="rect">
            <a:avLst/>
          </a:prstGeom>
          <a:ln w="28575">
            <a:solidFill>
              <a:schemeClr val="accent2"/>
            </a:solidFill>
          </a:ln>
        </p:spPr>
        <p:txBody>
          <a:bodyPr anchor="ctr"/>
          <a:lstStyle>
            <a:lvl1pPr algn="ctr">
              <a:defRPr sz="2400" cap="all" spc="100" baseline="0">
                <a:solidFill>
                  <a:schemeClr val="tx2"/>
                </a:solidFill>
              </a:defRPr>
            </a:lvl1pPr>
          </a:lstStyle>
          <a:p>
            <a:r>
              <a:rPr lang="en-US" dirty="0"/>
              <a:t>Click to add title</a:t>
            </a:r>
          </a:p>
        </p:txBody>
      </p:sp>
      <p:sp>
        <p:nvSpPr>
          <p:cNvPr id="58" name="Text Placeholder 14"/>
          <p:cNvSpPr>
            <a:spLocks noGrp="1"/>
          </p:cNvSpPr>
          <p:nvPr>
            <p:ph type="body" sz="quarter" idx="43" hasCustomPrompt="1"/>
          </p:nvPr>
        </p:nvSpPr>
        <p:spPr>
          <a:xfrm>
            <a:off x="202936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9" name="Text Placeholder 14"/>
          <p:cNvSpPr>
            <a:spLocks noGrp="1"/>
          </p:cNvSpPr>
          <p:nvPr>
            <p:ph type="body" sz="quarter" idx="44" hasCustomPrompt="1"/>
          </p:nvPr>
        </p:nvSpPr>
        <p:spPr>
          <a:xfrm>
            <a:off x="4397612"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0" name="Text Placeholder 14"/>
          <p:cNvSpPr>
            <a:spLocks noGrp="1"/>
          </p:cNvSpPr>
          <p:nvPr>
            <p:ph type="body" sz="quarter" idx="45" hasCustomPrompt="1"/>
          </p:nvPr>
        </p:nvSpPr>
        <p:spPr>
          <a:xfrm>
            <a:off x="834468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6" name="Text Placeholder 14"/>
          <p:cNvSpPr>
            <a:spLocks noGrp="1"/>
          </p:cNvSpPr>
          <p:nvPr>
            <p:ph type="body" sz="quarter" idx="41" hasCustomPrompt="1"/>
          </p:nvPr>
        </p:nvSpPr>
        <p:spPr>
          <a:xfrm>
            <a:off x="696804" y="2739533"/>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20" name="Text Placeholder 14"/>
          <p:cNvSpPr>
            <a:spLocks noGrp="1"/>
          </p:cNvSpPr>
          <p:nvPr>
            <p:ph type="body" sz="quarter" idx="17" hasCustomPrompt="1"/>
          </p:nvPr>
        </p:nvSpPr>
        <p:spPr>
          <a:xfrm>
            <a:off x="171234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1" name="Text Placeholder 14"/>
          <p:cNvSpPr>
            <a:spLocks noGrp="1"/>
          </p:cNvSpPr>
          <p:nvPr>
            <p:ph type="body" sz="quarter" idx="18" hasCustomPrompt="1"/>
          </p:nvPr>
        </p:nvSpPr>
        <p:spPr>
          <a:xfrm>
            <a:off x="250176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2" name="Text Placeholder 14"/>
          <p:cNvSpPr>
            <a:spLocks noGrp="1"/>
          </p:cNvSpPr>
          <p:nvPr>
            <p:ph type="body" sz="quarter" idx="19" hasCustomPrompt="1"/>
          </p:nvPr>
        </p:nvSpPr>
        <p:spPr>
          <a:xfrm>
            <a:off x="329117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3" name="Text Placeholder 14"/>
          <p:cNvSpPr>
            <a:spLocks noGrp="1"/>
          </p:cNvSpPr>
          <p:nvPr>
            <p:ph type="body" sz="quarter" idx="20" hasCustomPrompt="1"/>
          </p:nvPr>
        </p:nvSpPr>
        <p:spPr>
          <a:xfrm>
            <a:off x="408059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4" name="Text Placeholder 14"/>
          <p:cNvSpPr>
            <a:spLocks noGrp="1"/>
          </p:cNvSpPr>
          <p:nvPr>
            <p:ph type="body" sz="quarter" idx="21" hasCustomPrompt="1"/>
          </p:nvPr>
        </p:nvSpPr>
        <p:spPr>
          <a:xfrm>
            <a:off x="4810807" y="317017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5" name="Text Placeholder 14"/>
          <p:cNvSpPr>
            <a:spLocks noGrp="1"/>
          </p:cNvSpPr>
          <p:nvPr>
            <p:ph type="body" sz="quarter" idx="22" hasCustomPrompt="1"/>
          </p:nvPr>
        </p:nvSpPr>
        <p:spPr>
          <a:xfrm>
            <a:off x="565942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6" name="Text Placeholder 14"/>
          <p:cNvSpPr>
            <a:spLocks noGrp="1"/>
          </p:cNvSpPr>
          <p:nvPr>
            <p:ph type="body" sz="quarter" idx="23" hasCustomPrompt="1"/>
          </p:nvPr>
        </p:nvSpPr>
        <p:spPr>
          <a:xfrm>
            <a:off x="644883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7" name="Text Placeholder 14"/>
          <p:cNvSpPr>
            <a:spLocks noGrp="1"/>
          </p:cNvSpPr>
          <p:nvPr>
            <p:ph type="body" sz="quarter" idx="24" hasCustomPrompt="1"/>
          </p:nvPr>
        </p:nvSpPr>
        <p:spPr>
          <a:xfrm>
            <a:off x="723825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8" name="Text Placeholder 14"/>
          <p:cNvSpPr>
            <a:spLocks noGrp="1"/>
          </p:cNvSpPr>
          <p:nvPr>
            <p:ph type="body" sz="quarter" idx="25" hasCustomPrompt="1"/>
          </p:nvPr>
        </p:nvSpPr>
        <p:spPr>
          <a:xfrm>
            <a:off x="802766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9" name="Text Placeholder 14"/>
          <p:cNvSpPr>
            <a:spLocks noGrp="1"/>
          </p:cNvSpPr>
          <p:nvPr>
            <p:ph type="body" sz="quarter" idx="26" hasCustomPrompt="1"/>
          </p:nvPr>
        </p:nvSpPr>
        <p:spPr>
          <a:xfrm>
            <a:off x="881708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0" name="Text Placeholder 14"/>
          <p:cNvSpPr>
            <a:spLocks noGrp="1"/>
          </p:cNvSpPr>
          <p:nvPr>
            <p:ph type="body" sz="quarter" idx="27" hasCustomPrompt="1"/>
          </p:nvPr>
        </p:nvSpPr>
        <p:spPr>
          <a:xfrm>
            <a:off x="960649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1" name="Text Placeholder 14"/>
          <p:cNvSpPr>
            <a:spLocks noGrp="1"/>
          </p:cNvSpPr>
          <p:nvPr>
            <p:ph type="body" sz="quarter" idx="28" hasCustomPrompt="1"/>
          </p:nvPr>
        </p:nvSpPr>
        <p:spPr>
          <a:xfrm>
            <a:off x="10395907"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61" name="Text Placeholder 14"/>
          <p:cNvSpPr>
            <a:spLocks noGrp="1"/>
          </p:cNvSpPr>
          <p:nvPr>
            <p:ph type="body" sz="quarter" idx="46" hasCustomPrompt="1"/>
          </p:nvPr>
        </p:nvSpPr>
        <p:spPr>
          <a:xfrm>
            <a:off x="202936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2" name="Text Placeholder 14"/>
          <p:cNvSpPr>
            <a:spLocks noGrp="1"/>
          </p:cNvSpPr>
          <p:nvPr>
            <p:ph type="body" sz="quarter" idx="47" hasCustomPrompt="1"/>
          </p:nvPr>
        </p:nvSpPr>
        <p:spPr>
          <a:xfrm>
            <a:off x="5976442" y="4003137"/>
            <a:ext cx="1440088" cy="408780"/>
          </a:xfrm>
          <a:prstGeom prst="rect">
            <a:avLst/>
          </a:prstGeom>
        </p:spPr>
        <p:txBody>
          <a:bodyPr anchor="b"/>
          <a:lstStyle>
            <a:lvl1pPr marL="0" indent="0" algn="ctr">
              <a:lnSpc>
                <a:spcPct val="100000"/>
              </a:lnSpc>
              <a:spcBef>
                <a:spcPts val="0"/>
              </a:spcBef>
              <a:buNone/>
              <a:defRPr sz="1400" b="0" cap="none" spc="100" baseline="0">
                <a:solidFill>
                  <a:schemeClr val="accent5">
                    <a:lumMod val="50000"/>
                  </a:schemeClr>
                </a:solidFill>
                <a:latin typeface="+mn-lt"/>
              </a:defRPr>
            </a:lvl1pPr>
          </a:lstStyle>
          <a:p>
            <a:pPr lvl="0"/>
            <a:r>
              <a:rPr lang="en-US" dirty="0"/>
              <a:t>Click to add text</a:t>
            </a:r>
          </a:p>
        </p:txBody>
      </p:sp>
      <p:sp>
        <p:nvSpPr>
          <p:cNvPr id="63" name="Text Placeholder 14"/>
          <p:cNvSpPr>
            <a:spLocks noGrp="1"/>
          </p:cNvSpPr>
          <p:nvPr>
            <p:ph type="body" sz="quarter" idx="48" hasCustomPrompt="1"/>
          </p:nvPr>
        </p:nvSpPr>
        <p:spPr>
          <a:xfrm>
            <a:off x="992351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j-lt"/>
              </a:defRPr>
            </a:lvl1pPr>
          </a:lstStyle>
          <a:p>
            <a:pPr lvl="0"/>
            <a:r>
              <a:rPr lang="en-US" dirty="0"/>
              <a:t>Click to add text</a:t>
            </a:r>
          </a:p>
        </p:txBody>
      </p:sp>
      <p:sp>
        <p:nvSpPr>
          <p:cNvPr id="57" name="Text Placeholder 14"/>
          <p:cNvSpPr>
            <a:spLocks noGrp="1"/>
          </p:cNvSpPr>
          <p:nvPr>
            <p:ph type="body" sz="quarter" idx="42" hasCustomPrompt="1"/>
          </p:nvPr>
        </p:nvSpPr>
        <p:spPr>
          <a:xfrm>
            <a:off x="696804" y="4437609"/>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32" name="Text Placeholder 14"/>
          <p:cNvSpPr>
            <a:spLocks noGrp="1"/>
          </p:cNvSpPr>
          <p:nvPr>
            <p:ph type="body" sz="quarter" idx="29" hasCustomPrompt="1"/>
          </p:nvPr>
        </p:nvSpPr>
        <p:spPr>
          <a:xfrm>
            <a:off x="171234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3" name="Text Placeholder 14"/>
          <p:cNvSpPr>
            <a:spLocks noGrp="1"/>
          </p:cNvSpPr>
          <p:nvPr>
            <p:ph type="body" sz="quarter" idx="30" hasCustomPrompt="1"/>
          </p:nvPr>
        </p:nvSpPr>
        <p:spPr>
          <a:xfrm>
            <a:off x="250176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4" name="Text Placeholder 14"/>
          <p:cNvSpPr>
            <a:spLocks noGrp="1"/>
          </p:cNvSpPr>
          <p:nvPr>
            <p:ph type="body" sz="quarter" idx="31" hasCustomPrompt="1"/>
          </p:nvPr>
        </p:nvSpPr>
        <p:spPr>
          <a:xfrm>
            <a:off x="329117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5" name="Text Placeholder 14"/>
          <p:cNvSpPr>
            <a:spLocks noGrp="1"/>
          </p:cNvSpPr>
          <p:nvPr>
            <p:ph type="body" sz="quarter" idx="32" hasCustomPrompt="1"/>
          </p:nvPr>
        </p:nvSpPr>
        <p:spPr>
          <a:xfrm>
            <a:off x="408059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6" name="Text Placeholder 14"/>
          <p:cNvSpPr>
            <a:spLocks noGrp="1"/>
          </p:cNvSpPr>
          <p:nvPr>
            <p:ph type="body" sz="quarter" idx="33" hasCustomPrompt="1"/>
          </p:nvPr>
        </p:nvSpPr>
        <p:spPr>
          <a:xfrm>
            <a:off x="4810807"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7" name="Text Placeholder 14"/>
          <p:cNvSpPr>
            <a:spLocks noGrp="1"/>
          </p:cNvSpPr>
          <p:nvPr>
            <p:ph type="body" sz="quarter" idx="34" hasCustomPrompt="1"/>
          </p:nvPr>
        </p:nvSpPr>
        <p:spPr>
          <a:xfrm>
            <a:off x="565942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8" name="Text Placeholder 14"/>
          <p:cNvSpPr>
            <a:spLocks noGrp="1"/>
          </p:cNvSpPr>
          <p:nvPr>
            <p:ph type="body" sz="quarter" idx="35" hasCustomPrompt="1"/>
          </p:nvPr>
        </p:nvSpPr>
        <p:spPr>
          <a:xfrm>
            <a:off x="644883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9" name="Text Placeholder 14"/>
          <p:cNvSpPr>
            <a:spLocks noGrp="1"/>
          </p:cNvSpPr>
          <p:nvPr>
            <p:ph type="body" sz="quarter" idx="36" hasCustomPrompt="1"/>
          </p:nvPr>
        </p:nvSpPr>
        <p:spPr>
          <a:xfrm>
            <a:off x="723825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0" name="Text Placeholder 14"/>
          <p:cNvSpPr>
            <a:spLocks noGrp="1"/>
          </p:cNvSpPr>
          <p:nvPr>
            <p:ph type="body" sz="quarter" idx="37" hasCustomPrompt="1"/>
          </p:nvPr>
        </p:nvSpPr>
        <p:spPr>
          <a:xfrm>
            <a:off x="802766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1" name="Text Placeholder 14"/>
          <p:cNvSpPr>
            <a:spLocks noGrp="1"/>
          </p:cNvSpPr>
          <p:nvPr>
            <p:ph type="body" sz="quarter" idx="38" hasCustomPrompt="1"/>
          </p:nvPr>
        </p:nvSpPr>
        <p:spPr>
          <a:xfrm>
            <a:off x="881708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2" name="Text Placeholder 14"/>
          <p:cNvSpPr>
            <a:spLocks noGrp="1"/>
          </p:cNvSpPr>
          <p:nvPr>
            <p:ph type="body" sz="quarter" idx="39" hasCustomPrompt="1"/>
          </p:nvPr>
        </p:nvSpPr>
        <p:spPr>
          <a:xfrm>
            <a:off x="960649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3" name="Text Placeholder 14"/>
          <p:cNvSpPr>
            <a:spLocks noGrp="1"/>
          </p:cNvSpPr>
          <p:nvPr>
            <p:ph type="body" sz="quarter" idx="40" hasCustomPrompt="1"/>
          </p:nvPr>
        </p:nvSpPr>
        <p:spPr>
          <a:xfrm>
            <a:off x="10395907"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grpSp>
        <p:nvGrpSpPr>
          <p:cNvPr id="44" name="Group 43"/>
          <p:cNvGrpSpPr/>
          <p:nvPr userDrawn="1"/>
        </p:nvGrpSpPr>
        <p:grpSpPr>
          <a:xfrm>
            <a:off x="2047081" y="4694680"/>
            <a:ext cx="8510121" cy="0"/>
            <a:chOff x="1504814" y="2488864"/>
            <a:chExt cx="8510121" cy="0"/>
          </a:xfrm>
        </p:grpSpPr>
        <p:cxnSp>
          <p:nvCxnSpPr>
            <p:cNvPr id="45" name="Straight Connector 44"/>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3" name="Group 132"/>
          <p:cNvGrpSpPr/>
          <p:nvPr userDrawn="1"/>
        </p:nvGrpSpPr>
        <p:grpSpPr>
          <a:xfrm>
            <a:off x="1872910" y="4599626"/>
            <a:ext cx="8858463" cy="174171"/>
            <a:chOff x="1835966" y="4162015"/>
            <a:chExt cx="8858463" cy="174171"/>
          </a:xfrm>
        </p:grpSpPr>
        <p:sp>
          <p:nvSpPr>
            <p:cNvPr id="90" name="Oval 234"/>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236"/>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238"/>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240"/>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242"/>
            <p:cNvSpPr/>
            <p:nvPr userDrawn="1"/>
          </p:nvSpPr>
          <p:spPr>
            <a:xfrm>
              <a:off x="4993890"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244"/>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246"/>
            <p:cNvSpPr/>
            <p:nvPr userDrawn="1"/>
          </p:nvSpPr>
          <p:spPr>
            <a:xfrm>
              <a:off x="6572852"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248"/>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250"/>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252"/>
            <p:cNvSpPr/>
            <p:nvPr userDrawn="1"/>
          </p:nvSpPr>
          <p:spPr>
            <a:xfrm>
              <a:off x="8941295"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254"/>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256"/>
            <p:cNvSpPr/>
            <p:nvPr userDrawn="1"/>
          </p:nvSpPr>
          <p:spPr>
            <a:xfrm>
              <a:off x="10520258"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p:cNvGrpSpPr/>
          <p:nvPr userDrawn="1"/>
        </p:nvGrpSpPr>
        <p:grpSpPr>
          <a:xfrm>
            <a:off x="2049387" y="2999128"/>
            <a:ext cx="8510121" cy="0"/>
            <a:chOff x="1504814" y="2488864"/>
            <a:chExt cx="8510121" cy="0"/>
          </a:xfrm>
        </p:grpSpPr>
        <p:cxnSp>
          <p:nvCxnSpPr>
            <p:cNvPr id="106" name="Straight Connector 105"/>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4" name="Group 133"/>
          <p:cNvGrpSpPr/>
          <p:nvPr userDrawn="1"/>
        </p:nvGrpSpPr>
        <p:grpSpPr>
          <a:xfrm>
            <a:off x="1872910" y="2903401"/>
            <a:ext cx="8858463" cy="174171"/>
            <a:chOff x="1835966" y="4162015"/>
            <a:chExt cx="8858463" cy="174171"/>
          </a:xfrm>
        </p:grpSpPr>
        <p:sp>
          <p:nvSpPr>
            <p:cNvPr id="135" name="Oval 234"/>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236"/>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238"/>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240"/>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242"/>
            <p:cNvSpPr/>
            <p:nvPr userDrawn="1"/>
          </p:nvSpPr>
          <p:spPr>
            <a:xfrm>
              <a:off x="4993890"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244"/>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246"/>
            <p:cNvSpPr/>
            <p:nvPr userDrawn="1"/>
          </p:nvSpPr>
          <p:spPr>
            <a:xfrm>
              <a:off x="6572852"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248"/>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250"/>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Oval 252"/>
            <p:cNvSpPr/>
            <p:nvPr userDrawn="1"/>
          </p:nvSpPr>
          <p:spPr>
            <a:xfrm>
              <a:off x="8941295"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Oval 254"/>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Oval 256"/>
            <p:cNvSpPr/>
            <p:nvPr userDrawn="1"/>
          </p:nvSpPr>
          <p:spPr>
            <a:xfrm>
              <a:off x="1052025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9" name="Graphic 15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sp>
        <p:nvSpPr>
          <p:cNvPr id="160" name="Date Placeholder 2"/>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161" name="Footer Placeholder 3"/>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162" name="Slide Number Placeholder 4"/>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9728" y="317739"/>
            <a:ext cx="4114800" cy="623923"/>
          </a:xfrm>
          <a:prstGeom prst="rect">
            <a:avLst/>
          </a:prstGeom>
        </p:spPr>
        <p:txBody>
          <a:bodyPr anchor="ctr"/>
          <a:lstStyle>
            <a:lvl1pPr>
              <a:defRPr sz="2400" cap="all" spc="100" baseline="0">
                <a:solidFill>
                  <a:schemeClr val="tx2"/>
                </a:solidFill>
              </a:defRPr>
            </a:lvl1pPr>
          </a:lstStyle>
          <a:p>
            <a:r>
              <a:rPr lang="en-US" dirty="0"/>
              <a:t>Click to add title</a:t>
            </a:r>
          </a:p>
        </p:txBody>
      </p:sp>
      <p:sp>
        <p:nvSpPr>
          <p:cNvPr id="10" name="Content Placeholder 9"/>
          <p:cNvSpPr>
            <a:spLocks noGrp="1"/>
          </p:cNvSpPr>
          <p:nvPr>
            <p:ph sz="quarter" idx="15" hasCustomPrompt="1"/>
          </p:nvPr>
        </p:nvSpPr>
        <p:spPr>
          <a:xfrm>
            <a:off x="914400" y="905856"/>
            <a:ext cx="5759450" cy="5047269"/>
          </a:xfrm>
          <a:prstGeom prst="rect">
            <a:avLst/>
          </a:prstGeom>
        </p:spPr>
        <p:txBody>
          <a:bodyPr/>
          <a:lstStyle>
            <a:lvl1pPr marL="0" indent="0">
              <a:buNone/>
              <a:defRPr sz="1800" cap="all" baseline="0">
                <a:solidFill>
                  <a:schemeClr val="accent5">
                    <a:lumMod val="50000"/>
                  </a:schemeClr>
                </a:solidFill>
              </a:defRPr>
            </a:lvl1pPr>
            <a:lvl2pPr marL="457200" indent="0">
              <a:buNone/>
              <a:defRPr sz="1600" cap="all" baseline="0">
                <a:solidFill>
                  <a:schemeClr val="accent5">
                    <a:lumMod val="50000"/>
                  </a:schemeClr>
                </a:solidFill>
              </a:defRPr>
            </a:lvl2pPr>
            <a:lvl3pPr marL="914400" indent="0">
              <a:buNone/>
              <a:defRPr sz="1400" cap="all" baseline="0">
                <a:solidFill>
                  <a:schemeClr val="accent5">
                    <a:lumMod val="50000"/>
                  </a:schemeClr>
                </a:solidFill>
              </a:defRPr>
            </a:lvl3pPr>
            <a:lvl4pPr marL="1371600" indent="0">
              <a:buNone/>
              <a:defRPr sz="1200" cap="all" baseline="0">
                <a:solidFill>
                  <a:schemeClr val="accent5">
                    <a:lumMod val="50000"/>
                  </a:schemeClr>
                </a:solidFill>
              </a:defRPr>
            </a:lvl4pPr>
            <a:lvl5pPr marL="1828800" indent="0">
              <a:buNone/>
              <a:defRPr sz="1200" cap="all" baseline="0">
                <a:solidFill>
                  <a:schemeClr val="accent5">
                    <a:lumMod val="50000"/>
                  </a:schemeClr>
                </a:solidFill>
              </a:defRPr>
            </a:lvl5pPr>
          </a:lstStyle>
          <a:p>
            <a:pPr lvl="0"/>
            <a:r>
              <a:rPr lang="en-US" dirty="0"/>
              <a:t>Click to add content</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8" name="Picture Placeholder 8"/>
          <p:cNvSpPr>
            <a:spLocks noGrp="1"/>
          </p:cNvSpPr>
          <p:nvPr>
            <p:ph type="pic" sz="quarter" idx="14" hasCustomPrompt="1"/>
          </p:nvPr>
        </p:nvSpPr>
        <p:spPr>
          <a:xfrm>
            <a:off x="7598229" y="0"/>
            <a:ext cx="4593770" cy="6858000"/>
          </a:xfrm>
          <a:prstGeom prst="rect">
            <a:avLst/>
          </a:prstGeom>
        </p:spPr>
        <p:txBody>
          <a:bodyPr/>
          <a:lstStyle>
            <a:lvl1pPr marL="0" indent="0" algn="ctr">
              <a:buNone/>
              <a:defRPr/>
            </a:lvl1pPr>
          </a:lstStyle>
          <a:p>
            <a:r>
              <a:rPr lang="en-US" dirty="0"/>
              <a:t>Click to add photo</a:t>
            </a: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ur Team 4-Up">
    <p:spTree>
      <p:nvGrpSpPr>
        <p:cNvPr id="1" name=""/>
        <p:cNvGrpSpPr/>
        <p:nvPr/>
      </p:nvGrpSpPr>
      <p:grpSpPr>
        <a:xfrm>
          <a:off x="0" y="0"/>
          <a:ext cx="0" cy="0"/>
          <a:chOff x="0" y="0"/>
          <a:chExt cx="0" cy="0"/>
        </a:xfrm>
      </p:grpSpPr>
      <p:sp>
        <p:nvSpPr>
          <p:cNvPr id="35" name="Rectangle 34"/>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038600" y="544286"/>
            <a:ext cx="4114800" cy="74792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p:cNvSpPr>
            <a:spLocks noGrp="1"/>
          </p:cNvSpPr>
          <p:nvPr>
            <p:ph type="pic" sz="quarter" idx="14" hasCustomPrompt="1"/>
          </p:nvPr>
        </p:nvSpPr>
        <p:spPr>
          <a:xfrm>
            <a:off x="897731" y="2427897"/>
            <a:ext cx="2099702" cy="2115227"/>
          </a:xfrm>
          <a:prstGeom prst="rect">
            <a:avLst/>
          </a:prstGeom>
        </p:spPr>
        <p:txBody>
          <a:bodyPr/>
          <a:lstStyle>
            <a:lvl1pPr marL="0" indent="0" algn="ctr">
              <a:buNone/>
              <a:defRPr/>
            </a:lvl1pPr>
          </a:lstStyle>
          <a:p>
            <a:r>
              <a:rPr lang="en-US" dirty="0"/>
              <a:t>Click to add photo</a:t>
            </a:r>
          </a:p>
        </p:txBody>
      </p:sp>
      <p:sp>
        <p:nvSpPr>
          <p:cNvPr id="14" name="Text Placeholder 10"/>
          <p:cNvSpPr>
            <a:spLocks noGrp="1"/>
          </p:cNvSpPr>
          <p:nvPr>
            <p:ph type="body" sz="quarter" idx="18" hasCustomPrompt="1"/>
          </p:nvPr>
        </p:nvSpPr>
        <p:spPr>
          <a:xfrm>
            <a:off x="703729"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15" name="Text Placeholder 10"/>
          <p:cNvSpPr>
            <a:spLocks noGrp="1"/>
          </p:cNvSpPr>
          <p:nvPr>
            <p:ph type="body" sz="quarter" idx="19" hasCustomPrompt="1"/>
          </p:nvPr>
        </p:nvSpPr>
        <p:spPr>
          <a:xfrm>
            <a:off x="703728"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17" name="Rectangle 16"/>
          <p:cNvSpPr/>
          <p:nvPr userDrawn="1"/>
        </p:nvSpPr>
        <p:spPr>
          <a:xfrm>
            <a:off x="70372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Picture Placeholder 9"/>
          <p:cNvSpPr>
            <a:spLocks noGrp="1"/>
          </p:cNvSpPr>
          <p:nvPr>
            <p:ph type="pic" sz="quarter" idx="20" hasCustomPrompt="1"/>
          </p:nvPr>
        </p:nvSpPr>
        <p:spPr>
          <a:xfrm>
            <a:off x="3667826" y="2427897"/>
            <a:ext cx="2099702" cy="2115227"/>
          </a:xfrm>
          <a:prstGeom prst="rect">
            <a:avLst/>
          </a:prstGeom>
        </p:spPr>
        <p:txBody>
          <a:bodyPr/>
          <a:lstStyle>
            <a:lvl1pPr marL="0" indent="0" algn="ctr">
              <a:buNone/>
              <a:defRPr/>
            </a:lvl1pPr>
          </a:lstStyle>
          <a:p>
            <a:r>
              <a:rPr lang="en-US" dirty="0"/>
              <a:t>Click to add photo</a:t>
            </a:r>
          </a:p>
        </p:txBody>
      </p:sp>
      <p:sp>
        <p:nvSpPr>
          <p:cNvPr id="19" name="Rectangle 18"/>
          <p:cNvSpPr/>
          <p:nvPr userDrawn="1"/>
        </p:nvSpPr>
        <p:spPr>
          <a:xfrm>
            <a:off x="347382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 Placeholder 10"/>
          <p:cNvSpPr>
            <a:spLocks noGrp="1"/>
          </p:cNvSpPr>
          <p:nvPr>
            <p:ph type="body" sz="quarter" idx="23" hasCustomPrompt="1"/>
          </p:nvPr>
        </p:nvSpPr>
        <p:spPr>
          <a:xfrm>
            <a:off x="3473826"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7" name="Text Placeholder 10"/>
          <p:cNvSpPr>
            <a:spLocks noGrp="1"/>
          </p:cNvSpPr>
          <p:nvPr>
            <p:ph type="body" sz="quarter" idx="24" hasCustomPrompt="1"/>
          </p:nvPr>
        </p:nvSpPr>
        <p:spPr>
          <a:xfrm>
            <a:off x="3473825"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0" name="Picture Placeholder 9"/>
          <p:cNvSpPr>
            <a:spLocks noGrp="1"/>
          </p:cNvSpPr>
          <p:nvPr>
            <p:ph type="pic" sz="quarter" idx="21" hasCustomPrompt="1"/>
          </p:nvPr>
        </p:nvSpPr>
        <p:spPr>
          <a:xfrm>
            <a:off x="6437921" y="2427897"/>
            <a:ext cx="2099702" cy="2115227"/>
          </a:xfrm>
          <a:prstGeom prst="rect">
            <a:avLst/>
          </a:prstGeom>
        </p:spPr>
        <p:txBody>
          <a:bodyPr/>
          <a:lstStyle>
            <a:lvl1pPr marL="0" indent="0" algn="ctr">
              <a:buNone/>
              <a:defRPr/>
            </a:lvl1pPr>
          </a:lstStyle>
          <a:p>
            <a:r>
              <a:rPr lang="en-US" dirty="0"/>
              <a:t>Click to add photo</a:t>
            </a:r>
          </a:p>
        </p:txBody>
      </p:sp>
      <p:sp>
        <p:nvSpPr>
          <p:cNvPr id="21" name="Rectangle 20"/>
          <p:cNvSpPr/>
          <p:nvPr userDrawn="1"/>
        </p:nvSpPr>
        <p:spPr>
          <a:xfrm>
            <a:off x="624391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userDrawn="1"/>
        </p:nvSpPr>
        <p:spPr>
          <a:xfrm>
            <a:off x="901401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 Placeholder 10"/>
          <p:cNvSpPr>
            <a:spLocks noGrp="1"/>
          </p:cNvSpPr>
          <p:nvPr>
            <p:ph type="body" sz="quarter" idx="25" hasCustomPrompt="1"/>
          </p:nvPr>
        </p:nvSpPr>
        <p:spPr>
          <a:xfrm>
            <a:off x="6243921"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9" name="Text Placeholder 10"/>
          <p:cNvSpPr>
            <a:spLocks noGrp="1"/>
          </p:cNvSpPr>
          <p:nvPr>
            <p:ph type="body" sz="quarter" idx="26" hasCustomPrompt="1"/>
          </p:nvPr>
        </p:nvSpPr>
        <p:spPr>
          <a:xfrm>
            <a:off x="6243920"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4" name="Picture Placeholder 9"/>
          <p:cNvSpPr>
            <a:spLocks noGrp="1"/>
          </p:cNvSpPr>
          <p:nvPr>
            <p:ph type="pic" sz="quarter" idx="22" hasCustomPrompt="1"/>
          </p:nvPr>
        </p:nvSpPr>
        <p:spPr>
          <a:xfrm>
            <a:off x="9208016" y="2427897"/>
            <a:ext cx="2099702" cy="2115227"/>
          </a:xfrm>
          <a:prstGeom prst="rect">
            <a:avLst/>
          </a:prstGeom>
        </p:spPr>
        <p:txBody>
          <a:bodyPr/>
          <a:lstStyle>
            <a:lvl1pPr marL="0" indent="0" algn="ctr">
              <a:buNone/>
              <a:defRPr/>
            </a:lvl1pPr>
          </a:lstStyle>
          <a:p>
            <a:r>
              <a:rPr lang="en-US" dirty="0"/>
              <a:t>Click to add photo</a:t>
            </a:r>
          </a:p>
        </p:txBody>
      </p:sp>
      <p:sp>
        <p:nvSpPr>
          <p:cNvPr id="30" name="Text Placeholder 10"/>
          <p:cNvSpPr>
            <a:spLocks noGrp="1"/>
          </p:cNvSpPr>
          <p:nvPr>
            <p:ph type="body" sz="quarter" idx="27" hasCustomPrompt="1"/>
          </p:nvPr>
        </p:nvSpPr>
        <p:spPr>
          <a:xfrm>
            <a:off x="9014015"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31" name="Text Placeholder 10"/>
          <p:cNvSpPr>
            <a:spLocks noGrp="1"/>
          </p:cNvSpPr>
          <p:nvPr>
            <p:ph type="body" sz="quarter" idx="28" hasCustomPrompt="1"/>
          </p:nvPr>
        </p:nvSpPr>
        <p:spPr>
          <a:xfrm>
            <a:off x="9014014"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ur Team 8-Up">
    <p:spTree>
      <p:nvGrpSpPr>
        <p:cNvPr id="1" name=""/>
        <p:cNvGrpSpPr/>
        <p:nvPr/>
      </p:nvGrpSpPr>
      <p:grpSpPr>
        <a:xfrm>
          <a:off x="0" y="0"/>
          <a:ext cx="0" cy="0"/>
          <a:chOff x="0" y="0"/>
          <a:chExt cx="0" cy="0"/>
        </a:xfrm>
      </p:grpSpPr>
      <p:sp>
        <p:nvSpPr>
          <p:cNvPr id="77" name="Rectangle 76"/>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097106" y="589720"/>
            <a:ext cx="4006114" cy="657784"/>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p:cNvSpPr>
            <a:spLocks noGrp="1"/>
          </p:cNvSpPr>
          <p:nvPr>
            <p:ph type="pic" sz="quarter" idx="14" hasCustomPrompt="1"/>
          </p:nvPr>
        </p:nvSpPr>
        <p:spPr>
          <a:xfrm>
            <a:off x="1564029" y="1862038"/>
            <a:ext cx="1243292" cy="1144666"/>
          </a:xfrm>
          <a:prstGeom prst="rect">
            <a:avLst/>
          </a:prstGeom>
        </p:spPr>
        <p:txBody>
          <a:bodyPr/>
          <a:lstStyle>
            <a:lvl1pPr marL="0" indent="0" algn="ctr">
              <a:buNone/>
              <a:defRPr/>
            </a:lvl1pPr>
          </a:lstStyle>
          <a:p>
            <a:r>
              <a:rPr lang="en-US" dirty="0"/>
              <a:t>Click to add photo</a:t>
            </a:r>
          </a:p>
        </p:txBody>
      </p:sp>
      <p:sp>
        <p:nvSpPr>
          <p:cNvPr id="11" name="Rectangle 10"/>
          <p:cNvSpPr/>
          <p:nvPr userDrawn="1"/>
        </p:nvSpPr>
        <p:spPr>
          <a:xfrm>
            <a:off x="144915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 Placeholder 10"/>
          <p:cNvSpPr>
            <a:spLocks noGrp="1"/>
          </p:cNvSpPr>
          <p:nvPr>
            <p:ph type="body" sz="quarter" idx="22" hasCustomPrompt="1"/>
          </p:nvPr>
        </p:nvSpPr>
        <p:spPr>
          <a:xfrm>
            <a:off x="102807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47" name="Text Placeholder 10"/>
          <p:cNvSpPr>
            <a:spLocks noGrp="1"/>
          </p:cNvSpPr>
          <p:nvPr>
            <p:ph type="body" sz="quarter" idx="23" hasCustomPrompt="1"/>
          </p:nvPr>
        </p:nvSpPr>
        <p:spPr>
          <a:xfrm>
            <a:off x="102807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48" name="Picture Placeholder 9"/>
          <p:cNvSpPr>
            <a:spLocks noGrp="1"/>
          </p:cNvSpPr>
          <p:nvPr>
            <p:ph type="pic" sz="quarter" idx="24" hasCustomPrompt="1"/>
          </p:nvPr>
        </p:nvSpPr>
        <p:spPr>
          <a:xfrm>
            <a:off x="4211979" y="1862038"/>
            <a:ext cx="1243292" cy="1144666"/>
          </a:xfrm>
          <a:prstGeom prst="rect">
            <a:avLst/>
          </a:prstGeom>
        </p:spPr>
        <p:txBody>
          <a:bodyPr/>
          <a:lstStyle>
            <a:lvl1pPr marL="0" indent="0" algn="ctr">
              <a:buNone/>
              <a:defRPr/>
            </a:lvl1pPr>
          </a:lstStyle>
          <a:p>
            <a:r>
              <a:rPr lang="en-US" dirty="0"/>
              <a:t>Click to add photo</a:t>
            </a:r>
          </a:p>
        </p:txBody>
      </p:sp>
      <p:sp>
        <p:nvSpPr>
          <p:cNvPr id="49" name="Rectangle 48"/>
          <p:cNvSpPr/>
          <p:nvPr userDrawn="1"/>
        </p:nvSpPr>
        <p:spPr>
          <a:xfrm>
            <a:off x="409710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 Placeholder 10"/>
          <p:cNvSpPr>
            <a:spLocks noGrp="1"/>
          </p:cNvSpPr>
          <p:nvPr>
            <p:ph type="body" sz="quarter" idx="25" hasCustomPrompt="1"/>
          </p:nvPr>
        </p:nvSpPr>
        <p:spPr>
          <a:xfrm>
            <a:off x="367602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1" name="Text Placeholder 10"/>
          <p:cNvSpPr>
            <a:spLocks noGrp="1"/>
          </p:cNvSpPr>
          <p:nvPr>
            <p:ph type="body" sz="quarter" idx="26" hasCustomPrompt="1"/>
          </p:nvPr>
        </p:nvSpPr>
        <p:spPr>
          <a:xfrm>
            <a:off x="367602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2" name="Picture Placeholder 9"/>
          <p:cNvSpPr>
            <a:spLocks noGrp="1"/>
          </p:cNvSpPr>
          <p:nvPr>
            <p:ph type="pic" sz="quarter" idx="27" hasCustomPrompt="1"/>
          </p:nvPr>
        </p:nvSpPr>
        <p:spPr>
          <a:xfrm>
            <a:off x="6859928" y="1862038"/>
            <a:ext cx="1243292" cy="1144666"/>
          </a:xfrm>
          <a:prstGeom prst="rect">
            <a:avLst/>
          </a:prstGeom>
        </p:spPr>
        <p:txBody>
          <a:bodyPr/>
          <a:lstStyle>
            <a:lvl1pPr marL="0" indent="0" algn="ctr">
              <a:buNone/>
              <a:defRPr/>
            </a:lvl1pPr>
          </a:lstStyle>
          <a:p>
            <a:r>
              <a:rPr lang="en-US" dirty="0"/>
              <a:t>Click to add photo</a:t>
            </a:r>
          </a:p>
        </p:txBody>
      </p:sp>
      <p:sp>
        <p:nvSpPr>
          <p:cNvPr id="53" name="Rectangle 52"/>
          <p:cNvSpPr/>
          <p:nvPr userDrawn="1"/>
        </p:nvSpPr>
        <p:spPr>
          <a:xfrm>
            <a:off x="6745055"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 Placeholder 10"/>
          <p:cNvSpPr>
            <a:spLocks noGrp="1"/>
          </p:cNvSpPr>
          <p:nvPr>
            <p:ph type="body" sz="quarter" idx="28" hasCustomPrompt="1"/>
          </p:nvPr>
        </p:nvSpPr>
        <p:spPr>
          <a:xfrm>
            <a:off x="6323972"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5" name="Text Placeholder 10"/>
          <p:cNvSpPr>
            <a:spLocks noGrp="1"/>
          </p:cNvSpPr>
          <p:nvPr>
            <p:ph type="body" sz="quarter" idx="29" hasCustomPrompt="1"/>
          </p:nvPr>
        </p:nvSpPr>
        <p:spPr>
          <a:xfrm>
            <a:off x="6323972"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6" name="Picture Placeholder 9"/>
          <p:cNvSpPr>
            <a:spLocks noGrp="1"/>
          </p:cNvSpPr>
          <p:nvPr>
            <p:ph type="pic" sz="quarter" idx="30" hasCustomPrompt="1"/>
          </p:nvPr>
        </p:nvSpPr>
        <p:spPr>
          <a:xfrm>
            <a:off x="9507876" y="1858432"/>
            <a:ext cx="1243292" cy="1144666"/>
          </a:xfrm>
          <a:prstGeom prst="rect">
            <a:avLst/>
          </a:prstGeom>
        </p:spPr>
        <p:txBody>
          <a:bodyPr/>
          <a:lstStyle>
            <a:lvl1pPr marL="0" indent="0" algn="ctr">
              <a:buNone/>
              <a:defRPr/>
            </a:lvl1pPr>
          </a:lstStyle>
          <a:p>
            <a:r>
              <a:rPr lang="en-US" dirty="0"/>
              <a:t>Click to add photo</a:t>
            </a:r>
          </a:p>
        </p:txBody>
      </p:sp>
      <p:sp>
        <p:nvSpPr>
          <p:cNvPr id="57" name="Rectangle 56"/>
          <p:cNvSpPr/>
          <p:nvPr userDrawn="1"/>
        </p:nvSpPr>
        <p:spPr>
          <a:xfrm>
            <a:off x="9393003" y="171553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 Placeholder 10"/>
          <p:cNvSpPr>
            <a:spLocks noGrp="1"/>
          </p:cNvSpPr>
          <p:nvPr>
            <p:ph type="body" sz="quarter" idx="31" hasCustomPrompt="1"/>
          </p:nvPr>
        </p:nvSpPr>
        <p:spPr>
          <a:xfrm>
            <a:off x="8971920" y="320908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9" name="Text Placeholder 10"/>
          <p:cNvSpPr>
            <a:spLocks noGrp="1"/>
          </p:cNvSpPr>
          <p:nvPr>
            <p:ph type="body" sz="quarter" idx="32" hasCustomPrompt="1"/>
          </p:nvPr>
        </p:nvSpPr>
        <p:spPr>
          <a:xfrm>
            <a:off x="8971920" y="349267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0" name="Picture Placeholder 9"/>
          <p:cNvSpPr>
            <a:spLocks noGrp="1"/>
          </p:cNvSpPr>
          <p:nvPr>
            <p:ph type="pic" sz="quarter" idx="33" hasCustomPrompt="1"/>
          </p:nvPr>
        </p:nvSpPr>
        <p:spPr>
          <a:xfrm>
            <a:off x="1564029" y="4129478"/>
            <a:ext cx="1243292" cy="1144666"/>
          </a:xfrm>
          <a:prstGeom prst="rect">
            <a:avLst/>
          </a:prstGeom>
        </p:spPr>
        <p:txBody>
          <a:bodyPr/>
          <a:lstStyle>
            <a:lvl1pPr marL="0" indent="0" algn="ctr">
              <a:buNone/>
              <a:defRPr/>
            </a:lvl1pPr>
          </a:lstStyle>
          <a:p>
            <a:r>
              <a:rPr lang="en-US" dirty="0"/>
              <a:t>Click to add photo</a:t>
            </a:r>
          </a:p>
        </p:txBody>
      </p:sp>
      <p:sp>
        <p:nvSpPr>
          <p:cNvPr id="61" name="Rectangle 60"/>
          <p:cNvSpPr/>
          <p:nvPr userDrawn="1"/>
        </p:nvSpPr>
        <p:spPr>
          <a:xfrm>
            <a:off x="144915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 Placeholder 10"/>
          <p:cNvSpPr>
            <a:spLocks noGrp="1"/>
          </p:cNvSpPr>
          <p:nvPr>
            <p:ph type="body" sz="quarter" idx="34" hasCustomPrompt="1"/>
          </p:nvPr>
        </p:nvSpPr>
        <p:spPr>
          <a:xfrm>
            <a:off x="102807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3" name="Text Placeholder 10"/>
          <p:cNvSpPr>
            <a:spLocks noGrp="1"/>
          </p:cNvSpPr>
          <p:nvPr>
            <p:ph type="body" sz="quarter" idx="35" hasCustomPrompt="1"/>
          </p:nvPr>
        </p:nvSpPr>
        <p:spPr>
          <a:xfrm>
            <a:off x="102807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4" name="Picture Placeholder 9"/>
          <p:cNvSpPr>
            <a:spLocks noGrp="1"/>
          </p:cNvSpPr>
          <p:nvPr>
            <p:ph type="pic" sz="quarter" idx="36" hasCustomPrompt="1"/>
          </p:nvPr>
        </p:nvSpPr>
        <p:spPr>
          <a:xfrm>
            <a:off x="4211979" y="4129478"/>
            <a:ext cx="1243292" cy="1144666"/>
          </a:xfrm>
          <a:prstGeom prst="rect">
            <a:avLst/>
          </a:prstGeom>
        </p:spPr>
        <p:txBody>
          <a:bodyPr/>
          <a:lstStyle>
            <a:lvl1pPr marL="0" indent="0" algn="ctr">
              <a:buNone/>
              <a:defRPr/>
            </a:lvl1pPr>
          </a:lstStyle>
          <a:p>
            <a:r>
              <a:rPr lang="en-US" dirty="0"/>
              <a:t>Click to add photo</a:t>
            </a:r>
          </a:p>
        </p:txBody>
      </p:sp>
      <p:sp>
        <p:nvSpPr>
          <p:cNvPr id="65" name="Rectangle 64"/>
          <p:cNvSpPr/>
          <p:nvPr userDrawn="1"/>
        </p:nvSpPr>
        <p:spPr>
          <a:xfrm>
            <a:off x="409710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 Placeholder 10"/>
          <p:cNvSpPr>
            <a:spLocks noGrp="1"/>
          </p:cNvSpPr>
          <p:nvPr>
            <p:ph type="body" sz="quarter" idx="37" hasCustomPrompt="1"/>
          </p:nvPr>
        </p:nvSpPr>
        <p:spPr>
          <a:xfrm>
            <a:off x="367602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7" name="Text Placeholder 10"/>
          <p:cNvSpPr>
            <a:spLocks noGrp="1"/>
          </p:cNvSpPr>
          <p:nvPr>
            <p:ph type="body" sz="quarter" idx="38" hasCustomPrompt="1"/>
          </p:nvPr>
        </p:nvSpPr>
        <p:spPr>
          <a:xfrm>
            <a:off x="367602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8" name="Picture Placeholder 9"/>
          <p:cNvSpPr>
            <a:spLocks noGrp="1"/>
          </p:cNvSpPr>
          <p:nvPr>
            <p:ph type="pic" sz="quarter" idx="39" hasCustomPrompt="1"/>
          </p:nvPr>
        </p:nvSpPr>
        <p:spPr>
          <a:xfrm>
            <a:off x="6859928" y="4129478"/>
            <a:ext cx="1243292" cy="1144666"/>
          </a:xfrm>
          <a:prstGeom prst="rect">
            <a:avLst/>
          </a:prstGeom>
        </p:spPr>
        <p:txBody>
          <a:bodyPr/>
          <a:lstStyle>
            <a:lvl1pPr marL="0" indent="0" algn="ctr">
              <a:buNone/>
              <a:defRPr/>
            </a:lvl1pPr>
          </a:lstStyle>
          <a:p>
            <a:r>
              <a:rPr lang="en-US" dirty="0"/>
              <a:t>Click to add photo</a:t>
            </a:r>
          </a:p>
        </p:txBody>
      </p:sp>
      <p:sp>
        <p:nvSpPr>
          <p:cNvPr id="69" name="Rectangle 68"/>
          <p:cNvSpPr/>
          <p:nvPr userDrawn="1"/>
        </p:nvSpPr>
        <p:spPr>
          <a:xfrm>
            <a:off x="6745055"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 Placeholder 10"/>
          <p:cNvSpPr>
            <a:spLocks noGrp="1"/>
          </p:cNvSpPr>
          <p:nvPr>
            <p:ph type="body" sz="quarter" idx="40" hasCustomPrompt="1"/>
          </p:nvPr>
        </p:nvSpPr>
        <p:spPr>
          <a:xfrm>
            <a:off x="6323972"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1" name="Text Placeholder 10"/>
          <p:cNvSpPr>
            <a:spLocks noGrp="1"/>
          </p:cNvSpPr>
          <p:nvPr>
            <p:ph type="body" sz="quarter" idx="41" hasCustomPrompt="1"/>
          </p:nvPr>
        </p:nvSpPr>
        <p:spPr>
          <a:xfrm>
            <a:off x="6323972"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72" name="Picture Placeholder 9"/>
          <p:cNvSpPr>
            <a:spLocks noGrp="1"/>
          </p:cNvSpPr>
          <p:nvPr>
            <p:ph type="pic" sz="quarter" idx="42" hasCustomPrompt="1"/>
          </p:nvPr>
        </p:nvSpPr>
        <p:spPr>
          <a:xfrm>
            <a:off x="9507876" y="4125872"/>
            <a:ext cx="1243292" cy="1144666"/>
          </a:xfrm>
          <a:prstGeom prst="rect">
            <a:avLst/>
          </a:prstGeom>
        </p:spPr>
        <p:txBody>
          <a:bodyPr/>
          <a:lstStyle>
            <a:lvl1pPr marL="0" indent="0" algn="ctr">
              <a:buNone/>
              <a:defRPr/>
            </a:lvl1pPr>
          </a:lstStyle>
          <a:p>
            <a:r>
              <a:rPr lang="en-US" dirty="0"/>
              <a:t>Click to add photo</a:t>
            </a:r>
          </a:p>
        </p:txBody>
      </p:sp>
      <p:sp>
        <p:nvSpPr>
          <p:cNvPr id="73" name="Rectangle 72"/>
          <p:cNvSpPr/>
          <p:nvPr userDrawn="1"/>
        </p:nvSpPr>
        <p:spPr>
          <a:xfrm>
            <a:off x="9393003" y="398297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 Placeholder 10"/>
          <p:cNvSpPr>
            <a:spLocks noGrp="1"/>
          </p:cNvSpPr>
          <p:nvPr>
            <p:ph type="body" sz="quarter" idx="43" hasCustomPrompt="1"/>
          </p:nvPr>
        </p:nvSpPr>
        <p:spPr>
          <a:xfrm>
            <a:off x="8971920" y="547652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5" name="Text Placeholder 10"/>
          <p:cNvSpPr>
            <a:spLocks noGrp="1"/>
          </p:cNvSpPr>
          <p:nvPr>
            <p:ph type="body" sz="quarter" idx="44" hasCustomPrompt="1"/>
          </p:nvPr>
        </p:nvSpPr>
        <p:spPr>
          <a:xfrm>
            <a:off x="8971920" y="576011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p:cNvSpPr>
            <a:spLocks noGrp="1"/>
          </p:cNvSpPr>
          <p:nvPr>
            <p:ph type="title" hasCustomPrompt="1"/>
          </p:nvPr>
        </p:nvSpPr>
        <p:spPr>
          <a:xfrm>
            <a:off x="4038600" y="615940"/>
            <a:ext cx="4137262" cy="938778"/>
          </a:xfrm>
          <a:prstGeom prst="rect">
            <a:avLst/>
          </a:prstGeom>
        </p:spPr>
        <p:txBody>
          <a:bodyPr anchor="ctr"/>
          <a:lstStyle>
            <a:lvl1pPr algn="ctr">
              <a:defRPr lang="en-US" sz="2400" cap="all" spc="100" baseline="0">
                <a:solidFill>
                  <a:schemeClr val="tx2">
                    <a:lumMod val="75000"/>
                  </a:schemeClr>
                </a:solidFill>
              </a:defRPr>
            </a:lvl1pPr>
          </a:lstStyle>
          <a:p>
            <a:r>
              <a:rPr lang="en-US" dirty="0"/>
              <a:t>Click to add title</a:t>
            </a:r>
          </a:p>
        </p:txBody>
      </p:sp>
      <p:sp>
        <p:nvSpPr>
          <p:cNvPr id="18" name="Text Placeholder 10"/>
          <p:cNvSpPr>
            <a:spLocks noGrp="1"/>
          </p:cNvSpPr>
          <p:nvPr>
            <p:ph type="body" sz="quarter" idx="21" hasCustomPrompt="1"/>
          </p:nvPr>
        </p:nvSpPr>
        <p:spPr>
          <a:xfrm>
            <a:off x="1101170" y="3079567"/>
            <a:ext cx="120015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9" name="Text Placeholder 10"/>
          <p:cNvSpPr>
            <a:spLocks noGrp="1"/>
          </p:cNvSpPr>
          <p:nvPr>
            <p:ph type="body" sz="quarter" idx="27" hasCustomPrompt="1"/>
          </p:nvPr>
        </p:nvSpPr>
        <p:spPr>
          <a:xfrm>
            <a:off x="4010890" y="3079567"/>
            <a:ext cx="1223858"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0" name="Text Placeholder 10"/>
          <p:cNvSpPr>
            <a:spLocks noGrp="1"/>
          </p:cNvSpPr>
          <p:nvPr>
            <p:ph type="body" sz="quarter" idx="28" hasCustomPrompt="1"/>
          </p:nvPr>
        </p:nvSpPr>
        <p:spPr>
          <a:xfrm>
            <a:off x="6988252" y="3079567"/>
            <a:ext cx="118761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1" name="Text Placeholder 10"/>
          <p:cNvSpPr>
            <a:spLocks noGrp="1"/>
          </p:cNvSpPr>
          <p:nvPr>
            <p:ph type="body" sz="quarter" idx="29" hasCustomPrompt="1"/>
          </p:nvPr>
        </p:nvSpPr>
        <p:spPr>
          <a:xfrm>
            <a:off x="9879382" y="3079567"/>
            <a:ext cx="1211785"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2" name="Text Placeholder 10"/>
          <p:cNvSpPr>
            <a:spLocks noGrp="1"/>
          </p:cNvSpPr>
          <p:nvPr>
            <p:ph type="body" sz="quarter" idx="16" hasCustomPrompt="1"/>
          </p:nvPr>
        </p:nvSpPr>
        <p:spPr>
          <a:xfrm>
            <a:off x="510458"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51" name="Text Placeholder 10"/>
          <p:cNvSpPr>
            <a:spLocks noGrp="1"/>
          </p:cNvSpPr>
          <p:nvPr>
            <p:ph type="body" sz="quarter" idx="26" hasCustomPrompt="1"/>
          </p:nvPr>
        </p:nvSpPr>
        <p:spPr>
          <a:xfrm>
            <a:off x="510458" y="5156838"/>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78" name="Text Placeholder 10"/>
          <p:cNvSpPr>
            <a:spLocks noGrp="1"/>
          </p:cNvSpPr>
          <p:nvPr>
            <p:ph type="body" sz="quarter" idx="31" hasCustomPrompt="1"/>
          </p:nvPr>
        </p:nvSpPr>
        <p:spPr>
          <a:xfrm>
            <a:off x="3432032"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7" name="Text Placeholder 10"/>
          <p:cNvSpPr>
            <a:spLocks noGrp="1"/>
          </p:cNvSpPr>
          <p:nvPr>
            <p:ph type="body" sz="quarter" idx="30" hasCustomPrompt="1"/>
          </p:nvPr>
        </p:nvSpPr>
        <p:spPr>
          <a:xfrm>
            <a:off x="3432032" y="5156837"/>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0" name="Text Placeholder 10"/>
          <p:cNvSpPr>
            <a:spLocks noGrp="1"/>
          </p:cNvSpPr>
          <p:nvPr>
            <p:ph type="body" sz="quarter" idx="33" hasCustomPrompt="1"/>
          </p:nvPr>
        </p:nvSpPr>
        <p:spPr>
          <a:xfrm>
            <a:off x="6391270"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9" name="Text Placeholder 10"/>
          <p:cNvSpPr>
            <a:spLocks noGrp="1"/>
          </p:cNvSpPr>
          <p:nvPr>
            <p:ph type="body" sz="quarter" idx="32" hasCustomPrompt="1"/>
          </p:nvPr>
        </p:nvSpPr>
        <p:spPr>
          <a:xfrm>
            <a:off x="6391270" y="5157592"/>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2" name="Text Placeholder 10"/>
          <p:cNvSpPr>
            <a:spLocks noGrp="1"/>
          </p:cNvSpPr>
          <p:nvPr>
            <p:ph type="body" sz="quarter" idx="35" hasCustomPrompt="1"/>
          </p:nvPr>
        </p:nvSpPr>
        <p:spPr>
          <a:xfrm>
            <a:off x="9294487"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81" name="Text Placeholder 10"/>
          <p:cNvSpPr>
            <a:spLocks noGrp="1"/>
          </p:cNvSpPr>
          <p:nvPr>
            <p:ph type="body" sz="quarter" idx="34" hasCustomPrompt="1"/>
          </p:nvPr>
        </p:nvSpPr>
        <p:spPr>
          <a:xfrm>
            <a:off x="9294487" y="5166170"/>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68" name="Date Placeholder 2"/>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526874" y="1329829"/>
            <a:ext cx="2043713" cy="640698"/>
          </a:xfrm>
          <a:prstGeom prst="rect">
            <a:avLst/>
          </a:prstGeom>
          <a:ln w="28575">
            <a:solidFill>
              <a:schemeClr val="accent2"/>
            </a:solidFill>
          </a:ln>
        </p:spPr>
        <p:txBody>
          <a:bodyPr anchor="ctr"/>
          <a:lstStyle>
            <a:lvl1pPr algn="ctr">
              <a:lnSpc>
                <a:spcPct val="100000"/>
              </a:lnSpc>
              <a:defRPr sz="2400" cap="all" spc="100" baseline="0">
                <a:solidFill>
                  <a:schemeClr val="accent2"/>
                </a:solidFill>
              </a:defRPr>
            </a:lvl1pPr>
          </a:lstStyle>
          <a:p>
            <a:r>
              <a:rPr lang="en-US" dirty="0"/>
              <a:t>title</a:t>
            </a:r>
          </a:p>
        </p:txBody>
      </p:sp>
      <p:sp>
        <p:nvSpPr>
          <p:cNvPr id="10" name="Text Placeholder 10"/>
          <p:cNvSpPr>
            <a:spLocks noGrp="1"/>
          </p:cNvSpPr>
          <p:nvPr>
            <p:ph type="body" sz="quarter" idx="12" hasCustomPrompt="1"/>
          </p:nvPr>
        </p:nvSpPr>
        <p:spPr>
          <a:xfrm>
            <a:off x="4412513" y="808353"/>
            <a:ext cx="6341212" cy="1682433"/>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Picture Placeholder 7"/>
          <p:cNvSpPr>
            <a:spLocks noGrp="1"/>
          </p:cNvSpPr>
          <p:nvPr>
            <p:ph type="pic" sz="quarter" idx="10" hasCustomPrompt="1"/>
          </p:nvPr>
        </p:nvSpPr>
        <p:spPr>
          <a:xfrm>
            <a:off x="0" y="3234519"/>
            <a:ext cx="12192000" cy="3623481"/>
          </a:xfrm>
          <a:prstGeom prst="rect">
            <a:avLst/>
          </a:prstGeom>
        </p:spPr>
        <p:txBody>
          <a:bodyPr/>
          <a:lstStyle>
            <a:lvl1pPr marL="0" indent="0" algn="ctr">
              <a:buNone/>
              <a:defRPr/>
            </a:lvl1pPr>
          </a:lstStyle>
          <a:p>
            <a:r>
              <a:rPr lang="en-US" dirty="0"/>
              <a:t>Click to add photo</a:t>
            </a:r>
          </a:p>
        </p:txBody>
      </p:sp>
      <p:sp>
        <p:nvSpPr>
          <p:cNvPr id="11"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12"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86544" y="-1"/>
            <a:ext cx="3944790" cy="1845127"/>
          </a:xfrm>
          <a:prstGeom prst="rect">
            <a:avLst/>
          </a:prstGeom>
        </p:spPr>
        <p:txBody>
          <a:bodyPr anchor="ctr"/>
          <a:lstStyle>
            <a:lvl1pPr algn="r">
              <a:defRPr sz="2400" cap="all" spc="100" baseline="0">
                <a:solidFill>
                  <a:schemeClr val="accent2"/>
                </a:solidFill>
              </a:defRPr>
            </a:lvl1pPr>
          </a:lstStyle>
          <a:p>
            <a:r>
              <a:rPr lang="en-US" dirty="0"/>
              <a:t>Click to add title</a:t>
            </a:r>
          </a:p>
        </p:txBody>
      </p:sp>
      <p:sp>
        <p:nvSpPr>
          <p:cNvPr id="6" name="Picture Placeholder 7"/>
          <p:cNvSpPr>
            <a:spLocks noGrp="1"/>
          </p:cNvSpPr>
          <p:nvPr>
            <p:ph type="pic" sz="quarter" idx="13" hasCustomPrompt="1"/>
          </p:nvPr>
        </p:nvSpPr>
        <p:spPr>
          <a:xfrm>
            <a:off x="0" y="1845128"/>
            <a:ext cx="12192000" cy="5012871"/>
          </a:xfrm>
          <a:prstGeom prst="rect">
            <a:avLst/>
          </a:prstGeom>
        </p:spPr>
        <p:txBody>
          <a:bodyPr/>
          <a:lstStyle>
            <a:lvl1pPr marL="0" indent="0" algn="l">
              <a:buNone/>
              <a:defRPr/>
            </a:lvl1pPr>
          </a:lstStyle>
          <a:p>
            <a:r>
              <a:rPr lang="en-US" dirty="0"/>
              <a:t>Click to add photo</a:t>
            </a:r>
          </a:p>
        </p:txBody>
      </p:sp>
      <p:sp>
        <p:nvSpPr>
          <p:cNvPr id="3" name="Date Placeholder 2"/>
          <p:cNvSpPr>
            <a:spLocks noGrp="1"/>
          </p:cNvSpPr>
          <p:nvPr>
            <p:ph type="dt" sz="half" idx="10"/>
          </p:nvPr>
        </p:nvSpPr>
        <p:spPr>
          <a:xfrm>
            <a:off x="8382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8" name="Text Placeholder 10"/>
          <p:cNvSpPr>
            <a:spLocks noGrp="1"/>
          </p:cNvSpPr>
          <p:nvPr>
            <p:ph type="body" sz="quarter" idx="16" hasCustomPrompt="1"/>
          </p:nvPr>
        </p:nvSpPr>
        <p:spPr>
          <a:xfrm>
            <a:off x="5627913" y="0"/>
            <a:ext cx="6564087" cy="3614737"/>
          </a:xfrm>
          <a:prstGeom prst="rect">
            <a:avLst/>
          </a:prstGeom>
          <a:solidFill>
            <a:schemeClr val="accent2">
              <a:alpha val="92000"/>
            </a:schemeClr>
          </a:solidFill>
        </p:spPr>
        <p:txBody>
          <a:bodyPr lIns="640080" tIns="731520" rIns="548640" anchor="t"/>
          <a:lstStyle>
            <a:lvl1pPr marL="0" indent="0" algn="l">
              <a:lnSpc>
                <a:spcPct val="125000"/>
              </a:lnSpc>
              <a:spcBef>
                <a:spcPts val="0"/>
              </a:spcBef>
              <a:buNone/>
              <a:defRPr sz="1600" cap="none" spc="100" baseline="0">
                <a:solidFill>
                  <a:schemeClr val="bg1"/>
                </a:solidFill>
                <a:latin typeface="+mn-lt"/>
              </a:defRPr>
            </a:lvl1pPr>
          </a:lstStyle>
          <a:p>
            <a:pPr lvl="0"/>
            <a:r>
              <a:rPr lang="en-US" dirty="0"/>
              <a:t>Click to add subtitle</a:t>
            </a: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Picture Placeholder 8"/>
          <p:cNvSpPr>
            <a:spLocks noGrp="1"/>
          </p:cNvSpPr>
          <p:nvPr>
            <p:ph type="pic" sz="quarter" idx="15" hasCustomPrompt="1"/>
          </p:nvPr>
        </p:nvSpPr>
        <p:spPr>
          <a:xfrm>
            <a:off x="5511344" y="0"/>
            <a:ext cx="6680656" cy="6858000"/>
          </a:xfrm>
          <a:prstGeom prst="rect">
            <a:avLst/>
          </a:prstGeom>
        </p:spPr>
        <p:txBody>
          <a:bodyPr/>
          <a:lstStyle>
            <a:lvl1pPr marL="0" indent="0" algn="ctr">
              <a:buNone/>
              <a:defRPr/>
            </a:lvl1pPr>
          </a:lstStyle>
          <a:p>
            <a:r>
              <a:rPr lang="en-US" dirty="0"/>
              <a:t>Click to add photo</a:t>
            </a:r>
          </a:p>
        </p:txBody>
      </p:sp>
      <p:sp>
        <p:nvSpPr>
          <p:cNvPr id="11" name="Rectangle 10"/>
          <p:cNvSpPr/>
          <p:nvPr userDrawn="1"/>
        </p:nvSpPr>
        <p:spPr>
          <a:xfrm>
            <a:off x="-20320" y="-7084"/>
            <a:ext cx="5511344"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86566" y="3035081"/>
            <a:ext cx="2341256" cy="640698"/>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7" name="Text Placeholder 10"/>
          <p:cNvSpPr>
            <a:spLocks noGrp="1"/>
          </p:cNvSpPr>
          <p:nvPr>
            <p:ph type="body" sz="quarter" idx="14" hasCustomPrompt="1"/>
          </p:nvPr>
        </p:nvSpPr>
        <p:spPr>
          <a:xfrm>
            <a:off x="1704805" y="3959761"/>
            <a:ext cx="2879477" cy="1790164"/>
          </a:xfrm>
          <a:prstGeom prst="rect">
            <a:avLst/>
          </a:prstGeom>
        </p:spPr>
        <p:txBody>
          <a:bodyPr anchor="t"/>
          <a:lstStyle>
            <a:lvl1pPr marL="0" indent="0" algn="l">
              <a:lnSpc>
                <a:spcPct val="8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Date Placeholder 2"/>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4BCABA-9A47-4962-A000-7E39F87A1DCF}" type="datetimeFigureOut">
              <a:rPr lang="en-US" smtClean="0"/>
              <a:pPr/>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E6DA9-9423-47D0-90EA-BBA1C3D813E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3" name="Rectangle 2"/>
          <p:cNvSpPr/>
          <p:nvPr userDrawn="1"/>
        </p:nvSpPr>
        <p:spPr>
          <a:xfrm>
            <a:off x="0" y="-13651"/>
            <a:ext cx="3701436"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914441" y="1332239"/>
            <a:ext cx="1871580"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12" name="Text Placeholder 10"/>
          <p:cNvSpPr>
            <a:spLocks noGrp="1"/>
          </p:cNvSpPr>
          <p:nvPr>
            <p:ph type="body" sz="quarter" idx="16" hasCustomPrompt="1"/>
          </p:nvPr>
        </p:nvSpPr>
        <p:spPr>
          <a:xfrm>
            <a:off x="4231042"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8" name="Text Placeholder 10"/>
          <p:cNvSpPr>
            <a:spLocks noGrp="1"/>
          </p:cNvSpPr>
          <p:nvPr>
            <p:ph type="body" sz="quarter" idx="12" hasCustomPrompt="1"/>
          </p:nvPr>
        </p:nvSpPr>
        <p:spPr>
          <a:xfrm>
            <a:off x="4231042"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3" name="Text Placeholder 10"/>
          <p:cNvSpPr>
            <a:spLocks noGrp="1"/>
          </p:cNvSpPr>
          <p:nvPr>
            <p:ph type="body" sz="quarter" idx="17" hasCustomPrompt="1"/>
          </p:nvPr>
        </p:nvSpPr>
        <p:spPr>
          <a:xfrm>
            <a:off x="8203339"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9" name="Text Placeholder 10"/>
          <p:cNvSpPr>
            <a:spLocks noGrp="1"/>
          </p:cNvSpPr>
          <p:nvPr>
            <p:ph type="body" sz="quarter" idx="13" hasCustomPrompt="1"/>
          </p:nvPr>
        </p:nvSpPr>
        <p:spPr>
          <a:xfrm>
            <a:off x="8203339"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p:cNvSpPr>
            <a:spLocks noGrp="1"/>
          </p:cNvSpPr>
          <p:nvPr>
            <p:ph type="body" sz="quarter" idx="19" hasCustomPrompt="1"/>
          </p:nvPr>
        </p:nvSpPr>
        <p:spPr>
          <a:xfrm>
            <a:off x="4231042"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3" name="Text Placeholder 10"/>
          <p:cNvSpPr>
            <a:spLocks noGrp="1"/>
          </p:cNvSpPr>
          <p:nvPr>
            <p:ph type="body" sz="quarter" idx="23" hasCustomPrompt="1"/>
          </p:nvPr>
        </p:nvSpPr>
        <p:spPr>
          <a:xfrm>
            <a:off x="4231042"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0" name="Text Placeholder 10"/>
          <p:cNvSpPr>
            <a:spLocks noGrp="1"/>
          </p:cNvSpPr>
          <p:nvPr>
            <p:ph type="body" sz="quarter" idx="21" hasCustomPrompt="1"/>
          </p:nvPr>
        </p:nvSpPr>
        <p:spPr>
          <a:xfrm>
            <a:off x="8203339"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2" name="Text Placeholder 10"/>
          <p:cNvSpPr>
            <a:spLocks noGrp="1"/>
          </p:cNvSpPr>
          <p:nvPr>
            <p:ph type="body" sz="quarter" idx="22" hasCustomPrompt="1"/>
          </p:nvPr>
        </p:nvSpPr>
        <p:spPr>
          <a:xfrm>
            <a:off x="8203339"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4" name="Text Placeholder 10"/>
          <p:cNvSpPr>
            <a:spLocks noGrp="1"/>
          </p:cNvSpPr>
          <p:nvPr>
            <p:ph type="body" sz="quarter" idx="18" hasCustomPrompt="1"/>
          </p:nvPr>
        </p:nvSpPr>
        <p:spPr>
          <a:xfrm>
            <a:off x="4231042" y="4147932"/>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4" name="Text Placeholder 10"/>
          <p:cNvSpPr>
            <a:spLocks noGrp="1"/>
          </p:cNvSpPr>
          <p:nvPr>
            <p:ph type="body" sz="quarter" idx="24" hasCustomPrompt="1"/>
          </p:nvPr>
        </p:nvSpPr>
        <p:spPr>
          <a:xfrm>
            <a:off x="4231042" y="4529933"/>
            <a:ext cx="3433138" cy="1450988"/>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6"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17"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8"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34980" y="848536"/>
            <a:ext cx="1929607"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9" name="Picture Placeholder 8"/>
          <p:cNvSpPr>
            <a:spLocks noGrp="1"/>
          </p:cNvSpPr>
          <p:nvPr>
            <p:ph type="pic" sz="quarter" idx="10" hasCustomPrompt="1"/>
          </p:nvPr>
        </p:nvSpPr>
        <p:spPr>
          <a:xfrm>
            <a:off x="-1" y="0"/>
            <a:ext cx="4495801" cy="6858000"/>
          </a:xfrm>
          <a:prstGeom prst="rect">
            <a:avLst/>
          </a:prstGeom>
        </p:spPr>
        <p:txBody>
          <a:bodyPr/>
          <a:lstStyle>
            <a:lvl1pPr marL="0" indent="0" algn="ctr">
              <a:buNone/>
              <a:defRPr/>
            </a:lvl1pPr>
          </a:lstStyle>
          <a:p>
            <a:r>
              <a:rPr lang="en-US" dirty="0"/>
              <a:t>Click to add photo</a:t>
            </a:r>
          </a:p>
        </p:txBody>
      </p:sp>
      <p:sp>
        <p:nvSpPr>
          <p:cNvPr id="15" name="Text Placeholder 10"/>
          <p:cNvSpPr>
            <a:spLocks noGrp="1"/>
          </p:cNvSpPr>
          <p:nvPr>
            <p:ph type="body" sz="quarter" idx="16" hasCustomPrompt="1"/>
          </p:nvPr>
        </p:nvSpPr>
        <p:spPr>
          <a:xfrm>
            <a:off x="5024359" y="2046233"/>
            <a:ext cx="3126583"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p:cNvSpPr>
            <a:spLocks noGrp="1"/>
          </p:cNvSpPr>
          <p:nvPr>
            <p:ph type="body" sz="quarter" idx="12" hasCustomPrompt="1"/>
          </p:nvPr>
        </p:nvSpPr>
        <p:spPr>
          <a:xfrm>
            <a:off x="5024359" y="2425736"/>
            <a:ext cx="3126583"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7" name="Text Placeholder 10"/>
          <p:cNvSpPr>
            <a:spLocks noGrp="1"/>
          </p:cNvSpPr>
          <p:nvPr>
            <p:ph type="body" sz="quarter" idx="17" hasCustomPrompt="1"/>
          </p:nvPr>
        </p:nvSpPr>
        <p:spPr>
          <a:xfrm>
            <a:off x="8526986" y="2046233"/>
            <a:ext cx="3281556"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2" name="Text Placeholder 10"/>
          <p:cNvSpPr>
            <a:spLocks noGrp="1"/>
          </p:cNvSpPr>
          <p:nvPr>
            <p:ph type="body" sz="quarter" idx="13" hasCustomPrompt="1"/>
          </p:nvPr>
        </p:nvSpPr>
        <p:spPr>
          <a:xfrm>
            <a:off x="8526986" y="2425736"/>
            <a:ext cx="3281556"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8" name="Text Placeholder 10"/>
          <p:cNvSpPr>
            <a:spLocks noGrp="1"/>
          </p:cNvSpPr>
          <p:nvPr>
            <p:ph type="body" sz="quarter" idx="18" hasCustomPrompt="1"/>
          </p:nvPr>
        </p:nvSpPr>
        <p:spPr>
          <a:xfrm>
            <a:off x="5024359" y="4180976"/>
            <a:ext cx="3126583"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3" name="Text Placeholder 10"/>
          <p:cNvSpPr>
            <a:spLocks noGrp="1"/>
          </p:cNvSpPr>
          <p:nvPr>
            <p:ph type="body" sz="quarter" idx="14" hasCustomPrompt="1"/>
          </p:nvPr>
        </p:nvSpPr>
        <p:spPr>
          <a:xfrm>
            <a:off x="5024359" y="4562976"/>
            <a:ext cx="3126583"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9" name="Text Placeholder 10"/>
          <p:cNvSpPr>
            <a:spLocks noGrp="1"/>
          </p:cNvSpPr>
          <p:nvPr>
            <p:ph type="body" sz="quarter" idx="19" hasCustomPrompt="1"/>
          </p:nvPr>
        </p:nvSpPr>
        <p:spPr>
          <a:xfrm>
            <a:off x="8526986" y="4180976"/>
            <a:ext cx="3281556"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p:cNvSpPr>
            <a:spLocks noGrp="1"/>
          </p:cNvSpPr>
          <p:nvPr>
            <p:ph type="body" sz="quarter" idx="15" hasCustomPrompt="1"/>
          </p:nvPr>
        </p:nvSpPr>
        <p:spPr>
          <a:xfrm>
            <a:off x="8526986" y="4562976"/>
            <a:ext cx="3281556"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0"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32"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3" name="Rectangle 2"/>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838200" y="597992"/>
            <a:ext cx="10515600" cy="994835"/>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5" name="Picture Placeholder 4"/>
          <p:cNvSpPr>
            <a:spLocks noGrp="1"/>
          </p:cNvSpPr>
          <p:nvPr>
            <p:ph type="pic" sz="quarter" idx="23"/>
          </p:nvPr>
        </p:nvSpPr>
        <p:spPr>
          <a:xfrm>
            <a:off x="1632608" y="2982740"/>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2" name="Picture Placeholder 4"/>
          <p:cNvSpPr>
            <a:spLocks noGrp="1"/>
          </p:cNvSpPr>
          <p:nvPr>
            <p:ph type="pic" sz="quarter" idx="24"/>
          </p:nvPr>
        </p:nvSpPr>
        <p:spPr>
          <a:xfrm>
            <a:off x="4388240" y="2981421"/>
            <a:ext cx="603504" cy="594360"/>
          </a:xfrm>
          <a:prstGeom prst="rect">
            <a:avLst/>
          </a:prstGeom>
        </p:spPr>
        <p:txBody>
          <a:bodyPr/>
          <a:lstStyle>
            <a:lvl1pPr marL="0" indent="0" algn="ctr">
              <a:buNone/>
              <a:defRPr sz="1100"/>
            </a:lvl1pPr>
          </a:lstStyle>
          <a:p>
            <a:r>
              <a:rPr lang="en-US"/>
              <a:t>Click icon to add picture</a:t>
            </a:r>
            <a:endParaRPr lang="en-US" dirty="0"/>
          </a:p>
        </p:txBody>
      </p:sp>
      <p:sp>
        <p:nvSpPr>
          <p:cNvPr id="23" name="Picture Placeholder 4"/>
          <p:cNvSpPr>
            <a:spLocks noGrp="1"/>
          </p:cNvSpPr>
          <p:nvPr>
            <p:ph type="pic" sz="quarter" idx="25"/>
          </p:nvPr>
        </p:nvSpPr>
        <p:spPr>
          <a:xfrm>
            <a:off x="7182902" y="2983163"/>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4" name="Picture Placeholder 4"/>
          <p:cNvSpPr>
            <a:spLocks noGrp="1"/>
          </p:cNvSpPr>
          <p:nvPr>
            <p:ph type="pic" sz="quarter" idx="26"/>
          </p:nvPr>
        </p:nvSpPr>
        <p:spPr>
          <a:xfrm>
            <a:off x="9927648" y="3001928"/>
            <a:ext cx="594360" cy="594360"/>
          </a:xfrm>
          <a:prstGeom prst="rect">
            <a:avLst/>
          </a:prstGeom>
        </p:spPr>
        <p:txBody>
          <a:bodyPr/>
          <a:lstStyle>
            <a:lvl1pPr marL="0" indent="0" algn="ctr">
              <a:buNone/>
              <a:defRPr sz="1100"/>
            </a:lvl1pPr>
          </a:lstStyle>
          <a:p>
            <a:r>
              <a:rPr lang="en-US"/>
              <a:t>Click icon to add picture</a:t>
            </a:r>
            <a:endParaRPr lang="en-US" dirty="0"/>
          </a:p>
        </p:txBody>
      </p:sp>
      <p:sp>
        <p:nvSpPr>
          <p:cNvPr id="30" name="Text Placeholder 10"/>
          <p:cNvSpPr>
            <a:spLocks noGrp="1"/>
          </p:cNvSpPr>
          <p:nvPr>
            <p:ph type="body" sz="quarter" idx="16" hasCustomPrompt="1"/>
          </p:nvPr>
        </p:nvSpPr>
        <p:spPr>
          <a:xfrm>
            <a:off x="7408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28" name="Text Placeholder 10"/>
          <p:cNvSpPr>
            <a:spLocks noGrp="1"/>
          </p:cNvSpPr>
          <p:nvPr>
            <p:ph type="body" sz="quarter" idx="12" hasCustomPrompt="1"/>
          </p:nvPr>
        </p:nvSpPr>
        <p:spPr>
          <a:xfrm>
            <a:off x="7408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4" name="Text Placeholder 10"/>
          <p:cNvSpPr>
            <a:spLocks noGrp="1"/>
          </p:cNvSpPr>
          <p:nvPr>
            <p:ph type="body" sz="quarter" idx="18" hasCustomPrompt="1"/>
          </p:nvPr>
        </p:nvSpPr>
        <p:spPr>
          <a:xfrm>
            <a:off x="35085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3" name="Text Placeholder 10"/>
          <p:cNvSpPr>
            <a:spLocks noGrp="1"/>
          </p:cNvSpPr>
          <p:nvPr>
            <p:ph type="body" sz="quarter" idx="17" hasCustomPrompt="1"/>
          </p:nvPr>
        </p:nvSpPr>
        <p:spPr>
          <a:xfrm>
            <a:off x="35085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6" name="Text Placeholder 10"/>
          <p:cNvSpPr>
            <a:spLocks noGrp="1"/>
          </p:cNvSpPr>
          <p:nvPr>
            <p:ph type="body" sz="quarter" idx="20" hasCustomPrompt="1"/>
          </p:nvPr>
        </p:nvSpPr>
        <p:spPr>
          <a:xfrm>
            <a:off x="63034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5" name="Text Placeholder 10"/>
          <p:cNvSpPr>
            <a:spLocks noGrp="1"/>
          </p:cNvSpPr>
          <p:nvPr>
            <p:ph type="body" sz="quarter" idx="19" hasCustomPrompt="1"/>
          </p:nvPr>
        </p:nvSpPr>
        <p:spPr>
          <a:xfrm>
            <a:off x="63034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8" name="Text Placeholder 10"/>
          <p:cNvSpPr>
            <a:spLocks noGrp="1"/>
          </p:cNvSpPr>
          <p:nvPr>
            <p:ph type="body" sz="quarter" idx="22" hasCustomPrompt="1"/>
          </p:nvPr>
        </p:nvSpPr>
        <p:spPr>
          <a:xfrm>
            <a:off x="90711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7" name="Text Placeholder 10"/>
          <p:cNvSpPr>
            <a:spLocks noGrp="1"/>
          </p:cNvSpPr>
          <p:nvPr>
            <p:ph type="body" sz="quarter" idx="21" hasCustomPrompt="1"/>
          </p:nvPr>
        </p:nvSpPr>
        <p:spPr>
          <a:xfrm>
            <a:off x="90711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0"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4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42"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Picture Placeholder 8"/>
          <p:cNvSpPr>
            <a:spLocks noGrp="1"/>
          </p:cNvSpPr>
          <p:nvPr>
            <p:ph type="pic" sz="quarter" idx="10" hasCustomPrompt="1"/>
          </p:nvPr>
        </p:nvSpPr>
        <p:spPr>
          <a:xfrm>
            <a:off x="0" y="0"/>
            <a:ext cx="12192000" cy="3429000"/>
          </a:xfrm>
          <a:prstGeom prst="rect">
            <a:avLst/>
          </a:prstGeom>
        </p:spPr>
        <p:txBody>
          <a:bodyPr/>
          <a:lstStyle>
            <a:lvl1pPr marL="0" indent="0" algn="ctr">
              <a:buNone/>
              <a:defRPr/>
            </a:lvl1pPr>
          </a:lstStyle>
          <a:p>
            <a:r>
              <a:rPr lang="en-US" dirty="0"/>
              <a:t>Click to add photo</a:t>
            </a:r>
          </a:p>
        </p:txBody>
      </p:sp>
      <p:sp>
        <p:nvSpPr>
          <p:cNvPr id="3" name="Title 2"/>
          <p:cNvSpPr>
            <a:spLocks noGrp="1"/>
          </p:cNvSpPr>
          <p:nvPr>
            <p:ph type="title" hasCustomPrompt="1"/>
          </p:nvPr>
        </p:nvSpPr>
        <p:spPr>
          <a:xfrm>
            <a:off x="81279" y="-136525"/>
            <a:ext cx="4979773" cy="6858000"/>
          </a:xfrm>
          <a:prstGeom prst="rect">
            <a:avLst/>
          </a:prstGeom>
          <a:solidFill>
            <a:schemeClr val="accent2">
              <a:alpha val="92000"/>
            </a:schemeClr>
          </a:solidFill>
        </p:spPr>
        <p:txBody>
          <a:bodyPr tIns="3246120" anchor="ctr"/>
          <a:lstStyle>
            <a:lvl1pPr algn="ctr">
              <a:defRPr sz="2400" cap="all" spc="100" baseline="0">
                <a:solidFill>
                  <a:schemeClr val="bg1"/>
                </a:solidFill>
              </a:defRPr>
            </a:lvl1pPr>
          </a:lstStyle>
          <a:p>
            <a:r>
              <a:rPr lang="en-US" dirty="0"/>
              <a:t>Add title</a:t>
            </a:r>
          </a:p>
        </p:txBody>
      </p:sp>
      <p:sp>
        <p:nvSpPr>
          <p:cNvPr id="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
        <p:nvSpPr>
          <p:cNvPr id="15" name="Text Placeholder 10"/>
          <p:cNvSpPr>
            <a:spLocks noGrp="1"/>
          </p:cNvSpPr>
          <p:nvPr>
            <p:ph type="body" sz="quarter" idx="16" hasCustomPrompt="1"/>
          </p:nvPr>
        </p:nvSpPr>
        <p:spPr>
          <a:xfrm>
            <a:off x="5743575" y="3972253"/>
            <a:ext cx="5859420" cy="1769419"/>
          </a:xfrm>
          <a:prstGeom prst="rect">
            <a:avLst/>
          </a:prstGeom>
        </p:spPr>
        <p:txBody>
          <a:bodyPr anchor="ctr"/>
          <a:lstStyle>
            <a:lvl1pPr marL="0" indent="0" algn="l">
              <a:lnSpc>
                <a:spcPct val="200000"/>
              </a:lnSpc>
              <a:spcBef>
                <a:spcPts val="0"/>
              </a:spcBef>
              <a:buNone/>
              <a:defRPr sz="1800" cap="none" spc="100" baseline="0">
                <a:solidFill>
                  <a:schemeClr val="tx1"/>
                </a:solidFill>
                <a:latin typeface="+mn-lt"/>
              </a:defRPr>
            </a:lvl1pPr>
          </a:lstStyle>
          <a:p>
            <a:pPr lvl="0"/>
            <a:r>
              <a:rPr lang="en-US" dirty="0"/>
              <a:t>Click to add subtitle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7" name="Picture Placeholder 7"/>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p:cNvSpPr>
            <a:spLocks noGrp="1"/>
          </p:cNvSpPr>
          <p:nvPr>
            <p:ph type="title" hasCustomPrompt="1"/>
          </p:nvPr>
        </p:nvSpPr>
        <p:spPr>
          <a:xfrm>
            <a:off x="0" y="2375848"/>
            <a:ext cx="12192000" cy="4491182"/>
          </a:xfrm>
          <a:prstGeom prst="rect">
            <a:avLst/>
          </a:prstGeom>
          <a:solidFill>
            <a:schemeClr val="accent4">
              <a:lumMod val="50000"/>
              <a:alpha val="55000"/>
            </a:schemeClr>
          </a:solidFill>
        </p:spPr>
        <p:txBody>
          <a:bodyPr lIns="3657600" tIns="182880" rIns="3657600"/>
          <a:lstStyle>
            <a:lvl1pPr algn="ctr">
              <a:defRPr sz="6000" cap="all" spc="100" baseline="0">
                <a:solidFill>
                  <a:schemeClr val="accent5"/>
                </a:solidFill>
              </a:defRPr>
            </a:lvl1pPr>
          </a:lstStyle>
          <a:p>
            <a:r>
              <a:rPr lang="en-US" dirty="0"/>
              <a:t>Click to add title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bg>
      <p:bgPr>
        <a:solidFill>
          <a:schemeClr val="accent5">
            <a:alpha val="10000"/>
          </a:schemeClr>
        </a:solidFill>
        <a:effectLst/>
      </p:bgPr>
    </p:bg>
    <p:spTree>
      <p:nvGrpSpPr>
        <p:cNvPr id="1" name=""/>
        <p:cNvGrpSpPr/>
        <p:nvPr/>
      </p:nvGrpSpPr>
      <p:grpSpPr>
        <a:xfrm>
          <a:off x="0" y="0"/>
          <a:ext cx="0" cy="0"/>
          <a:chOff x="0" y="0"/>
          <a:chExt cx="0" cy="0"/>
        </a:xfrm>
      </p:grpSpPr>
      <p:sp>
        <p:nvSpPr>
          <p:cNvPr id="11" name="Picture Placeholder 8"/>
          <p:cNvSpPr>
            <a:spLocks noGrp="1"/>
          </p:cNvSpPr>
          <p:nvPr>
            <p:ph type="pic" sz="quarter" idx="10" hasCustomPrompt="1"/>
          </p:nvPr>
        </p:nvSpPr>
        <p:spPr>
          <a:xfrm>
            <a:off x="-1" y="0"/>
            <a:ext cx="6772276" cy="6858000"/>
          </a:xfrm>
          <a:prstGeom prst="rect">
            <a:avLst/>
          </a:prstGeom>
        </p:spPr>
        <p:txBody>
          <a:bodyPr/>
          <a:lstStyle>
            <a:lvl1pPr marL="0" indent="0" algn="ctr">
              <a:buNone/>
              <a:defRPr/>
            </a:lvl1pPr>
          </a:lstStyle>
          <a:p>
            <a:r>
              <a:rPr lang="en-US" dirty="0"/>
              <a:t>Click to add photo</a:t>
            </a:r>
          </a:p>
        </p:txBody>
      </p:sp>
      <p:sp>
        <p:nvSpPr>
          <p:cNvPr id="2" name="Title 1"/>
          <p:cNvSpPr>
            <a:spLocks noGrp="1"/>
          </p:cNvSpPr>
          <p:nvPr>
            <p:ph type="title" hasCustomPrompt="1"/>
          </p:nvPr>
        </p:nvSpPr>
        <p:spPr>
          <a:xfrm>
            <a:off x="1861354" y="790901"/>
            <a:ext cx="3049568" cy="640698"/>
          </a:xfrm>
          <a:prstGeom prst="rect">
            <a:avLst/>
          </a:prstGeom>
          <a:gradFill>
            <a:gsLst>
              <a:gs pos="50000">
                <a:schemeClr val="accent1">
                  <a:lumMod val="5000"/>
                  <a:lumOff val="95000"/>
                  <a:alpha val="0"/>
                </a:schemeClr>
              </a:gs>
              <a:gs pos="50000">
                <a:schemeClr val="accent5">
                  <a:alpha val="10000"/>
                </a:schemeClr>
              </a:gs>
            </a:gsLst>
            <a:lin ang="0" scaled="0"/>
          </a:gradFill>
          <a:ln w="28575">
            <a:solidFill>
              <a:schemeClr val="bg1"/>
            </a:solidFill>
          </a:ln>
        </p:spPr>
        <p:txBody>
          <a:bodyPr anchor="ctr"/>
          <a:lstStyle>
            <a:lvl1pPr algn="ctr">
              <a:defRPr sz="2400" cap="all" spc="100" baseline="0">
                <a:solidFill>
                  <a:schemeClr val="bg1"/>
                </a:solidFill>
              </a:defRPr>
            </a:lvl1pPr>
          </a:lstStyle>
          <a:p>
            <a:r>
              <a:rPr lang="en-US" dirty="0"/>
              <a:t>Add title</a:t>
            </a:r>
          </a:p>
        </p:txBody>
      </p:sp>
      <p:sp>
        <p:nvSpPr>
          <p:cNvPr id="16" name="Text Placeholder 10"/>
          <p:cNvSpPr>
            <a:spLocks noGrp="1"/>
          </p:cNvSpPr>
          <p:nvPr>
            <p:ph type="body" sz="quarter" idx="16" hasCustomPrompt="1"/>
          </p:nvPr>
        </p:nvSpPr>
        <p:spPr>
          <a:xfrm>
            <a:off x="7822086" y="826720"/>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14" name="Text Placeholder 10"/>
          <p:cNvSpPr>
            <a:spLocks noGrp="1"/>
          </p:cNvSpPr>
          <p:nvPr>
            <p:ph type="body" sz="quarter" idx="12" hasCustomPrompt="1"/>
          </p:nvPr>
        </p:nvSpPr>
        <p:spPr>
          <a:xfrm>
            <a:off x="7822086" y="1206225"/>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6" name="Text Placeholder 10"/>
          <p:cNvSpPr>
            <a:spLocks noGrp="1"/>
          </p:cNvSpPr>
          <p:nvPr>
            <p:ph type="body" sz="quarter" idx="18" hasCustomPrompt="1"/>
          </p:nvPr>
        </p:nvSpPr>
        <p:spPr>
          <a:xfrm>
            <a:off x="7822086" y="2666702"/>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5" name="Text Placeholder 10"/>
          <p:cNvSpPr>
            <a:spLocks noGrp="1"/>
          </p:cNvSpPr>
          <p:nvPr>
            <p:ph type="body" sz="quarter" idx="17" hasCustomPrompt="1"/>
          </p:nvPr>
        </p:nvSpPr>
        <p:spPr>
          <a:xfrm>
            <a:off x="7822086" y="3046207"/>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9" name="Text Placeholder 10"/>
          <p:cNvSpPr>
            <a:spLocks noGrp="1"/>
          </p:cNvSpPr>
          <p:nvPr>
            <p:ph type="body" sz="quarter" idx="20" hasCustomPrompt="1"/>
          </p:nvPr>
        </p:nvSpPr>
        <p:spPr>
          <a:xfrm>
            <a:off x="7822086" y="4536575"/>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8" name="Text Placeholder 10"/>
          <p:cNvSpPr>
            <a:spLocks noGrp="1"/>
          </p:cNvSpPr>
          <p:nvPr>
            <p:ph type="body" sz="quarter" idx="19" hasCustomPrompt="1"/>
          </p:nvPr>
        </p:nvSpPr>
        <p:spPr>
          <a:xfrm>
            <a:off x="7822086" y="4916080"/>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effectLst/>
                <a:latin typeface="+mj-lt"/>
              </a:defRPr>
            </a:lvl1pPr>
          </a:lstStyle>
          <a:p>
            <a:r>
              <a:rPr lang="en-US" dirty="0"/>
              <a:t>Pitch deck</a:t>
            </a:r>
          </a:p>
        </p:txBody>
      </p:sp>
      <p:sp>
        <p:nvSpPr>
          <p:cNvPr id="10" name="Slide Number Placeholder 5"/>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pportunity Overview">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8382" y="422661"/>
            <a:ext cx="5200532" cy="720399"/>
          </a:xfrm>
          <a:prstGeom prst="rect">
            <a:avLst/>
          </a:prstGeom>
        </p:spPr>
        <p:txBody>
          <a:bodyPr anchor="ctr"/>
          <a:lstStyle>
            <a:lvl1pPr algn="l">
              <a:defRPr sz="2400" cap="all" spc="100" baseline="0">
                <a:solidFill>
                  <a:schemeClr val="accent2"/>
                </a:solidFill>
              </a:defRPr>
            </a:lvl1pPr>
          </a:lstStyle>
          <a:p>
            <a:r>
              <a:rPr lang="en-US" dirty="0"/>
              <a:t>Click to add title</a:t>
            </a:r>
          </a:p>
        </p:txBody>
      </p:sp>
      <p:sp>
        <p:nvSpPr>
          <p:cNvPr id="15" name="Text Placeholder 10"/>
          <p:cNvSpPr>
            <a:spLocks noGrp="1"/>
          </p:cNvSpPr>
          <p:nvPr>
            <p:ph type="body" sz="quarter" idx="16" hasCustomPrompt="1"/>
          </p:nvPr>
        </p:nvSpPr>
        <p:spPr>
          <a:xfrm>
            <a:off x="920003" y="1617548"/>
            <a:ext cx="876929" cy="720399"/>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2" name="Text Placeholder 10"/>
          <p:cNvSpPr>
            <a:spLocks noGrp="1"/>
          </p:cNvSpPr>
          <p:nvPr>
            <p:ph type="body" sz="quarter" idx="18" hasCustomPrompt="1"/>
          </p:nvPr>
        </p:nvSpPr>
        <p:spPr>
          <a:xfrm>
            <a:off x="920003" y="3180036"/>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4" name="Text Placeholder 10"/>
          <p:cNvSpPr>
            <a:spLocks noGrp="1"/>
          </p:cNvSpPr>
          <p:nvPr>
            <p:ph type="body" sz="quarter" idx="20" hasCustomPrompt="1"/>
          </p:nvPr>
        </p:nvSpPr>
        <p:spPr>
          <a:xfrm>
            <a:off x="920003" y="4760985"/>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14" name="Text Placeholder 10"/>
          <p:cNvSpPr>
            <a:spLocks noGrp="1"/>
          </p:cNvSpPr>
          <p:nvPr>
            <p:ph type="body" sz="quarter" idx="12" hasCustomPrompt="1"/>
          </p:nvPr>
        </p:nvSpPr>
        <p:spPr>
          <a:xfrm>
            <a:off x="2102977" y="1456753"/>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1" name="Text Placeholder 10"/>
          <p:cNvSpPr>
            <a:spLocks noGrp="1"/>
          </p:cNvSpPr>
          <p:nvPr>
            <p:ph type="body" sz="quarter" idx="17" hasCustomPrompt="1"/>
          </p:nvPr>
        </p:nvSpPr>
        <p:spPr>
          <a:xfrm>
            <a:off x="2102977" y="3031685"/>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3" name="Text Placeholder 10"/>
          <p:cNvSpPr>
            <a:spLocks noGrp="1"/>
          </p:cNvSpPr>
          <p:nvPr>
            <p:ph type="body" sz="quarter" idx="19" hasCustomPrompt="1"/>
          </p:nvPr>
        </p:nvSpPr>
        <p:spPr>
          <a:xfrm>
            <a:off x="2102977" y="4612634"/>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5" name="Date Placeholder 3"/>
          <p:cNvSpPr>
            <a:spLocks noGrp="1"/>
          </p:cNvSpPr>
          <p:nvPr>
            <p:ph type="dt" sz="half" idx="2"/>
          </p:nvPr>
        </p:nvSpPr>
        <p:spPr>
          <a:xfrm>
            <a:off x="0" y="6248018"/>
            <a:ext cx="2435528" cy="614850"/>
          </a:xfrm>
          <a:prstGeom prst="rect">
            <a:avLst/>
          </a:prstGeom>
          <a:solidFill>
            <a:schemeClr val="accent2">
              <a:alpha val="92000"/>
            </a:schemeClr>
          </a:solidFill>
        </p:spPr>
        <p:txBody>
          <a:bodyPr vert="horz" lIns="27432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8" name="Picture Placeholder 8"/>
          <p:cNvSpPr>
            <a:spLocks noGrp="1"/>
          </p:cNvSpPr>
          <p:nvPr>
            <p:ph type="pic" sz="quarter" idx="10" hasCustomPrompt="1"/>
          </p:nvPr>
        </p:nvSpPr>
        <p:spPr>
          <a:xfrm>
            <a:off x="6384174" y="0"/>
            <a:ext cx="5807825" cy="6858000"/>
          </a:xfrm>
          <a:prstGeom prst="rect">
            <a:avLst/>
          </a:prstGeom>
        </p:spPr>
        <p:txBody>
          <a:bodyPr/>
          <a:lstStyle>
            <a:lvl1pPr marL="0" indent="0" algn="ctr">
              <a:buNone/>
              <a:defRPr/>
            </a:lvl1pPr>
          </a:lstStyle>
          <a:p>
            <a:r>
              <a:rPr lang="en-US" dirty="0"/>
              <a:t>Click to add photo</a:t>
            </a:r>
          </a:p>
        </p:txBody>
      </p:sp>
      <p:sp>
        <p:nvSpPr>
          <p:cNvPr id="13" name="Footer Placeholder 3"/>
          <p:cNvSpPr>
            <a:spLocks noGrp="1"/>
          </p:cNvSpPr>
          <p:nvPr>
            <p:ph type="ftr" sz="quarter" idx="11"/>
          </p:nvPr>
        </p:nvSpPr>
        <p:spPr>
          <a:xfrm>
            <a:off x="2439762" y="6248018"/>
            <a:ext cx="7267426" cy="620868"/>
          </a:xfrm>
          <a:prstGeom prst="rect">
            <a:avLst/>
          </a:prstGeom>
          <a:solidFill>
            <a:schemeClr val="accent2">
              <a:alpha val="92000"/>
            </a:schemeClr>
          </a:solidFill>
        </p:spPr>
        <p:txBody>
          <a:bodyPr tIns="0"/>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27" name="Slide Number Placeholder 5"/>
          <p:cNvSpPr>
            <a:spLocks noGrp="1"/>
          </p:cNvSpPr>
          <p:nvPr>
            <p:ph type="sldNum" sz="quarter" idx="4"/>
          </p:nvPr>
        </p:nvSpPr>
        <p:spPr>
          <a:xfrm>
            <a:off x="9707188" y="6248018"/>
            <a:ext cx="2495699" cy="620866"/>
          </a:xfrm>
          <a:prstGeom prst="rect">
            <a:avLst/>
          </a:prstGeom>
          <a:solidFill>
            <a:schemeClr val="accent2">
              <a:alpha val="92000"/>
            </a:schemeClr>
          </a:solidFill>
        </p:spPr>
        <p:txBody>
          <a:bodyPr vert="horz" lIns="45720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erialintel.blob.core.windows.net/recruiting/datasets/wheat-2013-supervised.csv" TargetMode="External"/><Relationship Id="rId2" Type="http://schemas.openxmlformats.org/officeDocument/2006/relationships/hyperlink" Target="https://www.kaggle.com/sirpunch/indian-census-data-with-geospatial-indexing" TargetMode="Externa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kaggle.com/atharvaingle/crop-recommendation-dataset?select=Crop_recommendation.csv"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lose up of green grass&#10;"/>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a:fillRect/>
          </a:stretch>
        </p:blipFill>
        <p:spPr>
          <a:xfrm>
            <a:off x="-1" y="12762"/>
            <a:ext cx="12192000" cy="6858000"/>
          </a:xfrm>
        </p:spPr>
      </p:pic>
      <p:sp>
        <p:nvSpPr>
          <p:cNvPr id="7" name="Title 6"/>
          <p:cNvSpPr>
            <a:spLocks noGrp="1"/>
          </p:cNvSpPr>
          <p:nvPr>
            <p:ph type="title"/>
          </p:nvPr>
        </p:nvSpPr>
        <p:spPr>
          <a:xfrm>
            <a:off x="-2" y="742959"/>
            <a:ext cx="12192000" cy="3427776"/>
          </a:xfrm>
        </p:spPr>
        <p:txBody>
          <a:bodyPr/>
          <a:lstStyle/>
          <a:p>
            <a:r>
              <a:rPr lang="en-US" sz="4500" dirty="0"/>
              <a:t>“CROPUP” - Crop yield prediction and recommendation system with Geographical data using dNN and xgboost</a:t>
            </a:r>
          </a:p>
        </p:txBody>
      </p:sp>
      <p:sp>
        <p:nvSpPr>
          <p:cNvPr id="25" name="Rectangle 24"/>
          <p:cNvSpPr/>
          <p:nvPr/>
        </p:nvSpPr>
        <p:spPr>
          <a:xfrm>
            <a:off x="111968" y="475861"/>
            <a:ext cx="11952514" cy="3997548"/>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3" name="Text Placeholder 13"/>
          <p:cNvSpPr txBox="1"/>
          <p:nvPr/>
        </p:nvSpPr>
        <p:spPr>
          <a:xfrm>
            <a:off x="425884" y="5220222"/>
            <a:ext cx="5423771" cy="1321344"/>
          </a:xfrm>
          <a:prstGeom prst="rect">
            <a:avLst/>
          </a:prstGeom>
          <a:solidFill>
            <a:schemeClr val="accent4">
              <a:lumMod val="50000"/>
              <a:alpha val="55000"/>
            </a:schemeClr>
          </a:solid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400" kern="1200" cap="none" spc="10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GUIDE:</a:t>
            </a:r>
          </a:p>
          <a:p>
            <a:r>
              <a:rPr lang="en-US" dirty="0"/>
              <a:t>Dr M Sobhana </a:t>
            </a:r>
          </a:p>
          <a:p>
            <a:r>
              <a:rPr lang="en-US" dirty="0"/>
              <a:t>Sr. Assistant Professor</a:t>
            </a:r>
          </a:p>
        </p:txBody>
      </p:sp>
      <p:sp>
        <p:nvSpPr>
          <p:cNvPr id="15" name="Text Placeholder 13"/>
          <p:cNvSpPr>
            <a:spLocks noGrp="1"/>
          </p:cNvSpPr>
          <p:nvPr>
            <p:ph type="body" sz="quarter" idx="12"/>
          </p:nvPr>
        </p:nvSpPr>
        <p:spPr>
          <a:xfrm>
            <a:off x="6588689" y="5362734"/>
            <a:ext cx="5423771" cy="1036320"/>
          </a:xfrm>
        </p:spPr>
        <p:txBody>
          <a:bodyPr/>
          <a:lstStyle/>
          <a:p>
            <a:r>
              <a:rPr lang="en-US" dirty="0"/>
              <a:t>Pragathi Tummala - 188W1A0542</a:t>
            </a:r>
          </a:p>
          <a:p>
            <a:r>
              <a:rPr lang="en-US" dirty="0"/>
              <a:t>Sruthi Kakumani - ​188W1A0523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CC47FEC-07D1-4E1D-BAF8-9F2952411162}"/>
              </a:ext>
            </a:extLst>
          </p:cNvPr>
          <p:cNvSpPr txBox="1"/>
          <p:nvPr/>
        </p:nvSpPr>
        <p:spPr>
          <a:xfrm>
            <a:off x="382555" y="466529"/>
            <a:ext cx="11150859" cy="6217087"/>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Crop Recommendation System to Maximize Crop Yield using Machine Learning Technique (2017) </a:t>
            </a:r>
            <a:r>
              <a:rPr lang="en-IN" b="1" dirty="0">
                <a:latin typeface="Arial" panose="020B0604020202020204" pitchFamily="34" charset="0"/>
                <a:cs typeface="Arial" panose="020B0604020202020204" pitchFamily="34" charset="0"/>
              </a:rPr>
              <a:t>[4]</a:t>
            </a:r>
          </a:p>
          <a:p>
            <a:pPr algn="just"/>
            <a:endParaRPr lang="en-IN"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Published In: </a:t>
            </a:r>
            <a:r>
              <a:rPr lang="en-US" sz="1800" b="0" i="1" dirty="0">
                <a:solidFill>
                  <a:srgbClr val="222222"/>
                </a:solidFill>
                <a:effectLst/>
                <a:latin typeface="Arial" panose="020B0604020202020204" pitchFamily="34" charset="0"/>
                <a:cs typeface="Arial" panose="020B0604020202020204" pitchFamily="34" charset="0"/>
              </a:rPr>
              <a:t>International Research Journal of Engineering and Technology</a:t>
            </a:r>
            <a:r>
              <a:rPr lang="en-US" sz="1800" b="0" i="0" dirty="0">
                <a:solidFill>
                  <a:srgbClr val="222222"/>
                </a:solidFill>
                <a:effectLst/>
                <a:latin typeface="Arial" panose="020B0604020202020204" pitchFamily="34" charset="0"/>
                <a:cs typeface="Arial" panose="020B0604020202020204" pitchFamily="34" charset="0"/>
              </a:rPr>
              <a:t> </a:t>
            </a:r>
          </a:p>
          <a:p>
            <a:pPr algn="just"/>
            <a:endParaRPr lang="en-IN"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Methodology: </a:t>
            </a:r>
          </a:p>
          <a:p>
            <a:pPr algn="just"/>
            <a:endParaRPr lang="en-IN" b="1" dirty="0">
              <a:latin typeface="Arial" panose="020B0604020202020204" pitchFamily="34" charset="0"/>
              <a:cs typeface="Arial" panose="020B0604020202020204" pitchFamily="34" charset="0"/>
            </a:endParaRPr>
          </a:p>
          <a:p>
            <a:pPr marL="285750" indent="-285750" algn="just">
              <a:spcAft>
                <a:spcPts val="600"/>
              </a:spcAft>
              <a:buFont typeface="Arial" panose="020B0604020202020204" pitchFamily="34" charset="0"/>
              <a:buChar char="•"/>
            </a:pPr>
            <a:r>
              <a:rPr lang="en-US" sz="1700" dirty="0">
                <a:latin typeface="Arial" panose="020B0604020202020204" pitchFamily="34" charset="0"/>
                <a:cs typeface="Arial" panose="020B0604020202020204" pitchFamily="34" charset="0"/>
              </a:rPr>
              <a:t>This method is characterized by a soil database collected from the farm, crop provided by agricultural experts.</a:t>
            </a:r>
          </a:p>
          <a:p>
            <a:pPr marL="285750" indent="-285750" algn="just">
              <a:spcAft>
                <a:spcPts val="600"/>
              </a:spcAft>
              <a:buFont typeface="Arial" panose="020B0604020202020204" pitchFamily="34" charset="0"/>
              <a:buChar char="•"/>
            </a:pPr>
            <a:r>
              <a:rPr lang="en-US" sz="1700" dirty="0">
                <a:latin typeface="Arial" panose="020B0604020202020204" pitchFamily="34" charset="0"/>
                <a:cs typeface="Arial" panose="020B0604020202020204" pitchFamily="34" charset="0"/>
              </a:rPr>
              <a:t>The data from soil testing lab given to recommendation system it will use the collect data and do ensemble model with majority voting technique.</a:t>
            </a:r>
          </a:p>
          <a:p>
            <a:pPr marL="285750" indent="-285750" algn="just">
              <a:spcAft>
                <a:spcPts val="600"/>
              </a:spcAft>
              <a:buFont typeface="Arial" panose="020B0604020202020204" pitchFamily="34" charset="0"/>
              <a:buChar char="•"/>
            </a:pPr>
            <a:r>
              <a:rPr lang="en-US" sz="1700" dirty="0">
                <a:latin typeface="Arial" panose="020B0604020202020204" pitchFamily="34" charset="0"/>
                <a:cs typeface="Arial" panose="020B0604020202020204" pitchFamily="34" charset="0"/>
              </a:rPr>
              <a:t> By using support vector machine (SVM) and ANN as learners to recommend a crop for site specific parameter       with high accuracy and efficiency.</a:t>
            </a:r>
          </a:p>
          <a:p>
            <a:pPr marL="285750" indent="-285750" algn="just"/>
            <a:endParaRPr lang="en-IN" sz="17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Advantages: </a:t>
            </a:r>
          </a:p>
          <a:p>
            <a:pPr algn="just"/>
            <a:endParaRPr lang="en-IN" b="1" dirty="0">
              <a:latin typeface="Arial" panose="020B0604020202020204" pitchFamily="34" charset="0"/>
              <a:cs typeface="Arial" panose="020B0604020202020204" pitchFamily="34" charset="0"/>
            </a:endParaRPr>
          </a:p>
          <a:p>
            <a:pPr algn="just">
              <a:spcAft>
                <a:spcPts val="600"/>
              </a:spcAft>
              <a:buFont typeface="Arial" pitchFamily="34" charset="0"/>
              <a:buChar char="•"/>
            </a:pPr>
            <a:r>
              <a:rPr lang="en-US" sz="1700" dirty="0">
                <a:latin typeface="Arial" panose="020B0604020202020204" pitchFamily="34" charset="0"/>
                <a:cs typeface="Arial" panose="020B0604020202020204" pitchFamily="34" charset="0"/>
              </a:rPr>
              <a:t>    Help farmers to increase productivity in agriculture, prevent soil degradation in cultivated land.</a:t>
            </a:r>
          </a:p>
          <a:p>
            <a:pPr algn="just">
              <a:spcAft>
                <a:spcPts val="600"/>
              </a:spcAft>
              <a:buFont typeface="Arial" pitchFamily="34" charset="0"/>
              <a:buChar char="•"/>
            </a:pPr>
            <a:r>
              <a:rPr lang="en-US" sz="1600" dirty="0">
                <a:latin typeface="Arial" panose="020B0604020202020204" pitchFamily="34" charset="0"/>
                <a:cs typeface="Arial" panose="020B0604020202020204" pitchFamily="34" charset="0"/>
              </a:rPr>
              <a:t>    </a:t>
            </a:r>
            <a:r>
              <a:rPr lang="en-US" sz="1700" dirty="0">
                <a:latin typeface="Arial" panose="020B0604020202020204" pitchFamily="34" charset="0"/>
                <a:cs typeface="Arial" panose="020B0604020202020204" pitchFamily="34" charset="0"/>
              </a:rPr>
              <a:t>Reduce chemical use in crop production and efficient use of water resources.</a:t>
            </a:r>
          </a:p>
          <a:p>
            <a:pPr algn="just"/>
            <a:endParaRPr lang="en-IN" sz="17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Disadvantages:</a:t>
            </a:r>
          </a:p>
          <a:p>
            <a:pPr algn="just"/>
            <a:endParaRPr lang="en-IN" b="1" dirty="0">
              <a:latin typeface="Arial" panose="020B0604020202020204" pitchFamily="34" charset="0"/>
              <a:cs typeface="Arial" panose="020B0604020202020204" pitchFamily="34" charset="0"/>
            </a:endParaRPr>
          </a:p>
          <a:p>
            <a:pPr>
              <a:spcAft>
                <a:spcPts val="600"/>
              </a:spcAft>
              <a:buFont typeface="Arial" pitchFamily="34" charset="0"/>
              <a:buChar char="•"/>
            </a:pPr>
            <a:r>
              <a:rPr lang="en-US" sz="1700" dirty="0">
                <a:latin typeface="Arial" panose="020B0604020202020204" pitchFamily="34" charset="0"/>
                <a:cs typeface="Arial" panose="020B0604020202020204" pitchFamily="34" charset="0"/>
              </a:rPr>
              <a:t>    An improved data set with large number of attributes.</a:t>
            </a:r>
          </a:p>
          <a:p>
            <a:pPr>
              <a:spcAft>
                <a:spcPts val="600"/>
              </a:spcAft>
              <a:buFont typeface="Arial" pitchFamily="34" charset="0"/>
              <a:buChar char="•"/>
            </a:pPr>
            <a:r>
              <a:rPr lang="en-US" sz="1700" dirty="0">
                <a:latin typeface="Arial" panose="020B0604020202020204" pitchFamily="34" charset="0"/>
                <a:cs typeface="Arial" panose="020B0604020202020204" pitchFamily="34" charset="0"/>
              </a:rPr>
              <a:t>    Also implementing yield prediction</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0724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CC47FEC-07D1-4E1D-BAF8-9F2952411162}"/>
              </a:ext>
            </a:extLst>
          </p:cNvPr>
          <p:cNvSpPr txBox="1"/>
          <p:nvPr/>
        </p:nvSpPr>
        <p:spPr>
          <a:xfrm>
            <a:off x="452437" y="321825"/>
            <a:ext cx="11287125" cy="6001643"/>
          </a:xfrm>
          <a:prstGeom prst="rect">
            <a:avLst/>
          </a:prstGeom>
          <a:noFill/>
        </p:spPr>
        <p:txBody>
          <a:bodyPr wrap="square" rtlCol="0">
            <a:spAutoFit/>
          </a:bodyPr>
          <a:lstStyle/>
          <a:p>
            <a:pPr lvl="1" algn="ctr">
              <a:lnSpc>
                <a:spcPct val="150000"/>
              </a:lnSpc>
              <a:spcAft>
                <a:spcPts val="600"/>
              </a:spcAft>
            </a:pPr>
            <a:r>
              <a:rPr lang="en-US" b="1" dirty="0">
                <a:latin typeface="Arial" panose="020B0604020202020204" pitchFamily="34" charset="0"/>
                <a:cs typeface="Arial" panose="020B0604020202020204" pitchFamily="34" charset="0"/>
              </a:rPr>
              <a:t>Estimating Crop Yields With Deep Learning and Remotely Sensed Data (2015) </a:t>
            </a:r>
            <a:r>
              <a:rPr lang="en-US" b="1" dirty="0">
                <a:effectLst/>
                <a:latin typeface="Arial" panose="020B0604020202020204" pitchFamily="34" charset="0"/>
                <a:ea typeface="Times New Roman" panose="02020603050405020304" pitchFamily="18" charset="0"/>
                <a:cs typeface="Arial" panose="020B0604020202020204" pitchFamily="34" charset="0"/>
              </a:rPr>
              <a:t>[5]</a:t>
            </a:r>
            <a:endParaRPr lang="en-IN" dirty="0">
              <a:effectLst/>
              <a:latin typeface="Arial" panose="020B0604020202020204" pitchFamily="34" charset="0"/>
              <a:ea typeface="Times New Roman" panose="02020603050405020304" pitchFamily="18"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Published In: </a:t>
            </a:r>
            <a:r>
              <a:rPr lang="en-IN" sz="1600" b="0" i="1" dirty="0">
                <a:solidFill>
                  <a:srgbClr val="222222"/>
                </a:solidFill>
                <a:effectLst/>
                <a:latin typeface="Arial" panose="020B0604020202020204" pitchFamily="34" charset="0"/>
                <a:cs typeface="Arial" panose="020B0604020202020204" pitchFamily="34" charset="0"/>
              </a:rPr>
              <a:t>IEEE International Geoscience and Remote Sensing Symposium (IGARSS)</a:t>
            </a:r>
            <a:r>
              <a:rPr lang="en-IN" sz="1600" b="0" i="0" dirty="0">
                <a:solidFill>
                  <a:srgbClr val="222222"/>
                </a:solidFill>
                <a:effectLst/>
                <a:latin typeface="Arial" panose="020B0604020202020204" pitchFamily="34" charset="0"/>
                <a:cs typeface="Arial" panose="020B0604020202020204" pitchFamily="34" charset="0"/>
              </a:rPr>
              <a:t>. IEEE.</a:t>
            </a:r>
            <a:endParaRPr lang="en-IN" sz="1600" b="1" dirty="0">
              <a:latin typeface="Arial" panose="020B0604020202020204" pitchFamily="34" charset="0"/>
              <a:cs typeface="Arial" panose="020B0604020202020204" pitchFamily="34" charset="0"/>
            </a:endParaRPr>
          </a:p>
          <a:p>
            <a:pPr algn="just"/>
            <a:endParaRPr lang="en-IN" sz="1600" dirty="0">
              <a:latin typeface="Arial" panose="020B0604020202020204" pitchFamily="34" charset="0"/>
              <a:cs typeface="Arial" panose="020B0604020202020204" pitchFamily="34" charset="0"/>
            </a:endParaRPr>
          </a:p>
          <a:p>
            <a:pPr algn="just"/>
            <a:r>
              <a:rPr lang="en-IN" sz="1700" b="1" dirty="0">
                <a:latin typeface="Arial" panose="020B0604020202020204" pitchFamily="34" charset="0"/>
                <a:cs typeface="Arial" panose="020B0604020202020204" pitchFamily="34" charset="0"/>
              </a:rPr>
              <a:t>Methodology: </a:t>
            </a:r>
          </a:p>
          <a:p>
            <a:pPr algn="just"/>
            <a:endParaRPr lang="en-IN" sz="1700" b="1" dirty="0">
              <a:latin typeface="Arial" panose="020B0604020202020204" pitchFamily="34" charset="0"/>
              <a:cs typeface="Arial" panose="020B0604020202020204" pitchFamily="34" charset="0"/>
            </a:endParaRPr>
          </a:p>
          <a:p>
            <a:pPr marL="342900" lvl="0" indent="-342900" algn="just">
              <a:spcAft>
                <a:spcPts val="600"/>
              </a:spcAft>
              <a:buSzPts val="1300"/>
              <a:buFont typeface="Symbol" panose="05050102010706020507" pitchFamily="18" charset="2"/>
              <a:buChar char=""/>
            </a:pPr>
            <a:r>
              <a:rPr lang="en-US" sz="1700" dirty="0">
                <a:latin typeface="Arial" panose="020B0604020202020204" pitchFamily="34" charset="0"/>
                <a:cs typeface="Arial" panose="020B0604020202020204" pitchFamily="34" charset="0"/>
              </a:rPr>
              <a:t>In this study, we used </a:t>
            </a:r>
            <a:r>
              <a:rPr lang="en-US" sz="1700" dirty="0" err="1">
                <a:latin typeface="Arial" panose="020B0604020202020204" pitchFamily="34" charset="0"/>
                <a:cs typeface="Arial" panose="020B0604020202020204" pitchFamily="34" charset="0"/>
              </a:rPr>
              <a:t>Convolutional</a:t>
            </a:r>
            <a:r>
              <a:rPr lang="en-US" sz="1700" dirty="0">
                <a:latin typeface="Arial" panose="020B0604020202020204" pitchFamily="34" charset="0"/>
                <a:cs typeface="Arial" panose="020B0604020202020204" pitchFamily="34" charset="0"/>
              </a:rPr>
              <a:t> Architecture for Fast Feature Embedding (</a:t>
            </a:r>
            <a:r>
              <a:rPr lang="en-US" sz="1700" dirty="0" err="1">
                <a:latin typeface="Arial" panose="020B0604020202020204" pitchFamily="34" charset="0"/>
                <a:cs typeface="Arial" panose="020B0604020202020204" pitchFamily="34" charset="0"/>
              </a:rPr>
              <a:t>Caffe</a:t>
            </a:r>
            <a:r>
              <a:rPr lang="en-US" sz="1700" dirty="0">
                <a:latin typeface="Arial" panose="020B0604020202020204" pitchFamily="34" charset="0"/>
                <a:cs typeface="Arial" panose="020B0604020202020204" pitchFamily="34" charset="0"/>
              </a:rPr>
              <a:t>) to implement an estimation model of deep learning.</a:t>
            </a:r>
          </a:p>
          <a:p>
            <a:pPr marL="342900" lvl="0" indent="-342900" algn="just">
              <a:spcAft>
                <a:spcPts val="600"/>
              </a:spcAft>
              <a:buSzPts val="1300"/>
              <a:buFont typeface="Symbol" panose="05050102010706020507" pitchFamily="18" charset="2"/>
              <a:buChar char=""/>
            </a:pPr>
            <a:r>
              <a:rPr lang="en-US" sz="1700" dirty="0" err="1">
                <a:latin typeface="Arial" panose="020B0604020202020204" pitchFamily="34" charset="0"/>
                <a:cs typeface="Arial" panose="020B0604020202020204" pitchFamily="34" charset="0"/>
              </a:rPr>
              <a:t>Caffe</a:t>
            </a:r>
            <a:r>
              <a:rPr lang="en-US" sz="1700" dirty="0">
                <a:latin typeface="Arial" panose="020B0604020202020204" pitchFamily="34" charset="0"/>
                <a:cs typeface="Arial" panose="020B0604020202020204" pitchFamily="34" charset="0"/>
              </a:rPr>
              <a:t> enables to implement </a:t>
            </a:r>
            <a:r>
              <a:rPr lang="en-US" sz="1700" dirty="0" err="1">
                <a:latin typeface="Arial" panose="020B0604020202020204" pitchFamily="34" charset="0"/>
                <a:cs typeface="Arial" panose="020B0604020202020204" pitchFamily="34" charset="0"/>
              </a:rPr>
              <a:t>convolutional</a:t>
            </a:r>
            <a:r>
              <a:rPr lang="en-US" sz="1700" dirty="0">
                <a:latin typeface="Arial" panose="020B0604020202020204" pitchFamily="34" charset="0"/>
                <a:cs typeface="Arial" panose="020B0604020202020204" pitchFamily="34" charset="0"/>
              </a:rPr>
              <a:t> layers, pooling layers and other algorithms.</a:t>
            </a:r>
            <a:endParaRPr lang="en-IN" sz="17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spcAft>
                <a:spcPts val="600"/>
              </a:spcAft>
              <a:buSzPts val="1300"/>
              <a:buFont typeface="Symbol" panose="05050102010706020507" pitchFamily="18" charset="2"/>
              <a:buChar char=""/>
            </a:pPr>
            <a:r>
              <a:rPr lang="en-US" sz="1700" dirty="0" err="1">
                <a:latin typeface="Arial" panose="020B0604020202020204" pitchFamily="34" charset="0"/>
                <a:cs typeface="Arial" panose="020B0604020202020204" pitchFamily="34" charset="0"/>
              </a:rPr>
              <a:t>Caffe</a:t>
            </a:r>
            <a:r>
              <a:rPr lang="en-US" sz="1700" dirty="0">
                <a:latin typeface="Arial" panose="020B0604020202020204" pitchFamily="34" charset="0"/>
                <a:cs typeface="Arial" panose="020B0604020202020204" pitchFamily="34" charset="0"/>
              </a:rPr>
              <a:t> is applied to solve a regression problem of crop yield estimation.</a:t>
            </a:r>
          </a:p>
          <a:p>
            <a:pPr marL="342900" lvl="0" indent="-342900" algn="just">
              <a:spcAft>
                <a:spcPts val="600"/>
              </a:spcAft>
              <a:buSzPts val="1300"/>
              <a:buFont typeface="Symbol" panose="05050102010706020507" pitchFamily="18" charset="2"/>
              <a:buChar char=""/>
            </a:pPr>
            <a:r>
              <a:rPr lang="en-US" sz="1700" dirty="0">
                <a:latin typeface="Arial" panose="020B0604020202020204" pitchFamily="34" charset="0"/>
                <a:cs typeface="Arial" panose="020B0604020202020204" pitchFamily="34" charset="0"/>
              </a:rPr>
              <a:t>For activation function, rectified linear unit (</a:t>
            </a:r>
            <a:r>
              <a:rPr lang="en-US" sz="1700" dirty="0" err="1">
                <a:latin typeface="Arial" panose="020B0604020202020204" pitchFamily="34" charset="0"/>
                <a:cs typeface="Arial" panose="020B0604020202020204" pitchFamily="34" charset="0"/>
              </a:rPr>
              <a:t>ReLU</a:t>
            </a:r>
            <a:r>
              <a:rPr lang="en-US" sz="1700" dirty="0">
                <a:latin typeface="Arial" panose="020B0604020202020204" pitchFamily="34" charset="0"/>
                <a:cs typeface="Arial" panose="020B0604020202020204" pitchFamily="34" charset="0"/>
              </a:rPr>
              <a:t>) is utilized.</a:t>
            </a:r>
          </a:p>
          <a:p>
            <a:pPr marL="342900" lvl="0" indent="-342900" algn="just">
              <a:spcAft>
                <a:spcPts val="600"/>
              </a:spcAft>
              <a:buSzPts val="1300"/>
            </a:pPr>
            <a:endParaRPr lang="en-IN" sz="1700" dirty="0">
              <a:effectLst/>
              <a:latin typeface="Arial" panose="020B0604020202020204" pitchFamily="34" charset="0"/>
              <a:ea typeface="Times New Roman" panose="02020603050405020304" pitchFamily="18" charset="0"/>
              <a:cs typeface="Arial" panose="020B0604020202020204" pitchFamily="34" charset="0"/>
            </a:endParaRPr>
          </a:p>
          <a:p>
            <a:pPr algn="just"/>
            <a:r>
              <a:rPr lang="en-IN" sz="1700" b="1" dirty="0">
                <a:latin typeface="Arial" panose="020B0604020202020204" pitchFamily="34" charset="0"/>
                <a:cs typeface="Arial" panose="020B0604020202020204" pitchFamily="34" charset="0"/>
              </a:rPr>
              <a:t>Advantages:</a:t>
            </a:r>
          </a:p>
          <a:p>
            <a:pPr algn="just"/>
            <a:endParaRPr lang="en-IN" sz="1600" b="1" dirty="0">
              <a:latin typeface="Arial" panose="020B0604020202020204" pitchFamily="34" charset="0"/>
              <a:cs typeface="Arial" panose="020B0604020202020204" pitchFamily="34" charset="0"/>
            </a:endParaRPr>
          </a:p>
          <a:p>
            <a:pPr marL="342900" lvl="0" indent="-342900" algn="just">
              <a:spcAft>
                <a:spcPts val="600"/>
              </a:spcAft>
              <a:buSzPts val="1300"/>
              <a:buFont typeface="Symbol" panose="05050102010706020507" pitchFamily="18" charset="2"/>
              <a:buChar char=""/>
            </a:pPr>
            <a:r>
              <a:rPr lang="en-US" sz="1700" dirty="0">
                <a:latin typeface="Arial" panose="020B0604020202020204" pitchFamily="34" charset="0"/>
                <a:cs typeface="Arial" panose="020B0604020202020204" pitchFamily="34" charset="0"/>
              </a:rPr>
              <a:t>Deep learning is possible to extract important features for crop yields from the input data. </a:t>
            </a:r>
          </a:p>
          <a:p>
            <a:pPr marL="342900" lvl="0" indent="-342900" algn="just">
              <a:spcAft>
                <a:spcPts val="600"/>
              </a:spcAft>
              <a:buSzPts val="1300"/>
              <a:buFont typeface="Symbol" panose="05050102010706020507" pitchFamily="18" charset="2"/>
              <a:buChar char=""/>
            </a:pPr>
            <a:r>
              <a:rPr lang="en-US" sz="1700" dirty="0">
                <a:latin typeface="Arial" panose="020B0604020202020204" pitchFamily="34" charset="0"/>
                <a:cs typeface="Arial" panose="020B0604020202020204" pitchFamily="34" charset="0"/>
              </a:rPr>
              <a:t>Even though in areas where data acquisition is limited, deep learning is expected to estimate crop yield</a:t>
            </a:r>
            <a:r>
              <a:rPr lang="en-US" sz="1700" dirty="0">
                <a:effectLst/>
                <a:latin typeface="Arial" panose="020B0604020202020204" pitchFamily="34" charset="0"/>
                <a:ea typeface="Times New Roman" panose="02020603050405020304" pitchFamily="18" charset="0"/>
                <a:cs typeface="Arial" panose="020B0604020202020204" pitchFamily="34" charset="0"/>
              </a:rPr>
              <a:t>. </a:t>
            </a:r>
            <a:endParaRPr lang="en-IN" sz="1700" dirty="0">
              <a:effectLst/>
              <a:latin typeface="Arial" panose="020B0604020202020204" pitchFamily="34" charset="0"/>
              <a:ea typeface="Times New Roman" panose="02020603050405020304" pitchFamily="18" charset="0"/>
              <a:cs typeface="Arial" panose="020B0604020202020204" pitchFamily="34" charset="0"/>
            </a:endParaRPr>
          </a:p>
          <a:p>
            <a:pPr lvl="1" algn="just"/>
            <a:endParaRPr lang="en-IN" sz="1600" dirty="0">
              <a:latin typeface="Arial" panose="020B0604020202020204" pitchFamily="34" charset="0"/>
              <a:cs typeface="Arial" panose="020B0604020202020204" pitchFamily="34" charset="0"/>
            </a:endParaRPr>
          </a:p>
          <a:p>
            <a:pPr algn="just"/>
            <a:r>
              <a:rPr lang="en-IN" sz="1600" b="1" dirty="0">
                <a:latin typeface="Arial" panose="020B0604020202020204" pitchFamily="34" charset="0"/>
                <a:cs typeface="Arial" panose="020B0604020202020204" pitchFamily="34" charset="0"/>
              </a:rPr>
              <a:t>Disadvantages:</a:t>
            </a:r>
          </a:p>
          <a:p>
            <a:pPr algn="just"/>
            <a:endParaRPr lang="en-IN" sz="1600" b="1" dirty="0">
              <a:latin typeface="Arial" panose="020B0604020202020204" pitchFamily="34" charset="0"/>
              <a:cs typeface="Arial" panose="020B0604020202020204" pitchFamily="34" charset="0"/>
            </a:endParaRPr>
          </a:p>
          <a:p>
            <a:pPr marL="342900" lvl="0" indent="-342900" algn="just">
              <a:buSzPts val="1300"/>
              <a:buFont typeface="Symbol" panose="05050102010706020507" pitchFamily="18" charset="2"/>
              <a:buChar char=""/>
            </a:pPr>
            <a:r>
              <a:rPr lang="en-US" sz="1700" dirty="0">
                <a:effectLst/>
                <a:latin typeface="Arial" panose="020B0604020202020204" pitchFamily="34" charset="0"/>
                <a:ea typeface="Times New Roman" panose="02020603050405020304" pitchFamily="18" charset="0"/>
                <a:cs typeface="Arial" panose="020B0604020202020204" pitchFamily="34" charset="0"/>
              </a:rPr>
              <a:t>The dataset includes very few attributes that would not give accurate predictions.</a:t>
            </a:r>
            <a:endParaRPr lang="en-IN" sz="1700" dirty="0">
              <a:effectLst/>
              <a:latin typeface="Arial" panose="020B0604020202020204" pitchFamily="34" charset="0"/>
              <a:ea typeface="Times New Roman" panose="02020603050405020304" pitchFamily="18" charset="0"/>
              <a:cs typeface="Arial" panose="020B0604020202020204" pitchFamily="34" charset="0"/>
            </a:endParaRPr>
          </a:p>
          <a:p>
            <a:pPr algn="just"/>
            <a:endParaRPr lang="en-IN" sz="1700" b="1" dirty="0">
              <a:cs typeface="Arial" panose="020B0604020202020204" pitchFamily="34" charset="0"/>
            </a:endParaRPr>
          </a:p>
        </p:txBody>
      </p:sp>
    </p:spTree>
    <p:extLst>
      <p:ext uri="{BB962C8B-B14F-4D97-AF65-F5344CB8AC3E}">
        <p14:creationId xmlns:p14="http://schemas.microsoft.com/office/powerpoint/2010/main" val="669415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CC47FEC-07D1-4E1D-BAF8-9F2952411162}"/>
              </a:ext>
            </a:extLst>
          </p:cNvPr>
          <p:cNvSpPr txBox="1"/>
          <p:nvPr/>
        </p:nvSpPr>
        <p:spPr>
          <a:xfrm>
            <a:off x="452437" y="477818"/>
            <a:ext cx="11287125" cy="6140142"/>
          </a:xfrm>
          <a:prstGeom prst="rect">
            <a:avLst/>
          </a:prstGeom>
          <a:noFill/>
        </p:spPr>
        <p:txBody>
          <a:bodyPr wrap="square" rtlCol="0">
            <a:spAutoFit/>
          </a:bodyPr>
          <a:lstStyle/>
          <a:p>
            <a:pPr lvl="1" algn="ctr"/>
            <a:r>
              <a:rPr lang="en-US" sz="1800" b="1" dirty="0">
                <a:effectLst/>
                <a:latin typeface="Arial" panose="020B0604020202020204" pitchFamily="34" charset="0"/>
                <a:ea typeface="Times New Roman" panose="02020603050405020304" pitchFamily="18" charset="0"/>
                <a:cs typeface="Arial" panose="020B0604020202020204" pitchFamily="34" charset="0"/>
              </a:rPr>
              <a:t>Heuristic Prediction of Crop Yield using Machine Learning Technique (2019) [6]</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algn="just"/>
            <a:endParaRPr lang="en-IN" sz="1700" dirty="0">
              <a:effectLst/>
              <a:latin typeface="Arial" panose="020B0604020202020204" pitchFamily="34" charset="0"/>
              <a:ea typeface="Times New Roman" panose="02020603050405020304" pitchFamily="18"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Published In: </a:t>
            </a:r>
            <a:r>
              <a:rPr lang="en-US" sz="1800" b="0" i="1" dirty="0">
                <a:solidFill>
                  <a:srgbClr val="222222"/>
                </a:solidFill>
                <a:effectLst/>
                <a:latin typeface="Arial" panose="020B0604020202020204" pitchFamily="34" charset="0"/>
                <a:cs typeface="Arial" panose="020B0604020202020204" pitchFamily="34" charset="0"/>
              </a:rPr>
              <a:t>International Journal of Engineering and Advanced Technology (IJEAT)</a:t>
            </a:r>
            <a:r>
              <a:rPr lang="en-US" sz="1800" b="0" i="0" dirty="0">
                <a:solidFill>
                  <a:srgbClr val="222222"/>
                </a:solidFill>
                <a:effectLst/>
                <a:latin typeface="Arial" panose="020B0604020202020204" pitchFamily="34" charset="0"/>
                <a:cs typeface="Arial" panose="020B0604020202020204" pitchFamily="34" charset="0"/>
              </a:rPr>
              <a:t> </a:t>
            </a:r>
            <a:endParaRPr lang="en-IN" b="1" dirty="0">
              <a:latin typeface="Arial" panose="020B0604020202020204" pitchFamily="34" charset="0"/>
              <a:cs typeface="Arial" panose="020B0604020202020204" pitchFamily="34" charset="0"/>
            </a:endParaRPr>
          </a:p>
          <a:p>
            <a:pPr algn="just"/>
            <a:endParaRPr lang="en-IN" sz="1600" dirty="0">
              <a:latin typeface="Arial" panose="020B0604020202020204" pitchFamily="34" charset="0"/>
              <a:cs typeface="Arial" panose="020B0604020202020204" pitchFamily="34" charset="0"/>
            </a:endParaRPr>
          </a:p>
          <a:p>
            <a:pPr algn="just"/>
            <a:r>
              <a:rPr lang="en-IN" sz="1700" b="1" dirty="0">
                <a:latin typeface="Arial" panose="020B0604020202020204" pitchFamily="34" charset="0"/>
                <a:cs typeface="Arial" panose="020B0604020202020204" pitchFamily="34" charset="0"/>
              </a:rPr>
              <a:t>Methodology</a:t>
            </a:r>
            <a:r>
              <a:rPr lang="en-IN" sz="1600" b="1" dirty="0">
                <a:latin typeface="Arial" panose="020B0604020202020204" pitchFamily="34" charset="0"/>
                <a:cs typeface="Arial" panose="020B0604020202020204" pitchFamily="34" charset="0"/>
              </a:rPr>
              <a:t>: </a:t>
            </a:r>
          </a:p>
          <a:p>
            <a:pPr algn="just"/>
            <a:endParaRPr lang="en-IN" sz="1600" b="1" dirty="0">
              <a:latin typeface="Arial" panose="020B0604020202020204" pitchFamily="34" charset="0"/>
              <a:cs typeface="Arial" panose="020B0604020202020204" pitchFamily="34" charset="0"/>
            </a:endParaRPr>
          </a:p>
          <a:p>
            <a:pPr marL="342900" lvl="0" indent="-342900" algn="just">
              <a:spcAft>
                <a:spcPts val="600"/>
              </a:spcAft>
              <a:buSzPts val="1300"/>
              <a:buFont typeface="Symbol" panose="05050102010706020507" pitchFamily="18" charset="2"/>
              <a:buChar char=""/>
            </a:pPr>
            <a:r>
              <a:rPr lang="en-US" sz="1700" dirty="0">
                <a:effectLst/>
                <a:latin typeface="Arial" panose="020B0604020202020204" pitchFamily="34" charset="0"/>
                <a:ea typeface="Times New Roman" panose="02020603050405020304" pitchFamily="18" charset="0"/>
                <a:cs typeface="Arial" panose="020B0604020202020204" pitchFamily="34" charset="0"/>
              </a:rPr>
              <a:t>In this paper, the data sets of different districts of the Telangana state are collected from Telangana State Development Planning Society. The important factors that determine the crop yield are temperature, humidity, soil moisture and rainfall. </a:t>
            </a:r>
          </a:p>
          <a:p>
            <a:pPr marL="342900" indent="-342900" algn="just">
              <a:spcAft>
                <a:spcPts val="600"/>
              </a:spcAft>
              <a:buSzPts val="1300"/>
              <a:buFont typeface="Symbol" panose="05050102010706020507" pitchFamily="18" charset="2"/>
              <a:buChar char=""/>
            </a:pPr>
            <a:r>
              <a:rPr lang="en-US" sz="1700" dirty="0">
                <a:effectLst/>
                <a:latin typeface="Arial" panose="020B0604020202020204" pitchFamily="34" charset="0"/>
                <a:ea typeface="Times New Roman" panose="02020603050405020304" pitchFamily="18" charset="0"/>
                <a:cs typeface="Arial" panose="020B0604020202020204" pitchFamily="34" charset="0"/>
              </a:rPr>
              <a:t>Among the data set available maximum of the data was used for training and the remaining data was used for testing. The machine learning technique KNN algorithm was used for prediction of crop yield.</a:t>
            </a:r>
            <a:endParaRPr lang="en-IN" sz="1700" dirty="0">
              <a:latin typeface="Arial" panose="020B0604020202020204" pitchFamily="34" charset="0"/>
              <a:ea typeface="Times New Roman" panose="02020603050405020304" pitchFamily="18" charset="0"/>
              <a:cs typeface="Arial" panose="020B0604020202020204" pitchFamily="34" charset="0"/>
            </a:endParaRPr>
          </a:p>
          <a:p>
            <a:pPr marL="342900" indent="-342900" algn="just">
              <a:spcAft>
                <a:spcPts val="600"/>
              </a:spcAft>
              <a:buSzPts val="1300"/>
              <a:buFont typeface="Symbol" panose="05050102010706020507" pitchFamily="18" charset="2"/>
              <a:buChar char=""/>
            </a:pPr>
            <a:r>
              <a:rPr lang="en-US" sz="1700" dirty="0">
                <a:latin typeface="Arial" panose="020B0604020202020204" pitchFamily="34" charset="0"/>
                <a:ea typeface="Times New Roman" panose="02020603050405020304" pitchFamily="18" charset="0"/>
                <a:cs typeface="Arial" panose="020B0604020202020204" pitchFamily="34" charset="0"/>
              </a:rPr>
              <a:t>W</a:t>
            </a:r>
            <a:r>
              <a:rPr lang="en-US" sz="1700" dirty="0">
                <a:effectLst/>
                <a:latin typeface="Arial" panose="020B0604020202020204" pitchFamily="34" charset="0"/>
                <a:ea typeface="Times New Roman" panose="02020603050405020304" pitchFamily="18" charset="0"/>
                <a:cs typeface="Arial" panose="020B0604020202020204" pitchFamily="34" charset="0"/>
              </a:rPr>
              <a:t>ith respect to the application of KNN algorithm towards prediction of crop yield, the nearest neighbors of a particular point (crop yield) like temperature, humidity, rain fall and soil moisture were considered.</a:t>
            </a:r>
            <a:endParaRPr lang="en-IN" sz="1700" dirty="0">
              <a:effectLst/>
              <a:latin typeface="Arial" panose="020B0604020202020204" pitchFamily="34" charset="0"/>
              <a:ea typeface="Times New Roman" panose="02020603050405020304" pitchFamily="18" charset="0"/>
              <a:cs typeface="Arial" panose="020B0604020202020204" pitchFamily="34" charset="0"/>
            </a:endParaRPr>
          </a:p>
          <a:p>
            <a:pPr marL="342900" indent="-342900" algn="just">
              <a:lnSpc>
                <a:spcPct val="150000"/>
              </a:lnSpc>
              <a:buSzPts val="1300"/>
            </a:pP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algn="just"/>
            <a:r>
              <a:rPr lang="en-IN" sz="1700" b="1" dirty="0">
                <a:latin typeface="Arial" panose="020B0604020202020204" pitchFamily="34" charset="0"/>
                <a:cs typeface="Arial" panose="020B0604020202020204" pitchFamily="34" charset="0"/>
              </a:rPr>
              <a:t>Advantages:</a:t>
            </a:r>
          </a:p>
          <a:p>
            <a:pPr algn="just"/>
            <a:endParaRPr lang="en-IN" sz="1600" b="1" dirty="0">
              <a:latin typeface="Arial" panose="020B0604020202020204" pitchFamily="34" charset="0"/>
              <a:cs typeface="Arial" panose="020B0604020202020204" pitchFamily="34" charset="0"/>
            </a:endParaRPr>
          </a:p>
          <a:p>
            <a:pPr marL="342900" lvl="0" indent="-342900" algn="just">
              <a:buFont typeface="Arial" panose="020B0604020202020204" pitchFamily="34" charset="0"/>
              <a:buChar char="•"/>
            </a:pPr>
            <a:r>
              <a:rPr lang="en-US" sz="1700" dirty="0">
                <a:effectLst/>
                <a:latin typeface="Arial" panose="020B0604020202020204" pitchFamily="34" charset="0"/>
                <a:ea typeface="Times New Roman" panose="02020603050405020304" pitchFamily="18" charset="0"/>
                <a:cs typeface="Arial" panose="020B0604020202020204" pitchFamily="34" charset="0"/>
              </a:rPr>
              <a:t>KNN as the most appropriate one with maximum accuracy.</a:t>
            </a:r>
            <a:endParaRPr lang="en-IN" sz="1700" dirty="0">
              <a:effectLst/>
              <a:latin typeface="Arial" panose="020B0604020202020204" pitchFamily="34" charset="0"/>
              <a:ea typeface="Times New Roman" panose="02020603050405020304" pitchFamily="18" charset="0"/>
              <a:cs typeface="Arial" panose="020B0604020202020204" pitchFamily="34" charset="0"/>
            </a:endParaRPr>
          </a:p>
          <a:p>
            <a:pPr lvl="1" algn="just"/>
            <a:endParaRPr lang="en-IN" sz="1600" dirty="0">
              <a:latin typeface="Arial" panose="020B0604020202020204" pitchFamily="34" charset="0"/>
              <a:cs typeface="Arial" panose="020B0604020202020204" pitchFamily="34" charset="0"/>
            </a:endParaRPr>
          </a:p>
          <a:p>
            <a:pPr algn="just"/>
            <a:r>
              <a:rPr lang="en-IN" sz="1700" b="1" dirty="0">
                <a:latin typeface="Arial" panose="020B0604020202020204" pitchFamily="34" charset="0"/>
                <a:cs typeface="Arial" panose="020B0604020202020204" pitchFamily="34" charset="0"/>
              </a:rPr>
              <a:t>Disadvantages:</a:t>
            </a:r>
          </a:p>
          <a:p>
            <a:pPr algn="just"/>
            <a:endParaRPr lang="en-IN" sz="1600" b="1" dirty="0">
              <a:latin typeface="Arial" panose="020B0604020202020204" pitchFamily="34" charset="0"/>
              <a:cs typeface="Arial" panose="020B0604020202020204" pitchFamily="34" charset="0"/>
            </a:endParaRPr>
          </a:p>
          <a:p>
            <a:pPr marL="342900" lvl="0" indent="-342900" algn="just">
              <a:buFont typeface="Arial" panose="020B0604020202020204" pitchFamily="34" charset="0"/>
              <a:buChar char="•"/>
            </a:pPr>
            <a:r>
              <a:rPr lang="en-US" sz="1700" dirty="0">
                <a:effectLst/>
                <a:latin typeface="Arial" panose="020B0604020202020204" pitchFamily="34" charset="0"/>
                <a:ea typeface="Times New Roman" panose="02020603050405020304" pitchFamily="18" charset="0"/>
                <a:cs typeface="Arial" panose="020B0604020202020204" pitchFamily="34" charset="0"/>
              </a:rPr>
              <a:t>Does not include recommendation of fertilizers or crops based on the soil, climate and location.</a:t>
            </a:r>
            <a:endParaRPr lang="en-IN" sz="1700" dirty="0">
              <a:effectLst/>
              <a:latin typeface="Arial" panose="020B0604020202020204" pitchFamily="34" charset="0"/>
              <a:ea typeface="Times New Roman" panose="02020603050405020304" pitchFamily="18" charset="0"/>
              <a:cs typeface="Arial" panose="020B0604020202020204" pitchFamily="34" charset="0"/>
            </a:endParaRPr>
          </a:p>
          <a:p>
            <a:pPr algn="just"/>
            <a:endParaRPr lang="en-IN"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4532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AB4ACF-5E03-4F8C-9140-FFEB33930CBB}"/>
              </a:ext>
            </a:extLst>
          </p:cNvPr>
          <p:cNvSpPr>
            <a:spLocks noGrp="1"/>
          </p:cNvSpPr>
          <p:nvPr>
            <p:ph type="title"/>
          </p:nvPr>
        </p:nvSpPr>
        <p:spPr>
          <a:xfrm>
            <a:off x="4305299" y="228660"/>
            <a:ext cx="3581401" cy="762000"/>
          </a:xfrm>
        </p:spPr>
        <p:txBody>
          <a:bodyPr/>
          <a:lstStyle/>
          <a:p>
            <a:endParaRPr lang="en-IN" dirty="0"/>
          </a:p>
        </p:txBody>
      </p:sp>
      <p:sp>
        <p:nvSpPr>
          <p:cNvPr id="8" name="TextBox 7">
            <a:extLst>
              <a:ext uri="{FF2B5EF4-FFF2-40B4-BE49-F238E27FC236}">
                <a16:creationId xmlns:a16="http://schemas.microsoft.com/office/drawing/2014/main" id="{19988F7C-32F9-47AE-8D96-E54A340276B0}"/>
              </a:ext>
            </a:extLst>
          </p:cNvPr>
          <p:cNvSpPr txBox="1"/>
          <p:nvPr/>
        </p:nvSpPr>
        <p:spPr>
          <a:xfrm>
            <a:off x="4795836" y="409605"/>
            <a:ext cx="2600325" cy="400110"/>
          </a:xfrm>
          <a:prstGeom prst="rect">
            <a:avLst/>
          </a:prstGeom>
          <a:noFill/>
        </p:spPr>
        <p:txBody>
          <a:bodyPr wrap="square" rtlCol="0">
            <a:spAutoFit/>
          </a:bodyPr>
          <a:lstStyle/>
          <a:p>
            <a:r>
              <a:rPr lang="en-IN" sz="2000" dirty="0">
                <a:solidFill>
                  <a:schemeClr val="bg1"/>
                </a:solidFill>
                <a:latin typeface="Arial" panose="020B0604020202020204" pitchFamily="34" charset="0"/>
                <a:cs typeface="Arial" panose="020B0604020202020204" pitchFamily="34" charset="0"/>
              </a:rPr>
              <a:t>DATA COLLECTION</a:t>
            </a:r>
          </a:p>
        </p:txBody>
      </p:sp>
      <p:sp>
        <p:nvSpPr>
          <p:cNvPr id="9" name="TextBox 8">
            <a:extLst>
              <a:ext uri="{FF2B5EF4-FFF2-40B4-BE49-F238E27FC236}">
                <a16:creationId xmlns:a16="http://schemas.microsoft.com/office/drawing/2014/main" id="{B249FDA3-F290-4D52-B2C9-33E7C8E30BC6}"/>
              </a:ext>
            </a:extLst>
          </p:cNvPr>
          <p:cNvSpPr txBox="1"/>
          <p:nvPr/>
        </p:nvSpPr>
        <p:spPr>
          <a:xfrm>
            <a:off x="723899" y="1171605"/>
            <a:ext cx="10925175" cy="2831544"/>
          </a:xfrm>
          <a:prstGeom prst="rect">
            <a:avLst/>
          </a:prstGeom>
          <a:noFill/>
        </p:spPr>
        <p:txBody>
          <a:bodyPr wrap="square" rtlCol="0">
            <a:spAutoFit/>
          </a:bodyPr>
          <a:lstStyle/>
          <a:p>
            <a:pPr marL="285750" indent="-285750" algn="just">
              <a:buFont typeface="Arial" panose="020B0604020202020204" pitchFamily="34" charset="0"/>
              <a:buChar char="•"/>
            </a:pPr>
            <a:r>
              <a:rPr lang="en-IN" sz="1600" dirty="0">
                <a:latin typeface="Arial" panose="020B0604020202020204" pitchFamily="34" charset="0"/>
                <a:cs typeface="Arial" panose="020B0604020202020204" pitchFamily="34" charset="0"/>
              </a:rPr>
              <a:t>The dataset consists of different features like latitude, longitude, apparent temperature, pressure, humidity of different districts in India.</a:t>
            </a:r>
          </a:p>
          <a:p>
            <a:pPr marL="285750" indent="-285750" algn="just">
              <a:buFont typeface="Arial" panose="020B0604020202020204" pitchFamily="34" charset="0"/>
              <a:buChar char="•"/>
            </a:pPr>
            <a:r>
              <a:rPr lang="en-IN" sz="1600" dirty="0">
                <a:latin typeface="Arial" panose="020B0604020202020204" pitchFamily="34" charset="0"/>
                <a:cs typeface="Arial" panose="020B0604020202020204" pitchFamily="34" charset="0"/>
              </a:rPr>
              <a:t>Other factors like temperature, NDVI are also taken into consideration to predict the yield of the crop.</a:t>
            </a:r>
          </a:p>
          <a:p>
            <a:pPr marL="285750" indent="-285750" algn="just">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algn="just"/>
            <a:r>
              <a:rPr lang="en-IN" sz="1600" dirty="0">
                <a:latin typeface="Arial" panose="020B0604020202020204" pitchFamily="34" charset="0"/>
                <a:cs typeface="Arial" panose="020B0604020202020204" pitchFamily="34" charset="0"/>
              </a:rPr>
              <a:t>Dataset for predicting crop yield:</a:t>
            </a: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hlinkClick r:id="rId2"/>
              </a:rPr>
              <a:t>https://www.kaggle.com/sirpunch/indian-census-data-with-geospatial-indexing</a:t>
            </a: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b="0" i="0" u="sng" dirty="0">
                <a:effectLst/>
                <a:latin typeface="Arial" panose="020B0604020202020204" pitchFamily="34" charset="0"/>
                <a:cs typeface="Arial" panose="020B0604020202020204" pitchFamily="34" charset="0"/>
                <a:hlinkClick r:id="rId3"/>
              </a:rPr>
              <a:t>https://aerialintel.blob.core.windows.net/recruiting/datasets/wheat-2013-supervised.csv</a:t>
            </a:r>
            <a:endParaRPr lang="en-IN" sz="1600" b="0" i="0" u="sng" dirty="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b="1" i="0" u="sng" dirty="0">
              <a:effectLst/>
              <a:latin typeface="-apple-system"/>
            </a:endParaRPr>
          </a:p>
          <a:p>
            <a:pPr marL="285750" indent="-285750">
              <a:buFont typeface="Arial" panose="020B0604020202020204" pitchFamily="34" charset="0"/>
              <a:buChar char="•"/>
            </a:pPr>
            <a:endParaRPr lang="en-IN" sz="1600" u="sng" dirty="0">
              <a:latin typeface="-apple-system"/>
            </a:endParaRPr>
          </a:p>
          <a:p>
            <a:pPr marL="285750" indent="-285750">
              <a:buFont typeface="Arial" panose="020B0604020202020204" pitchFamily="34" charset="0"/>
              <a:buChar char="•"/>
            </a:pPr>
            <a:endParaRPr lang="en-IN" sz="1600" dirty="0"/>
          </a:p>
          <a:p>
            <a:endParaRPr lang="en-IN" dirty="0"/>
          </a:p>
        </p:txBody>
      </p:sp>
      <p:pic>
        <p:nvPicPr>
          <p:cNvPr id="5" name="Picture 4">
            <a:extLst>
              <a:ext uri="{FF2B5EF4-FFF2-40B4-BE49-F238E27FC236}">
                <a16:creationId xmlns:a16="http://schemas.microsoft.com/office/drawing/2014/main" id="{1E09F182-E3F2-4539-A886-83AE8215E99B}"/>
              </a:ext>
            </a:extLst>
          </p:cNvPr>
          <p:cNvPicPr>
            <a:picLocks noChangeAspect="1"/>
          </p:cNvPicPr>
          <p:nvPr/>
        </p:nvPicPr>
        <p:blipFill rotWithShape="1">
          <a:blip r:embed="rId4"/>
          <a:srcRect l="16589"/>
          <a:stretch/>
        </p:blipFill>
        <p:spPr>
          <a:xfrm>
            <a:off x="2057400" y="3086100"/>
            <a:ext cx="6800850" cy="3362295"/>
          </a:xfrm>
          <a:prstGeom prst="rect">
            <a:avLst/>
          </a:prstGeom>
        </p:spPr>
      </p:pic>
    </p:spTree>
    <p:extLst>
      <p:ext uri="{BB962C8B-B14F-4D97-AF65-F5344CB8AC3E}">
        <p14:creationId xmlns:p14="http://schemas.microsoft.com/office/powerpoint/2010/main" val="1943969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AB4ACF-5E03-4F8C-9140-FFEB33930CBB}"/>
              </a:ext>
            </a:extLst>
          </p:cNvPr>
          <p:cNvSpPr>
            <a:spLocks noGrp="1"/>
          </p:cNvSpPr>
          <p:nvPr>
            <p:ph type="title"/>
          </p:nvPr>
        </p:nvSpPr>
        <p:spPr>
          <a:xfrm>
            <a:off x="4305299" y="228660"/>
            <a:ext cx="3581401" cy="762000"/>
          </a:xfrm>
        </p:spPr>
        <p:txBody>
          <a:bodyPr/>
          <a:lstStyle/>
          <a:p>
            <a:endParaRPr lang="en-IN" dirty="0"/>
          </a:p>
        </p:txBody>
      </p:sp>
      <p:sp>
        <p:nvSpPr>
          <p:cNvPr id="8" name="TextBox 7">
            <a:extLst>
              <a:ext uri="{FF2B5EF4-FFF2-40B4-BE49-F238E27FC236}">
                <a16:creationId xmlns:a16="http://schemas.microsoft.com/office/drawing/2014/main" id="{19988F7C-32F9-47AE-8D96-E54A340276B0}"/>
              </a:ext>
            </a:extLst>
          </p:cNvPr>
          <p:cNvSpPr txBox="1"/>
          <p:nvPr/>
        </p:nvSpPr>
        <p:spPr>
          <a:xfrm>
            <a:off x="4795836" y="409605"/>
            <a:ext cx="2600325" cy="400110"/>
          </a:xfrm>
          <a:prstGeom prst="rect">
            <a:avLst/>
          </a:prstGeom>
          <a:noFill/>
        </p:spPr>
        <p:txBody>
          <a:bodyPr wrap="square" rtlCol="0">
            <a:spAutoFit/>
          </a:bodyPr>
          <a:lstStyle/>
          <a:p>
            <a:r>
              <a:rPr lang="en-IN" sz="2000" dirty="0">
                <a:solidFill>
                  <a:schemeClr val="bg1"/>
                </a:solidFill>
                <a:latin typeface="Arial" panose="020B0604020202020204" pitchFamily="34" charset="0"/>
                <a:cs typeface="Arial" panose="020B0604020202020204" pitchFamily="34" charset="0"/>
              </a:rPr>
              <a:t>DATA COLLECTION</a:t>
            </a:r>
          </a:p>
        </p:txBody>
      </p:sp>
      <p:sp>
        <p:nvSpPr>
          <p:cNvPr id="9" name="TextBox 8">
            <a:extLst>
              <a:ext uri="{FF2B5EF4-FFF2-40B4-BE49-F238E27FC236}">
                <a16:creationId xmlns:a16="http://schemas.microsoft.com/office/drawing/2014/main" id="{B249FDA3-F290-4D52-B2C9-33E7C8E30BC6}"/>
              </a:ext>
            </a:extLst>
          </p:cNvPr>
          <p:cNvSpPr txBox="1"/>
          <p:nvPr/>
        </p:nvSpPr>
        <p:spPr>
          <a:xfrm>
            <a:off x="723899" y="1171605"/>
            <a:ext cx="10925175" cy="2339102"/>
          </a:xfrm>
          <a:prstGeom prst="rect">
            <a:avLst/>
          </a:prstGeom>
          <a:noFill/>
        </p:spPr>
        <p:txBody>
          <a:bodyPr wrap="square" rtlCol="0">
            <a:spAutoFit/>
          </a:bodyPr>
          <a:lstStyle/>
          <a:p>
            <a:r>
              <a:rPr lang="en-IN" sz="1600" b="0" i="0" dirty="0">
                <a:effectLst/>
                <a:latin typeface="Arial" panose="020B0604020202020204" pitchFamily="34" charset="0"/>
                <a:cs typeface="Arial" panose="020B0604020202020204" pitchFamily="34" charset="0"/>
              </a:rPr>
              <a:t>Dataset for crop recommendation system:</a:t>
            </a:r>
          </a:p>
          <a:p>
            <a:pPr marL="285750" indent="-285750">
              <a:buFont typeface="Arial" panose="020B0604020202020204" pitchFamily="34" charset="0"/>
              <a:buChar char="•"/>
            </a:pPr>
            <a:endParaRPr lang="en-IN" sz="1600" u="sng"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600" dirty="0">
                <a:latin typeface="Arial" panose="020B0604020202020204" pitchFamily="34" charset="0"/>
                <a:cs typeface="Arial" panose="020B0604020202020204" pitchFamily="34" charset="0"/>
              </a:rPr>
              <a:t>For </a:t>
            </a:r>
            <a:r>
              <a:rPr lang="en-IN" sz="1600" b="1" dirty="0">
                <a:latin typeface="Arial" panose="020B0604020202020204" pitchFamily="34" charset="0"/>
                <a:cs typeface="Arial" panose="020B0604020202020204" pitchFamily="34" charset="0"/>
              </a:rPr>
              <a:t>crop recommendation </a:t>
            </a:r>
            <a:r>
              <a:rPr lang="en-IN" sz="1600" dirty="0">
                <a:latin typeface="Arial" panose="020B0604020202020204" pitchFamily="34" charset="0"/>
                <a:cs typeface="Arial" panose="020B0604020202020204" pitchFamily="34" charset="0"/>
              </a:rPr>
              <a:t>different features such as N, P, K values, rainfall, pH value are considered.</a:t>
            </a:r>
          </a:p>
          <a:p>
            <a:pPr marL="285750" indent="-285750" algn="just"/>
            <a:endParaRPr lang="en-IN" sz="1600" dirty="0">
              <a:latin typeface="Arial" panose="020B0604020202020204" pitchFamily="34" charset="0"/>
              <a:cs typeface="Arial" panose="020B0604020202020204" pitchFamily="34" charset="0"/>
            </a:endParaRPr>
          </a:p>
          <a:p>
            <a:pPr algn="just"/>
            <a:r>
              <a:rPr lang="en-IN" sz="1600" dirty="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hlinkClick r:id="rId2"/>
              </a:rPr>
              <a:t>https://www.kaggle.com/atharvaingle/crop-recommendation-dataset?select=Crop_recommendation.csv</a:t>
            </a:r>
            <a:endParaRPr lang="en-I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u="sng" dirty="0">
              <a:latin typeface="-apple-system"/>
            </a:endParaRPr>
          </a:p>
          <a:p>
            <a:pPr marL="285750" indent="-285750">
              <a:buFont typeface="Arial" panose="020B0604020202020204" pitchFamily="34" charset="0"/>
              <a:buChar char="•"/>
            </a:pPr>
            <a:endParaRPr lang="en-IN" sz="1600" dirty="0"/>
          </a:p>
          <a:p>
            <a:endParaRPr lang="en-IN" dirty="0"/>
          </a:p>
        </p:txBody>
      </p:sp>
      <p:pic>
        <p:nvPicPr>
          <p:cNvPr id="4" name="Picture 3">
            <a:extLst>
              <a:ext uri="{FF2B5EF4-FFF2-40B4-BE49-F238E27FC236}">
                <a16:creationId xmlns:a16="http://schemas.microsoft.com/office/drawing/2014/main" id="{F3E2D2C5-883B-4D4B-A4A0-88373F1234C4}"/>
              </a:ext>
            </a:extLst>
          </p:cNvPr>
          <p:cNvPicPr>
            <a:picLocks noChangeAspect="1"/>
          </p:cNvPicPr>
          <p:nvPr/>
        </p:nvPicPr>
        <p:blipFill>
          <a:blip r:embed="rId3"/>
          <a:stretch>
            <a:fillRect/>
          </a:stretch>
        </p:blipFill>
        <p:spPr>
          <a:xfrm>
            <a:off x="2299769" y="2967782"/>
            <a:ext cx="7421011" cy="2975818"/>
          </a:xfrm>
          <a:prstGeom prst="rect">
            <a:avLst/>
          </a:prstGeom>
        </p:spPr>
      </p:pic>
    </p:spTree>
    <p:extLst>
      <p:ext uri="{BB962C8B-B14F-4D97-AF65-F5344CB8AC3E}">
        <p14:creationId xmlns:p14="http://schemas.microsoft.com/office/powerpoint/2010/main" val="1798007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8A8DD-379A-4B59-AD02-8AE944B1AF95}"/>
              </a:ext>
            </a:extLst>
          </p:cNvPr>
          <p:cNvSpPr>
            <a:spLocks noGrp="1"/>
          </p:cNvSpPr>
          <p:nvPr>
            <p:ph type="title"/>
          </p:nvPr>
        </p:nvSpPr>
        <p:spPr>
          <a:xfrm>
            <a:off x="3582178" y="158254"/>
            <a:ext cx="4516016" cy="640698"/>
          </a:xfrm>
        </p:spPr>
        <p:txBody>
          <a:bodyPr/>
          <a:lstStyle/>
          <a:p>
            <a:r>
              <a:rPr lang="en-IN" dirty="0"/>
              <a:t>Process flow diagram</a:t>
            </a:r>
          </a:p>
        </p:txBody>
      </p:sp>
      <p:pic>
        <p:nvPicPr>
          <p:cNvPr id="5" name="Picture 4">
            <a:extLst>
              <a:ext uri="{FF2B5EF4-FFF2-40B4-BE49-F238E27FC236}">
                <a16:creationId xmlns:a16="http://schemas.microsoft.com/office/drawing/2014/main" id="{430DE8AA-2942-4A2A-D9D4-32BB6615AF36}"/>
              </a:ext>
            </a:extLst>
          </p:cNvPr>
          <p:cNvPicPr>
            <a:picLocks noChangeAspect="1"/>
          </p:cNvPicPr>
          <p:nvPr/>
        </p:nvPicPr>
        <p:blipFill>
          <a:blip r:embed="rId2"/>
          <a:stretch>
            <a:fillRect/>
          </a:stretch>
        </p:blipFill>
        <p:spPr>
          <a:xfrm>
            <a:off x="361949" y="1317364"/>
            <a:ext cx="11630025" cy="5382381"/>
          </a:xfrm>
          <a:prstGeom prst="rect">
            <a:avLst/>
          </a:prstGeom>
        </p:spPr>
      </p:pic>
    </p:spTree>
    <p:extLst>
      <p:ext uri="{BB962C8B-B14F-4D97-AF65-F5344CB8AC3E}">
        <p14:creationId xmlns:p14="http://schemas.microsoft.com/office/powerpoint/2010/main" val="1860848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18288"/>
            <a:ext cx="10972800" cy="999349"/>
          </a:xfrm>
        </p:spPr>
        <p:txBody>
          <a:bodyPr/>
          <a:lstStyle/>
          <a:p>
            <a:pPr algn="ctr"/>
            <a:r>
              <a:rPr lang="en-IN" sz="3600" b="1" dirty="0">
                <a:latin typeface="Arial" pitchFamily="34" charset="0"/>
                <a:cs typeface="Arial" pitchFamily="34" charset="0"/>
              </a:rPr>
              <a:t>Modules</a:t>
            </a:r>
            <a:endParaRPr lang="en-US" sz="3600" b="1"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marL="0" indent="0">
              <a:lnSpc>
                <a:spcPct val="150000"/>
              </a:lnSpc>
              <a:buNone/>
            </a:pPr>
            <a:r>
              <a:rPr lang="en-US" sz="2000" dirty="0">
                <a:effectLst/>
                <a:latin typeface="Arial" panose="020B0604020202020204" pitchFamily="34" charset="0"/>
                <a:ea typeface="Calibri" panose="020F0502020204030204" pitchFamily="34" charset="0"/>
                <a:cs typeface="Arial" panose="020B0604020202020204" pitchFamily="34" charset="0"/>
              </a:rPr>
              <a:t>The proposed methodology consists of  </a:t>
            </a:r>
            <a:r>
              <a:rPr lang="en-US" sz="2000" dirty="0">
                <a:latin typeface="Arial" panose="020B0604020202020204" pitchFamily="34" charset="0"/>
                <a:ea typeface="Calibri" panose="020F0502020204030204" pitchFamily="34" charset="0"/>
                <a:cs typeface="Arial" panose="020B0604020202020204" pitchFamily="34" charset="0"/>
              </a:rPr>
              <a:t>3</a:t>
            </a:r>
            <a:r>
              <a:rPr lang="en-US" sz="2000" dirty="0">
                <a:effectLst/>
                <a:latin typeface="Arial" panose="020B0604020202020204" pitchFamily="34" charset="0"/>
                <a:ea typeface="Calibri" panose="020F0502020204030204" pitchFamily="34" charset="0"/>
                <a:cs typeface="Arial" panose="020B0604020202020204" pitchFamily="34" charset="0"/>
              </a:rPr>
              <a:t> modules.</a:t>
            </a: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a:p>
            <a:pPr marL="442913">
              <a:lnSpc>
                <a:spcPct val="150000"/>
              </a:lnSpc>
            </a:pPr>
            <a:r>
              <a:rPr lang="en-US" sz="2000" dirty="0">
                <a:latin typeface="Arial" panose="020B0604020202020204" pitchFamily="34" charset="0"/>
                <a:ea typeface="Times New Roman" panose="02020603050405020304" pitchFamily="18" charset="0"/>
                <a:cs typeface="Arial" panose="020B0604020202020204" pitchFamily="34" charset="0"/>
              </a:rPr>
              <a:t>Prepare crop dataset and preprocess the data.</a:t>
            </a:r>
          </a:p>
          <a:p>
            <a:pPr marL="442913">
              <a:lnSpc>
                <a:spcPct val="150000"/>
              </a:lnSpc>
            </a:pPr>
            <a:r>
              <a:rPr lang="en-IN" sz="2000" dirty="0">
                <a:latin typeface="Arial" panose="020B0604020202020204" pitchFamily="34" charset="0"/>
                <a:ea typeface="Times New Roman" panose="02020603050405020304" pitchFamily="18" charset="0"/>
                <a:cs typeface="Arial" panose="020B0604020202020204" pitchFamily="34" charset="0"/>
              </a:rPr>
              <a:t>Predicting the Yield of a crop.</a:t>
            </a:r>
          </a:p>
          <a:p>
            <a:pPr marL="442913">
              <a:lnSpc>
                <a:spcPct val="150000"/>
              </a:lnSpc>
            </a:pPr>
            <a:r>
              <a:rPr lang="en-IN" sz="2000" dirty="0">
                <a:effectLst/>
                <a:latin typeface="Arial" panose="020B0604020202020204" pitchFamily="34" charset="0"/>
                <a:ea typeface="Times New Roman" panose="02020603050405020304" pitchFamily="18" charset="0"/>
                <a:cs typeface="Arial" panose="020B0604020202020204" pitchFamily="34" charset="0"/>
              </a:rPr>
              <a:t>Recommend the suitable crop based on the soil nutrients.</a:t>
            </a:r>
          </a:p>
          <a:p>
            <a:pPr marL="442913">
              <a:lnSpc>
                <a:spcPct val="150000"/>
              </a:lnSpc>
              <a:buNone/>
            </a:pPr>
            <a:endParaRPr lang="en-US" sz="1800" dirty="0">
              <a:effectLst/>
              <a:ea typeface="Times New Roman" panose="02020603050405020304" pitchFamily="18"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0885" y="573932"/>
            <a:ext cx="10972800" cy="843706"/>
          </a:xfrm>
        </p:spPr>
        <p:txBody>
          <a:bodyPr/>
          <a:lstStyle/>
          <a:p>
            <a:pPr algn="ctr"/>
            <a:r>
              <a:rPr lang="en-US" sz="3000" b="1" dirty="0">
                <a:latin typeface="Arial" pitchFamily="34" charset="0"/>
                <a:ea typeface="Times New Roman" panose="02020603050405020304" pitchFamily="18" charset="0"/>
                <a:cs typeface="Arial" pitchFamily="34" charset="0"/>
              </a:rPr>
              <a:t>Prepare crop dataset and preprocess the data</a:t>
            </a:r>
            <a:endParaRPr lang="en-US" sz="3000" b="1" dirty="0"/>
          </a:p>
        </p:txBody>
      </p:sp>
      <p:sp>
        <p:nvSpPr>
          <p:cNvPr id="3" name="Content Placeholder 2"/>
          <p:cNvSpPr>
            <a:spLocks noGrp="1"/>
          </p:cNvSpPr>
          <p:nvPr>
            <p:ph idx="1"/>
          </p:nvPr>
        </p:nvSpPr>
        <p:spPr/>
        <p:txBody>
          <a:bodyPr>
            <a:normAutofit fontScale="92500"/>
          </a:bodyPr>
          <a:lstStyle/>
          <a:p>
            <a:pPr>
              <a:lnSpc>
                <a:spcPct val="150000"/>
              </a:lnSpc>
            </a:pPr>
            <a:r>
              <a:rPr lang="en-US" sz="2000" dirty="0">
                <a:latin typeface="Arial" panose="020B0604020202020204" pitchFamily="34" charset="0"/>
                <a:cs typeface="Arial" panose="020B0604020202020204" pitchFamily="34" charset="0"/>
              </a:rPr>
              <a:t>Data is gathered from various sources and then analyzed and combined to obtain a required dataset.  This data is utilized for descriptive analysis. The dataset used in this paper consists of various states and districts in India other parameters such as Apparent Temperature, Latitude, Longitude, pressure, dew point, precipitation, Cloud cover, Humidity, NDVI values etc.</a:t>
            </a:r>
          </a:p>
          <a:p>
            <a:pPr>
              <a:lnSpc>
                <a:spcPct val="150000"/>
              </a:lnSpc>
            </a:pPr>
            <a:r>
              <a:rPr lang="en-US" sz="2000" dirty="0">
                <a:latin typeface="Arial" panose="020B0604020202020204" pitchFamily="34" charset="0"/>
                <a:cs typeface="Arial" panose="020B0604020202020204" pitchFamily="34" charset="0"/>
              </a:rPr>
              <a:t>In this module, dataset is preprocessed so as to fill the missing values, the fitting information run and separating the usefulness.</a:t>
            </a:r>
          </a:p>
          <a:p>
            <a:pPr>
              <a:lnSpc>
                <a:spcPct val="150000"/>
              </a:lnSpc>
            </a:pPr>
            <a:r>
              <a:rPr lang="en-US" sz="2000" dirty="0">
                <a:latin typeface="Arial" panose="020B0604020202020204" pitchFamily="34" charset="0"/>
                <a:cs typeface="Arial" panose="020B0604020202020204" pitchFamily="34" charset="0"/>
              </a:rPr>
              <a:t>Feature selection is used to identify the significant features to give the model before training.</a:t>
            </a:r>
          </a:p>
          <a:p>
            <a:pPr>
              <a:lnSpc>
                <a:spcPct val="150000"/>
              </a:lnSpc>
            </a:pPr>
            <a:r>
              <a:rPr lang="en-US" sz="2000" dirty="0">
                <a:solidFill>
                  <a:srgbClr val="24292F"/>
                </a:solidFill>
                <a:latin typeface="Arial" panose="020B0604020202020204" pitchFamily="34" charset="0"/>
                <a:cs typeface="Arial" panose="020B0604020202020204" pitchFamily="34" charset="0"/>
              </a:rPr>
              <a:t>Divide the dataset into 2 parts, One for training and other for testing  70% for training and 30% for testing.</a:t>
            </a:r>
          </a:p>
          <a:p>
            <a:pPr>
              <a:lnSpc>
                <a:spcPct val="150000"/>
              </a:lnSpc>
            </a:pPr>
            <a:endParaRPr lang="en-US" sz="2000" dirty="0"/>
          </a:p>
          <a:p>
            <a:pPr>
              <a:lnSpc>
                <a:spcPct val="150000"/>
              </a:lnSpc>
              <a:buNone/>
            </a:pPr>
            <a:endParaRPr lang="en-US" sz="2000" dirty="0"/>
          </a:p>
          <a:p>
            <a:pPr>
              <a:lnSpc>
                <a:spcPct val="150000"/>
              </a:lnSpc>
            </a:pPr>
            <a:endParaRPr lang="en-US" sz="2000" dirty="0">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1845"/>
            <a:ext cx="10972800" cy="885793"/>
          </a:xfrm>
        </p:spPr>
        <p:txBody>
          <a:bodyPr/>
          <a:lstStyle/>
          <a:p>
            <a:pPr algn="ctr"/>
            <a:r>
              <a:rPr lang="en-IN" sz="3000" b="1" dirty="0">
                <a:latin typeface="Arial" pitchFamily="34" charset="0"/>
                <a:cs typeface="Arial" pitchFamily="34" charset="0"/>
              </a:rPr>
              <a:t>Predict the yield of a crop</a:t>
            </a:r>
            <a:endParaRPr lang="en-US" sz="3000" b="1" dirty="0">
              <a:latin typeface="Arial" pitchFamily="34" charset="0"/>
              <a:cs typeface="Arial" pitchFamily="34" charset="0"/>
            </a:endParaRPr>
          </a:p>
        </p:txBody>
      </p:sp>
      <p:sp>
        <p:nvSpPr>
          <p:cNvPr id="3" name="Content Placeholder 2"/>
          <p:cNvSpPr>
            <a:spLocks noGrp="1"/>
          </p:cNvSpPr>
          <p:nvPr>
            <p:ph idx="1"/>
          </p:nvPr>
        </p:nvSpPr>
        <p:spPr>
          <a:xfrm>
            <a:off x="447869" y="1567543"/>
            <a:ext cx="11616613" cy="4558621"/>
          </a:xfrm>
        </p:spPr>
        <p:txBody>
          <a:bodyPr/>
          <a:lstStyle/>
          <a:p>
            <a:pPr>
              <a:lnSpc>
                <a:spcPct val="150000"/>
              </a:lnSpc>
            </a:pPr>
            <a:r>
              <a:rPr lang="en-IN" sz="2000" dirty="0">
                <a:latin typeface="Arial" panose="020B0604020202020204" pitchFamily="34" charset="0"/>
                <a:cs typeface="Arial" panose="020B0604020202020204" pitchFamily="34" charset="0"/>
              </a:rPr>
              <a:t>A neural network model is created for predicting the yield of the crop.</a:t>
            </a:r>
          </a:p>
          <a:p>
            <a:pPr>
              <a:lnSpc>
                <a:spcPct val="150000"/>
              </a:lnSpc>
            </a:pPr>
            <a:r>
              <a:rPr lang="en-IN" sz="2000" dirty="0">
                <a:latin typeface="Arial" panose="020B0604020202020204" pitchFamily="34" charset="0"/>
                <a:cs typeface="Arial" panose="020B0604020202020204" pitchFamily="34" charset="0"/>
              </a:rPr>
              <a:t>Sequential model which is a deep learning model is created and trained with the final dataset.</a:t>
            </a:r>
          </a:p>
          <a:p>
            <a:pPr>
              <a:lnSpc>
                <a:spcPct val="150000"/>
              </a:lnSpc>
            </a:pPr>
            <a:r>
              <a:rPr lang="en-US" sz="2000" dirty="0">
                <a:latin typeface="Arial" panose="020B0604020202020204" pitchFamily="34" charset="0"/>
                <a:cs typeface="Arial" panose="020B0604020202020204" pitchFamily="34" charset="0"/>
              </a:rPr>
              <a:t>By building an object of the Sequential class and applying model layers to it, deep learning models are constructed.</a:t>
            </a:r>
            <a:endParaRPr lang="en-IN" sz="2000" dirty="0">
              <a:latin typeface="Arial" panose="020B0604020202020204" pitchFamily="34" charset="0"/>
              <a:cs typeface="Arial" panose="020B0604020202020204" pitchFamily="34" charset="0"/>
            </a:endParaRPr>
          </a:p>
          <a:p>
            <a:pPr>
              <a:lnSpc>
                <a:spcPct val="150000"/>
              </a:lnSpc>
              <a:spcBef>
                <a:spcPts val="0"/>
              </a:spcBef>
              <a:spcAft>
                <a:spcPts val="600"/>
              </a:spcAft>
            </a:pPr>
            <a:r>
              <a:rPr lang="en-US" sz="2000" dirty="0">
                <a:latin typeface="Arial" panose="020B0604020202020204" pitchFamily="34" charset="0"/>
                <a:cs typeface="Arial" panose="020B0604020202020204" pitchFamily="34" charset="0"/>
              </a:rPr>
              <a:t>Sequential model is a collection of neurons organized in a sequence of multiple layers consists of neurons. </a:t>
            </a:r>
          </a:p>
          <a:p>
            <a:pPr>
              <a:lnSpc>
                <a:spcPct val="150000"/>
              </a:lnSpc>
              <a:spcBef>
                <a:spcPts val="0"/>
              </a:spcBef>
              <a:spcAft>
                <a:spcPts val="600"/>
              </a:spcAft>
            </a:pPr>
            <a:r>
              <a:rPr lang="en-US" sz="2000" dirty="0">
                <a:latin typeface="Arial" panose="020B0604020202020204" pitchFamily="34" charset="0"/>
                <a:cs typeface="Arial" panose="020B0604020202020204" pitchFamily="34" charset="0"/>
              </a:rPr>
              <a:t>The neurons of the network jointly implement a complex nonlinear mapping from the input to the output.</a:t>
            </a:r>
          </a:p>
          <a:p>
            <a:pPr>
              <a:lnSpc>
                <a:spcPct val="150000"/>
              </a:lnSpc>
              <a:spcBef>
                <a:spcPts val="0"/>
              </a:spcBef>
              <a:spcAft>
                <a:spcPts val="600"/>
              </a:spcAft>
              <a:buNone/>
            </a:pPr>
            <a:endParaRPr lang="en-US" sz="2000" dirty="0">
              <a:latin typeface="Times New Roman" pitchFamily="18" charset="0"/>
              <a:cs typeface="Times New Roman" pitchFamily="18" charset="0"/>
            </a:endParaRPr>
          </a:p>
          <a:p>
            <a:pPr>
              <a:lnSpc>
                <a:spcPct val="150000"/>
              </a:lnSpc>
              <a:spcBef>
                <a:spcPts val="0"/>
              </a:spcBef>
              <a:spcAft>
                <a:spcPts val="600"/>
              </a:spcAft>
              <a:buNone/>
            </a:pPr>
            <a:endParaRPr lang="en-US" sz="20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sz="2800" b="1" dirty="0">
                <a:latin typeface="Times New Roman" pitchFamily="18" charset="0"/>
                <a:cs typeface="Times New Roman" pitchFamily="18" charset="0"/>
              </a:rPr>
            </a:br>
            <a:r>
              <a:rPr lang="en-IN" sz="2800" b="1" dirty="0">
                <a:latin typeface="Times New Roman" pitchFamily="18" charset="0"/>
                <a:cs typeface="Times New Roman" pitchFamily="18" charset="0"/>
              </a:rPr>
              <a:t>Algorithm:</a:t>
            </a:r>
            <a:br>
              <a:rPr lang="en-IN" sz="2800" b="1"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609600" y="1306286"/>
            <a:ext cx="10972800" cy="4819878"/>
          </a:xfrm>
        </p:spPr>
        <p:txBody>
          <a:bodyPr/>
          <a:lstStyle/>
          <a:p>
            <a:pPr>
              <a:lnSpc>
                <a:spcPct val="150000"/>
              </a:lnSpc>
              <a:buNone/>
            </a:pPr>
            <a:r>
              <a:rPr lang="en-US" sz="2000" dirty="0">
                <a:latin typeface="Arial" panose="020B0604020202020204" pitchFamily="34" charset="0"/>
                <a:cs typeface="Arial" panose="020B0604020202020204" pitchFamily="34" charset="0"/>
              </a:rPr>
              <a:t>Step 1: Choose appropriate activation functions-:</a:t>
            </a:r>
          </a:p>
          <a:p>
            <a:pPr>
              <a:lnSpc>
                <a:spcPct val="150000"/>
              </a:lnSpc>
              <a:spcBef>
                <a:spcPts val="0"/>
              </a:spcBef>
              <a:spcAft>
                <a:spcPts val="600"/>
              </a:spcAft>
            </a:pPr>
            <a:r>
              <a:rPr lang="en-IN" sz="2000" dirty="0">
                <a:latin typeface="Arial" panose="020B0604020202020204" pitchFamily="34" charset="0"/>
                <a:cs typeface="Arial" panose="020B0604020202020204" pitchFamily="34" charset="0"/>
              </a:rPr>
              <a:t>The activation function used here is </a:t>
            </a:r>
            <a:r>
              <a:rPr lang="en-US" sz="2000" dirty="0" err="1">
                <a:latin typeface="Arial" panose="020B0604020202020204" pitchFamily="34" charset="0"/>
                <a:cs typeface="Arial" panose="020B0604020202020204" pitchFamily="34" charset="0"/>
              </a:rPr>
              <a:t>ReLU</a:t>
            </a:r>
            <a:r>
              <a:rPr lang="en-IN" sz="2000"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(rectified linear activation function ) that will output the input directly if it is positive, otherwise, it will output zero. </a:t>
            </a:r>
          </a:p>
          <a:p>
            <a:pPr>
              <a:lnSpc>
                <a:spcPct val="150000"/>
              </a:lnSpc>
              <a:spcBef>
                <a:spcPts val="0"/>
              </a:spcBef>
              <a:spcAft>
                <a:spcPts val="600"/>
              </a:spcAft>
              <a:buNone/>
            </a:pPr>
            <a:r>
              <a:rPr lang="en-US" sz="2000" dirty="0">
                <a:latin typeface="Arial" panose="020B0604020202020204" pitchFamily="34" charset="0"/>
                <a:cs typeface="Arial" panose="020B0604020202020204" pitchFamily="34" charset="0"/>
              </a:rPr>
              <a:t>     R (z) = max(0,z)			</a:t>
            </a:r>
          </a:p>
          <a:p>
            <a:pPr>
              <a:lnSpc>
                <a:spcPct val="150000"/>
              </a:lnSpc>
              <a:spcBef>
                <a:spcPts val="0"/>
              </a:spcBef>
              <a:spcAft>
                <a:spcPts val="600"/>
              </a:spcAft>
              <a:buNone/>
            </a:pPr>
            <a:r>
              <a:rPr lang="en-IN" sz="2000" dirty="0">
                <a:latin typeface="Arial" panose="020B0604020202020204" pitchFamily="34" charset="0"/>
                <a:cs typeface="Arial" panose="020B0604020202020204" pitchFamily="34" charset="0"/>
              </a:rPr>
              <a:t>Step 2:</a:t>
            </a:r>
            <a:r>
              <a:rPr lang="en-US" sz="2000" dirty="0">
                <a:latin typeface="Arial" panose="020B0604020202020204" pitchFamily="34" charset="0"/>
                <a:cs typeface="Arial" panose="020B0604020202020204" pitchFamily="34" charset="0"/>
              </a:rPr>
              <a:t> Number of Hidden Units and Layers- :</a:t>
            </a:r>
          </a:p>
          <a:p>
            <a:pPr>
              <a:lnSpc>
                <a:spcPct val="150000"/>
              </a:lnSpc>
              <a:spcBef>
                <a:spcPts val="0"/>
              </a:spcBef>
              <a:spcAft>
                <a:spcPts val="600"/>
              </a:spcAft>
            </a:pPr>
            <a:r>
              <a:rPr lang="en-US" sz="2000" dirty="0">
                <a:latin typeface="Arial" panose="020B0604020202020204" pitchFamily="34" charset="0"/>
                <a:cs typeface="Arial" panose="020B0604020202020204" pitchFamily="34" charset="0"/>
              </a:rPr>
              <a:t> Select the optimal number of layers. </a:t>
            </a:r>
          </a:p>
          <a:p>
            <a:pPr>
              <a:lnSpc>
                <a:spcPct val="150000"/>
              </a:lnSpc>
              <a:spcBef>
                <a:spcPts val="0"/>
              </a:spcBef>
              <a:spcAft>
                <a:spcPts val="600"/>
              </a:spcAft>
            </a:pPr>
            <a:r>
              <a:rPr lang="en-US" sz="2000" dirty="0">
                <a:latin typeface="Arial" panose="020B0604020202020204" pitchFamily="34" charset="0"/>
                <a:cs typeface="Arial" panose="020B0604020202020204" pitchFamily="34" charset="0"/>
              </a:rPr>
              <a:t>add() method is used to add layers to the neural network. </a:t>
            </a:r>
          </a:p>
          <a:p>
            <a:pPr>
              <a:lnSpc>
                <a:spcPct val="150000"/>
              </a:lnSpc>
              <a:spcBef>
                <a:spcPts val="0"/>
              </a:spcBef>
              <a:spcAft>
                <a:spcPts val="600"/>
              </a:spcAft>
            </a:pPr>
            <a:r>
              <a:rPr lang="en-US" sz="2000" dirty="0">
                <a:latin typeface="Arial" panose="020B0604020202020204" pitchFamily="34" charset="0"/>
                <a:cs typeface="Arial" panose="020B0604020202020204" pitchFamily="34" charset="0"/>
              </a:rPr>
              <a:t>To remove layers, use the pop() method.</a:t>
            </a:r>
          </a:p>
          <a:p>
            <a:pPr>
              <a:lnSpc>
                <a:spcPct val="150000"/>
              </a:lnSpc>
              <a:spcBef>
                <a:spcPts val="0"/>
              </a:spcBef>
              <a:spcAft>
                <a:spcPts val="600"/>
              </a:spcAft>
            </a:pPr>
            <a:r>
              <a:rPr lang="en-US" sz="2000" dirty="0">
                <a:latin typeface="Arial" panose="020B0604020202020204" pitchFamily="34" charset="0"/>
                <a:cs typeface="Arial" panose="020B0604020202020204" pitchFamily="34" charset="0"/>
              </a:rPr>
              <a:t> Keep on adding layers, until the test error doesn’t improve anymore”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xfrm>
            <a:off x="326570" y="1110343"/>
            <a:ext cx="11439331" cy="4385388"/>
          </a:xfrm>
        </p:spPr>
        <p:txBody>
          <a:bodyPr/>
          <a:lstStyle/>
          <a:p>
            <a:pPr algn="just">
              <a:lnSpc>
                <a:spcPct val="150000"/>
              </a:lnSpc>
            </a:pPr>
            <a:r>
              <a:rPr lang="en-US" sz="1700" dirty="0">
                <a:effectLst/>
                <a:latin typeface="Arial" panose="020B0604020202020204" pitchFamily="34" charset="0"/>
                <a:ea typeface="Calibri" panose="020F0502020204030204" pitchFamily="34" charset="0"/>
                <a:cs typeface="Arial" panose="020B0604020202020204" pitchFamily="34" charset="0"/>
              </a:rPr>
              <a:t>Agricultural management is significant in a populous country like India. Farmers</a:t>
            </a:r>
            <a:r>
              <a:rPr lang="en-US" sz="1700" spc="5" dirty="0">
                <a:effectLst/>
                <a:latin typeface="Arial" panose="020B0604020202020204" pitchFamily="34" charset="0"/>
                <a:ea typeface="Calibri" panose="020F0502020204030204" pitchFamily="34" charset="0"/>
                <a:cs typeface="Arial" panose="020B0604020202020204" pitchFamily="34" charset="0"/>
              </a:rPr>
              <a:t> </a:t>
            </a:r>
            <a:r>
              <a:rPr lang="en-US" sz="1700" dirty="0">
                <a:effectLst/>
                <a:latin typeface="Arial" panose="020B0604020202020204" pitchFamily="34" charset="0"/>
                <a:ea typeface="Calibri" panose="020F0502020204030204" pitchFamily="34" charset="0"/>
                <a:cs typeface="Arial" panose="020B0604020202020204" pitchFamily="34" charset="0"/>
              </a:rPr>
              <a:t>must have advance knowledge about predicted crop production and crop condition within particular area in order to make economic and farming decisions. To</a:t>
            </a:r>
            <a:r>
              <a:rPr lang="en-US" sz="1700" spc="5" dirty="0">
                <a:effectLst/>
                <a:latin typeface="Arial" panose="020B0604020202020204" pitchFamily="34" charset="0"/>
                <a:ea typeface="Calibri" panose="020F0502020204030204" pitchFamily="34" charset="0"/>
                <a:cs typeface="Arial" panose="020B0604020202020204" pitchFamily="34" charset="0"/>
              </a:rPr>
              <a:t> </a:t>
            </a:r>
            <a:r>
              <a:rPr lang="en-US" sz="1700" dirty="0">
                <a:effectLst/>
                <a:latin typeface="Arial" panose="020B0604020202020204" pitchFamily="34" charset="0"/>
                <a:ea typeface="Calibri" panose="020F0502020204030204" pitchFamily="34" charset="0"/>
                <a:cs typeface="Arial" panose="020B0604020202020204" pitchFamily="34" charset="0"/>
              </a:rPr>
              <a:t>generate the yield, we consider the factors like temperature, humidity, pressure,</a:t>
            </a:r>
            <a:r>
              <a:rPr lang="en-US" sz="1700" spc="5" dirty="0">
                <a:effectLst/>
                <a:latin typeface="Arial" panose="020B0604020202020204" pitchFamily="34" charset="0"/>
                <a:ea typeface="Calibri" panose="020F0502020204030204" pitchFamily="34" charset="0"/>
                <a:cs typeface="Arial" panose="020B0604020202020204" pitchFamily="34" charset="0"/>
              </a:rPr>
              <a:t> </a:t>
            </a:r>
            <a:r>
              <a:rPr lang="en-US" sz="1700" dirty="0">
                <a:effectLst/>
                <a:latin typeface="Arial" panose="020B0604020202020204" pitchFamily="34" charset="0"/>
                <a:ea typeface="Calibri" panose="020F0502020204030204" pitchFamily="34" charset="0"/>
                <a:cs typeface="Arial" panose="020B0604020202020204" pitchFamily="34" charset="0"/>
              </a:rPr>
              <a:t>NDVI values, Latitude, Longitude etc.  When cultivating a particular kind of crop</a:t>
            </a:r>
            <a:r>
              <a:rPr lang="en-US" sz="1700" spc="5" dirty="0">
                <a:effectLst/>
                <a:latin typeface="Arial" panose="020B0604020202020204" pitchFamily="34" charset="0"/>
                <a:ea typeface="Calibri" panose="020F0502020204030204" pitchFamily="34" charset="0"/>
                <a:cs typeface="Arial" panose="020B0604020202020204" pitchFamily="34" charset="0"/>
              </a:rPr>
              <a:t> </a:t>
            </a:r>
            <a:r>
              <a:rPr lang="en-US" sz="1700" dirty="0">
                <a:effectLst/>
                <a:latin typeface="Arial" panose="020B0604020202020204" pitchFamily="34" charset="0"/>
                <a:ea typeface="Calibri" panose="020F0502020204030204" pitchFamily="34" charset="0"/>
                <a:cs typeface="Arial" panose="020B0604020202020204" pitchFamily="34" charset="0"/>
              </a:rPr>
              <a:t>on a specific type of soil, there are a number of factors to be considered. A crop</a:t>
            </a:r>
            <a:r>
              <a:rPr lang="en-US" sz="1700" spc="5" dirty="0">
                <a:effectLst/>
                <a:latin typeface="Arial" panose="020B0604020202020204" pitchFamily="34" charset="0"/>
                <a:ea typeface="Calibri" panose="020F0502020204030204" pitchFamily="34" charset="0"/>
                <a:cs typeface="Arial" panose="020B0604020202020204" pitchFamily="34" charset="0"/>
              </a:rPr>
              <a:t> </a:t>
            </a:r>
            <a:r>
              <a:rPr lang="en-US" sz="1700" dirty="0">
                <a:effectLst/>
                <a:latin typeface="Arial" panose="020B0604020202020204" pitchFamily="34" charset="0"/>
                <a:ea typeface="Calibri" panose="020F0502020204030204" pitchFamily="34" charset="0"/>
                <a:cs typeface="Arial" panose="020B0604020202020204" pitchFamily="34" charset="0"/>
              </a:rPr>
              <a:t>recommender system considers soil properties such as N, P, and K, as well as other</a:t>
            </a:r>
            <a:r>
              <a:rPr lang="en-US" sz="1700" spc="5" dirty="0">
                <a:effectLst/>
                <a:latin typeface="Arial" panose="020B0604020202020204" pitchFamily="34" charset="0"/>
                <a:ea typeface="Calibri" panose="020F0502020204030204" pitchFamily="34" charset="0"/>
                <a:cs typeface="Arial" panose="020B0604020202020204" pitchFamily="34" charset="0"/>
              </a:rPr>
              <a:t> </a:t>
            </a:r>
            <a:r>
              <a:rPr lang="en-US" sz="1700" dirty="0">
                <a:effectLst/>
                <a:latin typeface="Arial" panose="020B0604020202020204" pitchFamily="34" charset="0"/>
                <a:ea typeface="Calibri" panose="020F0502020204030204" pitchFamily="34" charset="0"/>
                <a:cs typeface="Arial" panose="020B0604020202020204" pitchFamily="34" charset="0"/>
              </a:rPr>
              <a:t>factors like rainfall, humidity, and pH levels, to choose the best crop for the farm.</a:t>
            </a:r>
            <a:r>
              <a:rPr lang="en-US" sz="1700" spc="-270" dirty="0">
                <a:effectLst/>
                <a:latin typeface="Arial" panose="020B0604020202020204" pitchFamily="34" charset="0"/>
                <a:ea typeface="Calibri" panose="020F0502020204030204" pitchFamily="34" charset="0"/>
                <a:cs typeface="Arial" panose="020B0604020202020204" pitchFamily="34" charset="0"/>
              </a:rPr>
              <a:t> </a:t>
            </a:r>
            <a:r>
              <a:rPr lang="en-US" sz="1700" dirty="0">
                <a:effectLst/>
                <a:latin typeface="Arial" panose="020B0604020202020204" pitchFamily="34" charset="0"/>
                <a:ea typeface="Calibri" panose="020F0502020204030204" pitchFamily="34" charset="0"/>
                <a:cs typeface="Arial" panose="020B0604020202020204" pitchFamily="34" charset="0"/>
              </a:rPr>
              <a:t>This paper presents a predictive algorithm that would estimate crop yield using</a:t>
            </a:r>
            <a:r>
              <a:rPr lang="en-US" sz="1700" spc="5" dirty="0">
                <a:effectLst/>
                <a:latin typeface="Arial" panose="020B0604020202020204" pitchFamily="34" charset="0"/>
                <a:ea typeface="Calibri" panose="020F0502020204030204" pitchFamily="34" charset="0"/>
                <a:cs typeface="Arial" panose="020B0604020202020204" pitchFamily="34" charset="0"/>
              </a:rPr>
              <a:t> </a:t>
            </a:r>
            <a:r>
              <a:rPr lang="en-US" sz="1700" dirty="0">
                <a:effectLst/>
                <a:latin typeface="Arial" panose="020B0604020202020204" pitchFamily="34" charset="0"/>
                <a:ea typeface="Calibri" panose="020F0502020204030204" pitchFamily="34" charset="0"/>
                <a:cs typeface="Arial" panose="020B0604020202020204" pitchFamily="34" charset="0"/>
              </a:rPr>
              <a:t>deep neural networks with geographical data.</a:t>
            </a:r>
            <a:r>
              <a:rPr lang="en-US" sz="1700" spc="5" dirty="0">
                <a:effectLst/>
                <a:latin typeface="Arial" panose="020B0604020202020204" pitchFamily="34" charset="0"/>
                <a:ea typeface="Calibri" panose="020F0502020204030204" pitchFamily="34" charset="0"/>
                <a:cs typeface="Arial" panose="020B0604020202020204" pitchFamily="34" charset="0"/>
              </a:rPr>
              <a:t> </a:t>
            </a:r>
            <a:r>
              <a:rPr lang="en-US" sz="1700" dirty="0">
                <a:effectLst/>
                <a:latin typeface="Arial" panose="020B0604020202020204" pitchFamily="34" charset="0"/>
                <a:ea typeface="Calibri" panose="020F0502020204030204" pitchFamily="34" charset="0"/>
                <a:cs typeface="Arial" panose="020B0604020202020204" pitchFamily="34" charset="0"/>
              </a:rPr>
              <a:t>A recommendation system was built</a:t>
            </a:r>
            <a:r>
              <a:rPr lang="en-US" sz="1700" spc="5" dirty="0">
                <a:effectLst/>
                <a:latin typeface="Arial" panose="020B0604020202020204" pitchFamily="34" charset="0"/>
                <a:ea typeface="Calibri" panose="020F0502020204030204" pitchFamily="34" charset="0"/>
                <a:cs typeface="Arial" panose="020B0604020202020204" pitchFamily="34" charset="0"/>
              </a:rPr>
              <a:t> </a:t>
            </a:r>
            <a:r>
              <a:rPr lang="en-US" sz="1700" dirty="0">
                <a:effectLst/>
                <a:latin typeface="Arial" panose="020B0604020202020204" pitchFamily="34" charset="0"/>
                <a:ea typeface="Calibri" panose="020F0502020204030204" pitchFamily="34" charset="0"/>
                <a:cs typeface="Arial" panose="020B0604020202020204" pitchFamily="34" charset="0"/>
              </a:rPr>
              <a:t>using</a:t>
            </a:r>
            <a:r>
              <a:rPr lang="en-US" sz="1700" spc="70" dirty="0">
                <a:effectLst/>
                <a:latin typeface="Arial" panose="020B0604020202020204" pitchFamily="34" charset="0"/>
                <a:ea typeface="Calibri" panose="020F0502020204030204" pitchFamily="34" charset="0"/>
                <a:cs typeface="Arial" panose="020B0604020202020204" pitchFamily="34" charset="0"/>
              </a:rPr>
              <a:t> </a:t>
            </a:r>
            <a:r>
              <a:rPr lang="en-US" sz="1700" dirty="0">
                <a:effectLst/>
                <a:latin typeface="Arial" panose="020B0604020202020204" pitchFamily="34" charset="0"/>
                <a:ea typeface="Calibri" panose="020F0502020204030204" pitchFamily="34" charset="0"/>
                <a:cs typeface="Arial" panose="020B0604020202020204" pitchFamily="34" charset="0"/>
              </a:rPr>
              <a:t>machine</a:t>
            </a:r>
            <a:r>
              <a:rPr lang="en-US" sz="1700" spc="70" dirty="0">
                <a:effectLst/>
                <a:latin typeface="Arial" panose="020B0604020202020204" pitchFamily="34" charset="0"/>
                <a:ea typeface="Calibri" panose="020F0502020204030204" pitchFamily="34" charset="0"/>
                <a:cs typeface="Arial" panose="020B0604020202020204" pitchFamily="34" charset="0"/>
              </a:rPr>
              <a:t> </a:t>
            </a:r>
            <a:r>
              <a:rPr lang="en-US" sz="1700" dirty="0">
                <a:effectLst/>
                <a:latin typeface="Arial" panose="020B0604020202020204" pitchFamily="34" charset="0"/>
                <a:ea typeface="Calibri" panose="020F0502020204030204" pitchFamily="34" charset="0"/>
                <a:cs typeface="Arial" panose="020B0604020202020204" pitchFamily="34" charset="0"/>
              </a:rPr>
              <a:t>learning</a:t>
            </a:r>
            <a:r>
              <a:rPr lang="en-US" sz="1700" spc="70" dirty="0">
                <a:effectLst/>
                <a:latin typeface="Arial" panose="020B0604020202020204" pitchFamily="34" charset="0"/>
                <a:ea typeface="Calibri" panose="020F0502020204030204" pitchFamily="34" charset="0"/>
                <a:cs typeface="Arial" panose="020B0604020202020204" pitchFamily="34" charset="0"/>
              </a:rPr>
              <a:t> </a:t>
            </a:r>
            <a:r>
              <a:rPr lang="en-US" sz="1700" dirty="0">
                <a:effectLst/>
                <a:latin typeface="Arial" panose="020B0604020202020204" pitchFamily="34" charset="0"/>
                <a:ea typeface="Calibri" panose="020F0502020204030204" pitchFamily="34" charset="0"/>
                <a:cs typeface="Arial" panose="020B0604020202020204" pitchFamily="34" charset="0"/>
              </a:rPr>
              <a:t>algorithm</a:t>
            </a:r>
            <a:r>
              <a:rPr lang="en-US" sz="1700" spc="75" dirty="0">
                <a:effectLst/>
                <a:latin typeface="Arial" panose="020B0604020202020204" pitchFamily="34" charset="0"/>
                <a:ea typeface="Calibri" panose="020F0502020204030204" pitchFamily="34" charset="0"/>
                <a:cs typeface="Arial" panose="020B0604020202020204" pitchFamily="34" charset="0"/>
              </a:rPr>
              <a:t> </a:t>
            </a:r>
            <a:r>
              <a:rPr lang="en-US" sz="1700" dirty="0">
                <a:effectLst/>
                <a:latin typeface="Arial" panose="020B0604020202020204" pitchFamily="34" charset="0"/>
                <a:ea typeface="Calibri" panose="020F0502020204030204" pitchFamily="34" charset="0"/>
                <a:cs typeface="Arial" panose="020B0604020202020204" pitchFamily="34" charset="0"/>
              </a:rPr>
              <a:t>like</a:t>
            </a:r>
            <a:r>
              <a:rPr lang="en-US" sz="1700" spc="65" dirty="0">
                <a:effectLst/>
                <a:latin typeface="Arial" panose="020B0604020202020204" pitchFamily="34" charset="0"/>
                <a:ea typeface="Calibri" panose="020F0502020204030204" pitchFamily="34" charset="0"/>
                <a:cs typeface="Arial" panose="020B0604020202020204" pitchFamily="34" charset="0"/>
              </a:rPr>
              <a:t> </a:t>
            </a:r>
            <a:r>
              <a:rPr lang="en-US" sz="1700" dirty="0">
                <a:effectLst/>
                <a:latin typeface="Arial" panose="020B0604020202020204" pitchFamily="34" charset="0"/>
                <a:ea typeface="Calibri" panose="020F0502020204030204" pitchFamily="34" charset="0"/>
                <a:cs typeface="Arial" panose="020B0604020202020204" pitchFamily="34" charset="0"/>
              </a:rPr>
              <a:t>XGBoost</a:t>
            </a:r>
            <a:r>
              <a:rPr lang="en-US" sz="1700" spc="65" dirty="0">
                <a:effectLst/>
                <a:latin typeface="Arial" panose="020B0604020202020204" pitchFamily="34" charset="0"/>
                <a:ea typeface="Calibri" panose="020F0502020204030204" pitchFamily="34" charset="0"/>
                <a:cs typeface="Arial" panose="020B0604020202020204" pitchFamily="34" charset="0"/>
              </a:rPr>
              <a:t> </a:t>
            </a:r>
            <a:r>
              <a:rPr lang="en-US" sz="1700" dirty="0">
                <a:effectLst/>
                <a:latin typeface="Arial" panose="020B0604020202020204" pitchFamily="34" charset="0"/>
                <a:ea typeface="Calibri" panose="020F0502020204030204" pitchFamily="34" charset="0"/>
                <a:cs typeface="Arial" panose="020B0604020202020204" pitchFamily="34" charset="0"/>
              </a:rPr>
              <a:t>to</a:t>
            </a:r>
            <a:r>
              <a:rPr lang="en-US" sz="1700" spc="75" dirty="0">
                <a:effectLst/>
                <a:latin typeface="Arial" panose="020B0604020202020204" pitchFamily="34" charset="0"/>
                <a:ea typeface="Calibri" panose="020F0502020204030204" pitchFamily="34" charset="0"/>
                <a:cs typeface="Arial" panose="020B0604020202020204" pitchFamily="34" charset="0"/>
              </a:rPr>
              <a:t> </a:t>
            </a:r>
            <a:r>
              <a:rPr lang="en-US" sz="1700" dirty="0">
                <a:effectLst/>
                <a:latin typeface="Arial" panose="020B0604020202020204" pitchFamily="34" charset="0"/>
                <a:ea typeface="Calibri" panose="020F0502020204030204" pitchFamily="34" charset="0"/>
                <a:cs typeface="Arial" panose="020B0604020202020204" pitchFamily="34" charset="0"/>
              </a:rPr>
              <a:t>recommend</a:t>
            </a:r>
            <a:r>
              <a:rPr lang="en-US" sz="1700" spc="65" dirty="0">
                <a:effectLst/>
                <a:latin typeface="Arial" panose="020B0604020202020204" pitchFamily="34" charset="0"/>
                <a:ea typeface="Calibri" panose="020F0502020204030204" pitchFamily="34" charset="0"/>
                <a:cs typeface="Arial" panose="020B0604020202020204" pitchFamily="34" charset="0"/>
              </a:rPr>
              <a:t> </a:t>
            </a:r>
            <a:r>
              <a:rPr lang="en-US" sz="1700" dirty="0">
                <a:effectLst/>
                <a:latin typeface="Arial" panose="020B0604020202020204" pitchFamily="34" charset="0"/>
                <a:ea typeface="Calibri" panose="020F0502020204030204" pitchFamily="34" charset="0"/>
                <a:cs typeface="Arial" panose="020B0604020202020204" pitchFamily="34" charset="0"/>
              </a:rPr>
              <a:t>the</a:t>
            </a:r>
            <a:r>
              <a:rPr lang="en-US" sz="1700" spc="70" dirty="0">
                <a:effectLst/>
                <a:latin typeface="Arial" panose="020B0604020202020204" pitchFamily="34" charset="0"/>
                <a:ea typeface="Calibri" panose="020F0502020204030204" pitchFamily="34" charset="0"/>
                <a:cs typeface="Arial" panose="020B0604020202020204" pitchFamily="34" charset="0"/>
              </a:rPr>
              <a:t> </a:t>
            </a:r>
            <a:r>
              <a:rPr lang="en-US" sz="1700" dirty="0">
                <a:effectLst/>
                <a:latin typeface="Arial" panose="020B0604020202020204" pitchFamily="34" charset="0"/>
                <a:ea typeface="Calibri" panose="020F0502020204030204" pitchFamily="34" charset="0"/>
                <a:cs typeface="Arial" panose="020B0604020202020204" pitchFamily="34" charset="0"/>
              </a:rPr>
              <a:t>suitable</a:t>
            </a:r>
            <a:r>
              <a:rPr lang="en-US" sz="1700" spc="70" dirty="0">
                <a:effectLst/>
                <a:latin typeface="Arial" panose="020B0604020202020204" pitchFamily="34" charset="0"/>
                <a:ea typeface="Calibri" panose="020F0502020204030204" pitchFamily="34" charset="0"/>
                <a:cs typeface="Arial" panose="020B0604020202020204" pitchFamily="34" charset="0"/>
              </a:rPr>
              <a:t> </a:t>
            </a:r>
            <a:r>
              <a:rPr lang="en-US" sz="1700" dirty="0">
                <a:effectLst/>
                <a:latin typeface="Arial" panose="020B0604020202020204" pitchFamily="34" charset="0"/>
                <a:ea typeface="Calibri" panose="020F0502020204030204" pitchFamily="34" charset="0"/>
                <a:cs typeface="Arial" panose="020B0604020202020204" pitchFamily="34" charset="0"/>
              </a:rPr>
              <a:t>crop.</a:t>
            </a:r>
            <a:r>
              <a:rPr lang="en-US" sz="1700" spc="-275" dirty="0">
                <a:effectLst/>
                <a:latin typeface="Arial" panose="020B0604020202020204" pitchFamily="34" charset="0"/>
                <a:ea typeface="Calibri" panose="020F0502020204030204" pitchFamily="34" charset="0"/>
                <a:cs typeface="Arial" panose="020B0604020202020204" pitchFamily="34" charset="0"/>
              </a:rPr>
              <a:t> </a:t>
            </a:r>
            <a:r>
              <a:rPr lang="en-US" sz="1700" dirty="0">
                <a:effectLst/>
                <a:latin typeface="Arial" panose="020B0604020202020204" pitchFamily="34" charset="0"/>
                <a:ea typeface="Calibri" panose="020F0502020204030204" pitchFamily="34" charset="0"/>
                <a:cs typeface="Arial" panose="020B0604020202020204" pitchFamily="34" charset="0"/>
              </a:rPr>
              <a:t>A</a:t>
            </a:r>
            <a:r>
              <a:rPr lang="en-US" sz="1700" spc="-35" dirty="0">
                <a:effectLst/>
                <a:latin typeface="Arial" panose="020B0604020202020204" pitchFamily="34" charset="0"/>
                <a:ea typeface="Calibri" panose="020F0502020204030204" pitchFamily="34" charset="0"/>
                <a:cs typeface="Arial" panose="020B0604020202020204" pitchFamily="34" charset="0"/>
              </a:rPr>
              <a:t> </a:t>
            </a:r>
            <a:r>
              <a:rPr lang="en-US" sz="1700" dirty="0">
                <a:effectLst/>
                <a:latin typeface="Arial" panose="020B0604020202020204" pitchFamily="34" charset="0"/>
                <a:ea typeface="Calibri" panose="020F0502020204030204" pitchFamily="34" charset="0"/>
                <a:cs typeface="Arial" panose="020B0604020202020204" pitchFamily="34" charset="0"/>
              </a:rPr>
              <a:t>user</a:t>
            </a:r>
            <a:r>
              <a:rPr lang="en-US" sz="1700" spc="-30" dirty="0">
                <a:effectLst/>
                <a:latin typeface="Arial" panose="020B0604020202020204" pitchFamily="34" charset="0"/>
                <a:ea typeface="Calibri" panose="020F0502020204030204" pitchFamily="34" charset="0"/>
                <a:cs typeface="Arial" panose="020B0604020202020204" pitchFamily="34" charset="0"/>
              </a:rPr>
              <a:t> </a:t>
            </a:r>
            <a:r>
              <a:rPr lang="en-US" sz="1700" dirty="0">
                <a:effectLst/>
                <a:latin typeface="Arial" panose="020B0604020202020204" pitchFamily="34" charset="0"/>
                <a:ea typeface="Calibri" panose="020F0502020204030204" pitchFamily="34" charset="0"/>
                <a:cs typeface="Arial" panose="020B0604020202020204" pitchFamily="34" charset="0"/>
              </a:rPr>
              <a:t>interface</a:t>
            </a:r>
            <a:r>
              <a:rPr lang="en-US" sz="1700" spc="-35" dirty="0">
                <a:effectLst/>
                <a:latin typeface="Arial" panose="020B0604020202020204" pitchFamily="34" charset="0"/>
                <a:ea typeface="Calibri" panose="020F0502020204030204" pitchFamily="34" charset="0"/>
                <a:cs typeface="Arial" panose="020B0604020202020204" pitchFamily="34" charset="0"/>
              </a:rPr>
              <a:t> </a:t>
            </a:r>
            <a:r>
              <a:rPr lang="en-US" sz="1700" dirty="0">
                <a:effectLst/>
                <a:latin typeface="Arial" panose="020B0604020202020204" pitchFamily="34" charset="0"/>
                <a:ea typeface="Calibri" panose="020F0502020204030204" pitchFamily="34" charset="0"/>
                <a:cs typeface="Arial" panose="020B0604020202020204" pitchFamily="34" charset="0"/>
              </a:rPr>
              <a:t>named</a:t>
            </a:r>
            <a:r>
              <a:rPr lang="en-US" sz="1700" spc="-30" dirty="0">
                <a:effectLst/>
                <a:latin typeface="Arial" panose="020B0604020202020204" pitchFamily="34" charset="0"/>
                <a:ea typeface="Calibri" panose="020F0502020204030204" pitchFamily="34" charset="0"/>
                <a:cs typeface="Arial" panose="020B0604020202020204" pitchFamily="34" charset="0"/>
              </a:rPr>
              <a:t> </a:t>
            </a:r>
            <a:r>
              <a:rPr lang="en-US" sz="1700" dirty="0">
                <a:effectLst/>
                <a:latin typeface="Arial" panose="020B0604020202020204" pitchFamily="34" charset="0"/>
                <a:ea typeface="Calibri" panose="020F0502020204030204" pitchFamily="34" charset="0"/>
                <a:cs typeface="Arial" panose="020B0604020202020204" pitchFamily="34" charset="0"/>
              </a:rPr>
              <a:t>CROPUP</a:t>
            </a:r>
            <a:r>
              <a:rPr lang="en-US" sz="1700" spc="-35" dirty="0">
                <a:effectLst/>
                <a:latin typeface="Arial" panose="020B0604020202020204" pitchFamily="34" charset="0"/>
                <a:ea typeface="Calibri" panose="020F0502020204030204" pitchFamily="34" charset="0"/>
                <a:cs typeface="Arial" panose="020B0604020202020204" pitchFamily="34" charset="0"/>
              </a:rPr>
              <a:t> </a:t>
            </a:r>
            <a:r>
              <a:rPr lang="en-US" sz="1700" dirty="0">
                <a:effectLst/>
                <a:latin typeface="Arial" panose="020B0604020202020204" pitchFamily="34" charset="0"/>
                <a:ea typeface="Calibri" panose="020F0502020204030204" pitchFamily="34" charset="0"/>
                <a:cs typeface="Arial" panose="020B0604020202020204" pitchFamily="34" charset="0"/>
              </a:rPr>
              <a:t>has</a:t>
            </a:r>
            <a:r>
              <a:rPr lang="en-US" sz="1700" spc="-30" dirty="0">
                <a:effectLst/>
                <a:latin typeface="Arial" panose="020B0604020202020204" pitchFamily="34" charset="0"/>
                <a:ea typeface="Calibri" panose="020F0502020204030204" pitchFamily="34" charset="0"/>
                <a:cs typeface="Arial" panose="020B0604020202020204" pitchFamily="34" charset="0"/>
              </a:rPr>
              <a:t> </a:t>
            </a:r>
            <a:r>
              <a:rPr lang="en-US" sz="1700" dirty="0">
                <a:effectLst/>
                <a:latin typeface="Arial" panose="020B0604020202020204" pitchFamily="34" charset="0"/>
                <a:ea typeface="Calibri" panose="020F0502020204030204" pitchFamily="34" charset="0"/>
                <a:cs typeface="Arial" panose="020B0604020202020204" pitchFamily="34" charset="0"/>
              </a:rPr>
              <a:t>been</a:t>
            </a:r>
            <a:r>
              <a:rPr lang="en-US" sz="1700" spc="-35" dirty="0">
                <a:effectLst/>
                <a:latin typeface="Arial" panose="020B0604020202020204" pitchFamily="34" charset="0"/>
                <a:ea typeface="Calibri" panose="020F0502020204030204" pitchFamily="34" charset="0"/>
                <a:cs typeface="Arial" panose="020B0604020202020204" pitchFamily="34" charset="0"/>
              </a:rPr>
              <a:t> </a:t>
            </a:r>
            <a:r>
              <a:rPr lang="en-US" sz="1700" dirty="0">
                <a:effectLst/>
                <a:latin typeface="Arial" panose="020B0604020202020204" pitchFamily="34" charset="0"/>
                <a:ea typeface="Calibri" panose="020F0502020204030204" pitchFamily="34" charset="0"/>
                <a:cs typeface="Arial" panose="020B0604020202020204" pitchFamily="34" charset="0"/>
              </a:rPr>
              <a:t>developed</a:t>
            </a:r>
            <a:r>
              <a:rPr lang="en-US" sz="1700" spc="-30" dirty="0">
                <a:effectLst/>
                <a:latin typeface="Arial" panose="020B0604020202020204" pitchFamily="34" charset="0"/>
                <a:ea typeface="Calibri" panose="020F0502020204030204" pitchFamily="34" charset="0"/>
                <a:cs typeface="Arial" panose="020B0604020202020204" pitchFamily="34" charset="0"/>
              </a:rPr>
              <a:t> </a:t>
            </a:r>
            <a:r>
              <a:rPr lang="en-US" sz="1700" dirty="0">
                <a:effectLst/>
                <a:latin typeface="Arial" panose="020B0604020202020204" pitchFamily="34" charset="0"/>
                <a:ea typeface="Calibri" panose="020F0502020204030204" pitchFamily="34" charset="0"/>
                <a:cs typeface="Arial" panose="020B0604020202020204" pitchFamily="34" charset="0"/>
              </a:rPr>
              <a:t>to</a:t>
            </a:r>
            <a:r>
              <a:rPr lang="en-US" sz="1700" spc="-35" dirty="0">
                <a:effectLst/>
                <a:latin typeface="Arial" panose="020B0604020202020204" pitchFamily="34" charset="0"/>
                <a:ea typeface="Calibri" panose="020F0502020204030204" pitchFamily="34" charset="0"/>
                <a:cs typeface="Arial" panose="020B0604020202020204" pitchFamily="34" charset="0"/>
              </a:rPr>
              <a:t> </a:t>
            </a:r>
            <a:r>
              <a:rPr lang="en-US" sz="1700" dirty="0">
                <a:effectLst/>
                <a:latin typeface="Arial" panose="020B0604020202020204" pitchFamily="34" charset="0"/>
                <a:ea typeface="Calibri" panose="020F0502020204030204" pitchFamily="34" charset="0"/>
                <a:cs typeface="Arial" panose="020B0604020202020204" pitchFamily="34" charset="0"/>
              </a:rPr>
              <a:t>scale</a:t>
            </a:r>
            <a:r>
              <a:rPr lang="en-US" sz="1700" spc="-30" dirty="0">
                <a:effectLst/>
                <a:latin typeface="Arial" panose="020B0604020202020204" pitchFamily="34" charset="0"/>
                <a:ea typeface="Calibri" panose="020F0502020204030204" pitchFamily="34" charset="0"/>
                <a:cs typeface="Arial" panose="020B0604020202020204" pitchFamily="34" charset="0"/>
              </a:rPr>
              <a:t> </a:t>
            </a:r>
            <a:r>
              <a:rPr lang="en-US" sz="1700" dirty="0">
                <a:effectLst/>
                <a:latin typeface="Arial" panose="020B0604020202020204" pitchFamily="34" charset="0"/>
                <a:ea typeface="Calibri" panose="020F0502020204030204" pitchFamily="34" charset="0"/>
                <a:cs typeface="Arial" panose="020B0604020202020204" pitchFamily="34" charset="0"/>
              </a:rPr>
              <a:t>up</a:t>
            </a:r>
            <a:r>
              <a:rPr lang="en-US" sz="1700" spc="-35" dirty="0">
                <a:effectLst/>
                <a:latin typeface="Arial" panose="020B0604020202020204" pitchFamily="34" charset="0"/>
                <a:ea typeface="Calibri" panose="020F0502020204030204" pitchFamily="34" charset="0"/>
                <a:cs typeface="Arial" panose="020B0604020202020204" pitchFamily="34" charset="0"/>
              </a:rPr>
              <a:t> </a:t>
            </a:r>
            <a:r>
              <a:rPr lang="en-US" sz="1700" dirty="0">
                <a:effectLst/>
                <a:latin typeface="Arial" panose="020B0604020202020204" pitchFamily="34" charset="0"/>
                <a:ea typeface="Calibri" panose="020F0502020204030204" pitchFamily="34" charset="0"/>
                <a:cs typeface="Arial" panose="020B0604020202020204" pitchFamily="34" charset="0"/>
              </a:rPr>
              <a:t>crop</a:t>
            </a:r>
            <a:r>
              <a:rPr lang="en-US" sz="1700" spc="-30" dirty="0">
                <a:effectLst/>
                <a:latin typeface="Arial" panose="020B0604020202020204" pitchFamily="34" charset="0"/>
                <a:ea typeface="Calibri" panose="020F0502020204030204" pitchFamily="34" charset="0"/>
                <a:cs typeface="Arial" panose="020B0604020202020204" pitchFamily="34" charset="0"/>
              </a:rPr>
              <a:t> </a:t>
            </a:r>
            <a:r>
              <a:rPr lang="en-US" sz="1700" dirty="0">
                <a:effectLst/>
                <a:latin typeface="Arial" panose="020B0604020202020204" pitchFamily="34" charset="0"/>
                <a:ea typeface="Calibri" panose="020F0502020204030204" pitchFamily="34" charset="0"/>
                <a:cs typeface="Arial" panose="020B0604020202020204" pitchFamily="34" charset="0"/>
              </a:rPr>
              <a:t>productivity</a:t>
            </a:r>
            <a:r>
              <a:rPr lang="en-US" sz="1700" spc="-275" dirty="0">
                <a:effectLst/>
                <a:latin typeface="Arial" panose="020B0604020202020204" pitchFamily="34" charset="0"/>
                <a:ea typeface="Calibri" panose="020F0502020204030204" pitchFamily="34" charset="0"/>
                <a:cs typeface="Arial" panose="020B0604020202020204" pitchFamily="34" charset="0"/>
              </a:rPr>
              <a:t> </a:t>
            </a:r>
            <a:r>
              <a:rPr lang="en-US" sz="1700" dirty="0">
                <a:effectLst/>
                <a:latin typeface="Arial" panose="020B0604020202020204" pitchFamily="34" charset="0"/>
                <a:ea typeface="Calibri" panose="020F0502020204030204" pitchFamily="34" charset="0"/>
                <a:cs typeface="Arial" panose="020B0604020202020204" pitchFamily="34" charset="0"/>
              </a:rPr>
              <a:t>and</a:t>
            </a:r>
            <a:r>
              <a:rPr lang="en-US" sz="1700" spc="85" dirty="0">
                <a:effectLst/>
                <a:latin typeface="Arial" panose="020B0604020202020204" pitchFamily="34" charset="0"/>
                <a:ea typeface="Calibri" panose="020F0502020204030204" pitchFamily="34" charset="0"/>
                <a:cs typeface="Arial" panose="020B0604020202020204" pitchFamily="34" charset="0"/>
              </a:rPr>
              <a:t> </a:t>
            </a:r>
            <a:r>
              <a:rPr lang="en-US" sz="1700" dirty="0">
                <a:effectLst/>
                <a:latin typeface="Arial" panose="020B0604020202020204" pitchFamily="34" charset="0"/>
                <a:ea typeface="Calibri" panose="020F0502020204030204" pitchFamily="34" charset="0"/>
                <a:cs typeface="Arial" panose="020B0604020202020204" pitchFamily="34" charset="0"/>
              </a:rPr>
              <a:t>efficiency</a:t>
            </a:r>
            <a:r>
              <a:rPr lang="en-US" sz="1700" spc="85" dirty="0">
                <a:effectLst/>
                <a:latin typeface="Arial" panose="020B0604020202020204" pitchFamily="34" charset="0"/>
                <a:ea typeface="Calibri" panose="020F0502020204030204" pitchFamily="34" charset="0"/>
                <a:cs typeface="Arial" panose="020B0604020202020204" pitchFamily="34" charset="0"/>
              </a:rPr>
              <a:t> </a:t>
            </a:r>
            <a:r>
              <a:rPr lang="en-US" sz="1700" dirty="0">
                <a:effectLst/>
                <a:latin typeface="Arial" panose="020B0604020202020204" pitchFamily="34" charset="0"/>
                <a:ea typeface="Calibri" panose="020F0502020204030204" pitchFamily="34" charset="0"/>
                <a:cs typeface="Arial" panose="020B0604020202020204" pitchFamily="34" charset="0"/>
              </a:rPr>
              <a:t>using</a:t>
            </a:r>
            <a:r>
              <a:rPr lang="en-US" sz="1700" spc="95" dirty="0">
                <a:effectLst/>
                <a:latin typeface="Arial" panose="020B0604020202020204" pitchFamily="34" charset="0"/>
                <a:ea typeface="Calibri" panose="020F0502020204030204" pitchFamily="34" charset="0"/>
                <a:cs typeface="Arial" panose="020B0604020202020204" pitchFamily="34" charset="0"/>
              </a:rPr>
              <a:t> </a:t>
            </a:r>
            <a:r>
              <a:rPr lang="en-US" sz="1700" dirty="0">
                <a:effectLst/>
                <a:latin typeface="Arial" panose="020B0604020202020204" pitchFamily="34" charset="0"/>
                <a:ea typeface="Calibri" panose="020F0502020204030204" pitchFamily="34" charset="0"/>
                <a:cs typeface="Arial" panose="020B0604020202020204" pitchFamily="34" charset="0"/>
              </a:rPr>
              <a:t>the</a:t>
            </a:r>
            <a:r>
              <a:rPr lang="en-US" sz="1700" spc="85" dirty="0">
                <a:effectLst/>
                <a:latin typeface="Arial" panose="020B0604020202020204" pitchFamily="34" charset="0"/>
                <a:ea typeface="Calibri" panose="020F0502020204030204" pitchFamily="34" charset="0"/>
                <a:cs typeface="Arial" panose="020B0604020202020204" pitchFamily="34" charset="0"/>
              </a:rPr>
              <a:t> </a:t>
            </a:r>
            <a:r>
              <a:rPr lang="en-US" sz="1700" dirty="0">
                <a:effectLst/>
                <a:latin typeface="Arial" panose="020B0604020202020204" pitchFamily="34" charset="0"/>
                <a:ea typeface="Calibri" panose="020F0502020204030204" pitchFamily="34" charset="0"/>
                <a:cs typeface="Arial" panose="020B0604020202020204" pitchFamily="34" charset="0"/>
              </a:rPr>
              <a:t>proposed</a:t>
            </a:r>
            <a:r>
              <a:rPr lang="en-US" sz="1700" spc="90" dirty="0">
                <a:effectLst/>
                <a:latin typeface="Arial" panose="020B0604020202020204" pitchFamily="34" charset="0"/>
                <a:ea typeface="Calibri" panose="020F0502020204030204" pitchFamily="34" charset="0"/>
                <a:cs typeface="Arial" panose="020B0604020202020204" pitchFamily="34" charset="0"/>
              </a:rPr>
              <a:t> </a:t>
            </a:r>
            <a:r>
              <a:rPr lang="en-US" sz="1700" dirty="0">
                <a:effectLst/>
                <a:latin typeface="Arial" panose="020B0604020202020204" pitchFamily="34" charset="0"/>
                <a:ea typeface="Calibri" panose="020F0502020204030204" pitchFamily="34" charset="0"/>
                <a:cs typeface="Arial" panose="020B0604020202020204" pitchFamily="34" charset="0"/>
              </a:rPr>
              <a:t>algorithms.</a:t>
            </a:r>
            <a:endParaRPr lang="en-IN" sz="17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50000"/>
              </a:lnSpc>
            </a:pPr>
            <a:endParaRPr lang="en-US" sz="1700" dirty="0">
              <a:latin typeface="Arial" panose="020B0604020202020204" pitchFamily="34" charset="0"/>
              <a:cs typeface="Arial" panose="020B0604020202020204" pitchFamily="34" charset="0"/>
            </a:endParaRPr>
          </a:p>
          <a:p>
            <a:pPr algn="just">
              <a:lnSpc>
                <a:spcPct val="150000"/>
              </a:lnSpc>
            </a:pPr>
            <a:endParaRPr lang="en-IN" altLang="en-US" sz="1700" dirty="0">
              <a:latin typeface="Arial" panose="020B0604020202020204" pitchFamily="34" charset="0"/>
              <a:cs typeface="Arial" panose="020B0604020202020204" pitchFamily="34" charset="0"/>
            </a:endParaRPr>
          </a:p>
          <a:p>
            <a:pPr algn="just"/>
            <a:r>
              <a:rPr lang="en-US" sz="1700" b="1" dirty="0">
                <a:latin typeface="Arial" panose="020B0604020202020204" pitchFamily="34" charset="0"/>
                <a:cs typeface="Arial" panose="020B0604020202020204" pitchFamily="34" charset="0"/>
              </a:rPr>
              <a:t>Keywords: </a:t>
            </a:r>
            <a:r>
              <a:rPr lang="en-IN" altLang="en-US" sz="1700" dirty="0">
                <a:latin typeface="Arial" panose="020B0604020202020204" pitchFamily="34" charset="0"/>
                <a:cs typeface="Arial" panose="020B0604020202020204" pitchFamily="34" charset="0"/>
              </a:rPr>
              <a:t> Geographical data</a:t>
            </a:r>
            <a:r>
              <a:rPr lang="en-IN" altLang="en-US" sz="1700" b="1" dirty="0">
                <a:latin typeface="Arial" panose="020B0604020202020204" pitchFamily="34" charset="0"/>
                <a:cs typeface="Arial" panose="020B0604020202020204" pitchFamily="34" charset="0"/>
              </a:rPr>
              <a:t>,</a:t>
            </a:r>
            <a:r>
              <a:rPr lang="en-US" sz="1700" dirty="0">
                <a:latin typeface="Arial" panose="020B0604020202020204" pitchFamily="34" charset="0"/>
                <a:cs typeface="Arial" panose="020B0604020202020204" pitchFamily="34" charset="0"/>
              </a:rPr>
              <a:t> C</a:t>
            </a:r>
            <a:r>
              <a:rPr lang="en-IN" altLang="en-US" sz="1700" dirty="0">
                <a:latin typeface="Arial" panose="020B0604020202020204" pitchFamily="34" charset="0"/>
                <a:cs typeface="Arial" panose="020B0604020202020204" pitchFamily="34" charset="0"/>
              </a:rPr>
              <a:t>r</a:t>
            </a:r>
            <a:r>
              <a:rPr lang="en-US" sz="1700" dirty="0">
                <a:latin typeface="Arial" panose="020B0604020202020204" pitchFamily="34" charset="0"/>
                <a:cs typeface="Arial" panose="020B0604020202020204" pitchFamily="34" charset="0"/>
              </a:rPr>
              <a:t>op Yield, Deep </a:t>
            </a:r>
            <a:r>
              <a:rPr lang="en-IN" altLang="en-US" sz="1700" dirty="0">
                <a:latin typeface="Arial" panose="020B0604020202020204" pitchFamily="34" charset="0"/>
                <a:cs typeface="Arial" panose="020B0604020202020204" pitchFamily="34" charset="0"/>
              </a:rPr>
              <a:t>Neural Networks</a:t>
            </a:r>
            <a:r>
              <a:rPr lang="en-US" sz="1700" dirty="0">
                <a:latin typeface="Arial" panose="020B0604020202020204" pitchFamily="34" charset="0"/>
                <a:cs typeface="Arial" panose="020B0604020202020204" pitchFamily="34" charset="0"/>
              </a:rPr>
              <a:t>, </a:t>
            </a:r>
            <a:r>
              <a:rPr lang="en-IN" altLang="en-US" sz="1700" dirty="0">
                <a:latin typeface="Arial" panose="020B0604020202020204" pitchFamily="34" charset="0"/>
                <a:cs typeface="Arial" panose="020B0604020202020204" pitchFamily="34" charset="0"/>
              </a:rPr>
              <a:t>Recommendation, </a:t>
            </a:r>
            <a:r>
              <a:rPr lang="en-IN" altLang="en-US" sz="1700" dirty="0" err="1">
                <a:latin typeface="Arial" panose="020B0604020202020204" pitchFamily="34" charset="0"/>
                <a:cs typeface="Arial" panose="020B0604020202020204" pitchFamily="34" charset="0"/>
              </a:rPr>
              <a:t>XGBoost</a:t>
            </a:r>
            <a:r>
              <a:rPr lang="en-IN" altLang="en-US" sz="1700" dirty="0">
                <a:latin typeface="Arial" panose="020B0604020202020204" pitchFamily="34" charset="0"/>
                <a:cs typeface="Arial" panose="020B0604020202020204" pitchFamily="34" charset="0"/>
              </a:rPr>
              <a:t>.</a:t>
            </a:r>
            <a:endParaRPr lang="en-US" sz="1700" b="1" dirty="0">
              <a:latin typeface="Arial" panose="020B0604020202020204" pitchFamily="34" charset="0"/>
              <a:cs typeface="Arial" panose="020B0604020202020204" pitchFamily="34" charset="0"/>
            </a:endParaRPr>
          </a:p>
        </p:txBody>
      </p:sp>
      <p:sp>
        <p:nvSpPr>
          <p:cNvPr id="9" name="Title 2"/>
          <p:cNvSpPr>
            <a:spLocks noGrp="1"/>
          </p:cNvSpPr>
          <p:nvPr>
            <p:ph type="title"/>
          </p:nvPr>
        </p:nvSpPr>
        <p:spPr>
          <a:xfrm>
            <a:off x="4737842" y="215926"/>
            <a:ext cx="2026852" cy="640698"/>
          </a:xfrm>
        </p:spPr>
        <p:txBody>
          <a:bodyPr/>
          <a:lstStyle/>
          <a:p>
            <a:r>
              <a:rPr lang="en-US" dirty="0"/>
              <a:t>ABSTRACT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25151"/>
            <a:ext cx="10972800" cy="5501013"/>
          </a:xfrm>
        </p:spPr>
        <p:txBody>
          <a:bodyPr/>
          <a:lstStyle/>
          <a:p>
            <a:pPr>
              <a:lnSpc>
                <a:spcPct val="150000"/>
              </a:lnSpc>
              <a:buNone/>
            </a:pPr>
            <a:r>
              <a:rPr lang="en-IN" sz="2000" dirty="0">
                <a:latin typeface="Arial" panose="020B0604020202020204" pitchFamily="34" charset="0"/>
                <a:cs typeface="Arial" panose="020B0604020202020204" pitchFamily="34" charset="0"/>
              </a:rPr>
              <a:t> Step 3: Choose a learning rate-:</a:t>
            </a:r>
            <a:endParaRPr lang="en-US"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It governs the learning process of a neural network.</a:t>
            </a:r>
          </a:p>
          <a:p>
            <a:pPr>
              <a:lnSpc>
                <a:spcPct val="150000"/>
              </a:lnSpc>
            </a:pPr>
            <a:r>
              <a:rPr lang="en-IN" sz="2000" dirty="0">
                <a:latin typeface="Arial" panose="020B0604020202020204" pitchFamily="34" charset="0"/>
                <a:cs typeface="Arial" panose="020B0604020202020204" pitchFamily="34" charset="0"/>
              </a:rPr>
              <a:t>Choose an appropriate value which neither too small nor too large.</a:t>
            </a:r>
            <a:endParaRPr lang="en-US" sz="2000" dirty="0">
              <a:latin typeface="Arial" panose="020B0604020202020204" pitchFamily="34" charset="0"/>
              <a:cs typeface="Arial" panose="020B0604020202020204" pitchFamily="34" charset="0"/>
            </a:endParaRPr>
          </a:p>
          <a:p>
            <a:pPr>
              <a:lnSpc>
                <a:spcPct val="150000"/>
              </a:lnSpc>
              <a:buNone/>
            </a:pPr>
            <a:r>
              <a:rPr lang="en-IN" sz="2000" dirty="0">
                <a:latin typeface="Arial" panose="020B0604020202020204" pitchFamily="34" charset="0"/>
                <a:cs typeface="Arial" panose="020B0604020202020204" pitchFamily="34" charset="0"/>
              </a:rPr>
              <a:t>Step 4: Train the model-:</a:t>
            </a:r>
          </a:p>
          <a:p>
            <a:pPr>
              <a:lnSpc>
                <a:spcPct val="150000"/>
              </a:lnSpc>
            </a:pPr>
            <a:r>
              <a:rPr lang="en-US" sz="2000" dirty="0">
                <a:latin typeface="Arial" panose="020B0604020202020204" pitchFamily="34" charset="0"/>
                <a:cs typeface="Arial" panose="020B0604020202020204" pitchFamily="34" charset="0"/>
              </a:rPr>
              <a:t>The SGD optimization approach is often used to train deep learning neural network models.</a:t>
            </a:r>
          </a:p>
          <a:p>
            <a:pPr>
              <a:lnSpc>
                <a:spcPct val="150000"/>
              </a:lnSpc>
            </a:pPr>
            <a:r>
              <a:rPr lang="en-IN" sz="2000" dirty="0">
                <a:latin typeface="Arial" panose="020B0604020202020204" pitchFamily="34" charset="0"/>
                <a:cs typeface="Arial" panose="020B0604020202020204" pitchFamily="34" charset="0"/>
              </a:rPr>
              <a:t>It decreases the overall loss.</a:t>
            </a:r>
          </a:p>
          <a:p>
            <a:pPr>
              <a:lnSpc>
                <a:spcPct val="150000"/>
              </a:lnSpc>
              <a:buNone/>
            </a:pPr>
            <a:r>
              <a:rPr lang="en-IN" sz="2000" dirty="0">
                <a:latin typeface="Arial" panose="020B0604020202020204" pitchFamily="34" charset="0"/>
                <a:cs typeface="Arial" panose="020B0604020202020204" pitchFamily="34" charset="0"/>
              </a:rPr>
              <a:t>Step 5: Predict the yield-:</a:t>
            </a:r>
          </a:p>
          <a:p>
            <a:pPr>
              <a:lnSpc>
                <a:spcPct val="150000"/>
              </a:lnSpc>
            </a:pPr>
            <a:r>
              <a:rPr lang="en-US" sz="2000" dirty="0">
                <a:latin typeface="Arial" panose="020B0604020202020204" pitchFamily="34" charset="0"/>
                <a:cs typeface="Arial" panose="020B0604020202020204" pitchFamily="34" charset="0"/>
              </a:rPr>
              <a:t>The predict function is used in conjunction with the model class to provide output predictions for input samples in a batch manner.</a:t>
            </a:r>
          </a:p>
          <a:p>
            <a:pPr>
              <a:lnSpc>
                <a:spcPct val="150000"/>
              </a:lnSpc>
              <a:buNone/>
            </a:pPr>
            <a:endParaRPr lang="en-IN" sz="2000" dirty="0">
              <a:latin typeface="Times New Roman" pitchFamily="18" charset="0"/>
              <a:cs typeface="Times New Roman" pitchFamily="18" charset="0"/>
            </a:endParaRPr>
          </a:p>
          <a:p>
            <a:pPr>
              <a:lnSpc>
                <a:spcPct val="150000"/>
              </a:lnSpc>
              <a:buNone/>
            </a:pPr>
            <a:endParaRPr lang="en-IN"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1844"/>
            <a:ext cx="10972800" cy="885793"/>
          </a:xfrm>
        </p:spPr>
        <p:txBody>
          <a:bodyPr/>
          <a:lstStyle/>
          <a:p>
            <a:pPr algn="ctr"/>
            <a:r>
              <a:rPr lang="en-IN" sz="3000" b="1" dirty="0">
                <a:latin typeface="Arial" pitchFamily="34" charset="0"/>
                <a:cs typeface="Arial" pitchFamily="34" charset="0"/>
              </a:rPr>
              <a:t>Recommend crop</a:t>
            </a:r>
            <a:endParaRPr lang="en-US" sz="3000" b="1" dirty="0">
              <a:latin typeface="Arial" pitchFamily="34" charset="0"/>
              <a:cs typeface="Arial" pitchFamily="34" charset="0"/>
            </a:endParaRPr>
          </a:p>
        </p:txBody>
      </p:sp>
      <p:sp>
        <p:nvSpPr>
          <p:cNvPr id="3" name="Content Placeholder 2"/>
          <p:cNvSpPr>
            <a:spLocks noGrp="1"/>
          </p:cNvSpPr>
          <p:nvPr>
            <p:ph idx="1"/>
          </p:nvPr>
        </p:nvSpPr>
        <p:spPr>
          <a:xfrm>
            <a:off x="609600" y="1240971"/>
            <a:ext cx="10972800" cy="4702629"/>
          </a:xfrm>
        </p:spPr>
        <p:txBody>
          <a:bodyPr/>
          <a:lstStyle/>
          <a:p>
            <a:pPr>
              <a:lnSpc>
                <a:spcPct val="150000"/>
              </a:lnSpc>
            </a:pPr>
            <a:r>
              <a:rPr lang="en-IN" sz="1800" dirty="0">
                <a:latin typeface="Arial" panose="020B0604020202020204" pitchFamily="34" charset="0"/>
                <a:cs typeface="Arial" panose="020B0604020202020204" pitchFamily="34" charset="0"/>
              </a:rPr>
              <a:t>Crop recommendation is done by considering different machine learning techniques such as Decision Tree, Naive </a:t>
            </a:r>
            <a:r>
              <a:rPr lang="en-IN" sz="1800" dirty="0" err="1">
                <a:latin typeface="Arial" panose="020B0604020202020204" pitchFamily="34" charset="0"/>
                <a:cs typeface="Arial" panose="020B0604020202020204" pitchFamily="34" charset="0"/>
              </a:rPr>
              <a:t>bayes</a:t>
            </a:r>
            <a:r>
              <a:rPr lang="en-IN" sz="1800" dirty="0">
                <a:latin typeface="Arial" panose="020B0604020202020204" pitchFamily="34" charset="0"/>
                <a:cs typeface="Arial" panose="020B0604020202020204" pitchFamily="34" charset="0"/>
              </a:rPr>
              <a:t>, SVM, Logistic Regression, Random Forest and </a:t>
            </a:r>
            <a:r>
              <a:rPr lang="en-IN" sz="1800" dirty="0" err="1">
                <a:latin typeface="Arial" panose="020B0604020202020204" pitchFamily="34" charset="0"/>
                <a:cs typeface="Arial" panose="020B0604020202020204" pitchFamily="34" charset="0"/>
              </a:rPr>
              <a:t>Xgboost</a:t>
            </a:r>
            <a:r>
              <a:rPr lang="en-IN" sz="1800" dirty="0">
                <a:latin typeface="Arial" panose="020B0604020202020204" pitchFamily="34" charset="0"/>
                <a:cs typeface="Arial" panose="020B0604020202020204" pitchFamily="34" charset="0"/>
              </a:rPr>
              <a:t>. </a:t>
            </a:r>
          </a:p>
          <a:p>
            <a:pPr>
              <a:lnSpc>
                <a:spcPct val="150000"/>
              </a:lnSpc>
            </a:pPr>
            <a:r>
              <a:rPr lang="en-IN" sz="1800" dirty="0">
                <a:latin typeface="Arial" panose="020B0604020202020204" pitchFamily="34" charset="0"/>
                <a:cs typeface="Arial" panose="020B0604020202020204" pitchFamily="34" charset="0"/>
              </a:rPr>
              <a:t>Comparative analysis is made by observing different algorithms.</a:t>
            </a:r>
          </a:p>
          <a:p>
            <a:pPr>
              <a:lnSpc>
                <a:spcPct val="150000"/>
              </a:lnSpc>
            </a:pPr>
            <a:r>
              <a:rPr lang="en-IN" sz="1800" dirty="0" err="1">
                <a:latin typeface="Arial" panose="020B0604020202020204" pitchFamily="34" charset="0"/>
                <a:cs typeface="Arial" panose="020B0604020202020204" pitchFamily="34" charset="0"/>
              </a:rPr>
              <a:t>XGBoost</a:t>
            </a:r>
            <a:r>
              <a:rPr lang="en-IN" sz="1800" dirty="0">
                <a:latin typeface="Arial" panose="020B0604020202020204" pitchFamily="34" charset="0"/>
                <a:cs typeface="Arial" panose="020B0604020202020204" pitchFamily="34" charset="0"/>
              </a:rPr>
              <a:t> gives the maximum accuracy among all of them.</a:t>
            </a:r>
          </a:p>
          <a:p>
            <a:pPr>
              <a:lnSpc>
                <a:spcPct val="150000"/>
              </a:lnSpc>
              <a:spcBef>
                <a:spcPts val="0"/>
              </a:spcBef>
              <a:spcAft>
                <a:spcPts val="600"/>
              </a:spcAft>
            </a:pPr>
            <a:r>
              <a:rPr lang="en-US" sz="1800" dirty="0" err="1">
                <a:latin typeface="Arial" panose="020B0604020202020204" pitchFamily="34" charset="0"/>
                <a:cs typeface="Arial" panose="020B0604020202020204" pitchFamily="34" charset="0"/>
              </a:rPr>
              <a:t>XGBoost</a:t>
            </a:r>
            <a:r>
              <a:rPr lang="en-US" sz="1800" dirty="0">
                <a:latin typeface="Arial" panose="020B0604020202020204" pitchFamily="34" charset="0"/>
                <a:cs typeface="Arial" panose="020B0604020202020204" pitchFamily="34" charset="0"/>
              </a:rPr>
              <a:t> is an ensemble learning method. Sometimes, it may not be sufficient to rely upon the results of just one machine learning model. </a:t>
            </a:r>
          </a:p>
          <a:p>
            <a:pPr>
              <a:lnSpc>
                <a:spcPct val="150000"/>
              </a:lnSpc>
              <a:spcBef>
                <a:spcPts val="0"/>
              </a:spcBef>
              <a:spcAft>
                <a:spcPts val="600"/>
              </a:spcAft>
            </a:pPr>
            <a:r>
              <a:rPr lang="en-US" sz="1800" dirty="0">
                <a:latin typeface="Arial" panose="020B0604020202020204" pitchFamily="34" charset="0"/>
                <a:cs typeface="Arial" panose="020B0604020202020204" pitchFamily="34" charset="0"/>
              </a:rPr>
              <a:t>Ensemble learning offers a systematic solution to combine the predictive power of multiple learners.</a:t>
            </a:r>
          </a:p>
          <a:p>
            <a:pPr>
              <a:lnSpc>
                <a:spcPct val="150000"/>
              </a:lnSpc>
              <a:spcBef>
                <a:spcPts val="0"/>
              </a:spcBef>
              <a:spcAft>
                <a:spcPts val="600"/>
              </a:spcAft>
            </a:pPr>
            <a:r>
              <a:rPr lang="en-US" sz="1800" dirty="0">
                <a:latin typeface="Arial" panose="020B0604020202020204" pitchFamily="34" charset="0"/>
                <a:cs typeface="Arial" panose="020B0604020202020204" pitchFamily="34" charset="0"/>
              </a:rPr>
              <a:t>The resultant is a single model which gives the aggregated output from several models.</a:t>
            </a:r>
          </a:p>
          <a:p>
            <a:pPr>
              <a:lnSpc>
                <a:spcPct val="150000"/>
              </a:lnSpc>
              <a:spcBef>
                <a:spcPts val="0"/>
              </a:spcBef>
              <a:spcAft>
                <a:spcPts val="600"/>
              </a:spcAft>
            </a:pPr>
            <a:r>
              <a:rPr lang="en-IN" sz="1800" dirty="0">
                <a:latin typeface="Arial" panose="020B0604020202020204" pitchFamily="34" charset="0"/>
                <a:cs typeface="Arial" panose="020B0604020202020204" pitchFamily="34" charset="0"/>
              </a:rPr>
              <a:t>Therefore, </a:t>
            </a:r>
            <a:r>
              <a:rPr lang="en-IN" sz="1800" dirty="0" err="1">
                <a:latin typeface="Arial" panose="020B0604020202020204" pitchFamily="34" charset="0"/>
                <a:cs typeface="Arial" panose="020B0604020202020204" pitchFamily="34" charset="0"/>
              </a:rPr>
              <a:t>Xgboost</a:t>
            </a:r>
            <a:r>
              <a:rPr lang="en-IN" sz="1800" dirty="0">
                <a:latin typeface="Arial" panose="020B0604020202020204" pitchFamily="34" charset="0"/>
                <a:cs typeface="Arial" panose="020B0604020202020204" pitchFamily="34" charset="0"/>
              </a:rPr>
              <a:t> is used to recommend the crop.</a:t>
            </a:r>
          </a:p>
          <a:p>
            <a:endParaRPr lang="en-US" sz="20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29208"/>
            <a:ext cx="10972800" cy="625151"/>
          </a:xfrm>
        </p:spPr>
        <p:txBody>
          <a:bodyPr/>
          <a:lstStyle/>
          <a:p>
            <a:r>
              <a:rPr lang="en-IN" sz="2800" b="1" dirty="0">
                <a:latin typeface="Times New Roman" pitchFamily="18" charset="0"/>
                <a:cs typeface="Times New Roman" pitchFamily="18" charset="0"/>
              </a:rPr>
              <a:t>Algorithm:</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609600" y="1259633"/>
            <a:ext cx="10972800" cy="4866532"/>
          </a:xfrm>
        </p:spPr>
        <p:txBody>
          <a:bodyPr/>
          <a:lstStyle/>
          <a:p>
            <a:pPr>
              <a:lnSpc>
                <a:spcPct val="150000"/>
              </a:lnSpc>
              <a:buNone/>
            </a:pPr>
            <a:r>
              <a:rPr lang="en-IN" sz="1900" dirty="0">
                <a:latin typeface="Arial" panose="020B0604020202020204" pitchFamily="34" charset="0"/>
                <a:cs typeface="Arial" panose="020B0604020202020204" pitchFamily="34" charset="0"/>
              </a:rPr>
              <a:t>Step 1: Load all the libraries of corresponding algorithms.</a:t>
            </a:r>
          </a:p>
          <a:p>
            <a:pPr>
              <a:lnSpc>
                <a:spcPct val="150000"/>
              </a:lnSpc>
              <a:buNone/>
            </a:pPr>
            <a:r>
              <a:rPr lang="en-IN" sz="1900" dirty="0">
                <a:latin typeface="Arial" panose="020B0604020202020204" pitchFamily="34" charset="0"/>
                <a:cs typeface="Arial" panose="020B0604020202020204" pitchFamily="34" charset="0"/>
              </a:rPr>
              <a:t>Step 2: Load the final dataset after pre-processing.</a:t>
            </a:r>
          </a:p>
          <a:p>
            <a:pPr>
              <a:lnSpc>
                <a:spcPct val="150000"/>
              </a:lnSpc>
              <a:buNone/>
            </a:pPr>
            <a:r>
              <a:rPr lang="en-IN" sz="1900" dirty="0">
                <a:latin typeface="Arial" panose="020B0604020202020204" pitchFamily="34" charset="0"/>
                <a:cs typeface="Arial" panose="020B0604020202020204" pitchFamily="34" charset="0"/>
              </a:rPr>
              <a:t>Step 3: Select the required features which contribute more to the recommendation.</a:t>
            </a:r>
          </a:p>
          <a:p>
            <a:pPr>
              <a:lnSpc>
                <a:spcPct val="150000"/>
              </a:lnSpc>
              <a:buNone/>
            </a:pPr>
            <a:r>
              <a:rPr lang="en-IN" sz="1900" dirty="0">
                <a:latin typeface="Arial" panose="020B0604020202020204" pitchFamily="34" charset="0"/>
                <a:cs typeface="Arial" panose="020B0604020202020204" pitchFamily="34" charset="0"/>
              </a:rPr>
              <a:t>Step 4: Find the accuracy of all algorithms that are Decision tree, Naive bayes, SVM, Logistic regression, Random Forest and Xgboost for the given dataset.</a:t>
            </a:r>
          </a:p>
          <a:p>
            <a:pPr>
              <a:lnSpc>
                <a:spcPct val="150000"/>
              </a:lnSpc>
              <a:buNone/>
            </a:pPr>
            <a:r>
              <a:rPr lang="en-IN" sz="1900" dirty="0">
                <a:latin typeface="Arial" panose="020B0604020202020204" pitchFamily="34" charset="0"/>
                <a:cs typeface="Arial" panose="020B0604020202020204" pitchFamily="34" charset="0"/>
              </a:rPr>
              <a:t>Step 2: Compare the accuracy of all the models.</a:t>
            </a:r>
          </a:p>
          <a:p>
            <a:pPr>
              <a:lnSpc>
                <a:spcPct val="150000"/>
              </a:lnSpc>
              <a:buNone/>
            </a:pPr>
            <a:r>
              <a:rPr lang="en-IN" sz="1900" dirty="0">
                <a:latin typeface="Arial" panose="020B0604020202020204" pitchFamily="34" charset="0"/>
                <a:cs typeface="Arial" panose="020B0604020202020204" pitchFamily="34" charset="0"/>
              </a:rPr>
              <a:t>Step 3: Predict the crop recommendation using the model which is having the high accuracy.</a:t>
            </a:r>
          </a:p>
          <a:p>
            <a:pPr>
              <a:lnSpc>
                <a:spcPct val="150000"/>
              </a:lnSpc>
              <a:buNone/>
            </a:pPr>
            <a:endParaRPr lang="en-IN" sz="2000" dirty="0">
              <a:latin typeface="Times New Roman" pitchFamily="18" charset="0"/>
              <a:cs typeface="Times New Roman" pitchFamily="18" charset="0"/>
            </a:endParaRPr>
          </a:p>
          <a:p>
            <a:pPr>
              <a:lnSpc>
                <a:spcPct val="150000"/>
              </a:lnSpc>
              <a:buNone/>
            </a:pPr>
            <a:r>
              <a:rPr lang="en-IN" sz="2000" dirty="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728E6DA9-9423-47D0-90EA-BBA1C3D813E0}"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59633"/>
            <a:ext cx="10972800" cy="4866532"/>
          </a:xfrm>
        </p:spPr>
        <p:txBody>
          <a:bodyPr/>
          <a:lstStyle/>
          <a:p>
            <a:pPr>
              <a:lnSpc>
                <a:spcPct val="150000"/>
              </a:lnSpc>
              <a:buNone/>
            </a:pPr>
            <a:endParaRPr lang="en-IN" sz="2000" dirty="0">
              <a:latin typeface="Times New Roman" pitchFamily="18" charset="0"/>
              <a:cs typeface="Times New Roman" pitchFamily="18" charset="0"/>
            </a:endParaRPr>
          </a:p>
          <a:p>
            <a:pPr>
              <a:lnSpc>
                <a:spcPct val="150000"/>
              </a:lnSpc>
              <a:buNone/>
            </a:pP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728E6DA9-9423-47D0-90EA-BBA1C3D813E0}" type="slidenum">
              <a:rPr lang="en-US" smtClean="0"/>
              <a:pPr/>
              <a:t>23</a:t>
            </a:fld>
            <a:endParaRPr lang="en-US"/>
          </a:p>
        </p:txBody>
      </p:sp>
      <p:sp>
        <p:nvSpPr>
          <p:cNvPr id="7" name="Title 29">
            <a:extLst>
              <a:ext uri="{FF2B5EF4-FFF2-40B4-BE49-F238E27FC236}">
                <a16:creationId xmlns:a16="http://schemas.microsoft.com/office/drawing/2014/main" id="{8C115E7A-7033-4BD3-B0D5-F6EF84140E14}"/>
              </a:ext>
            </a:extLst>
          </p:cNvPr>
          <p:cNvSpPr txBox="1">
            <a:spLocks/>
          </p:cNvSpPr>
          <p:nvPr/>
        </p:nvSpPr>
        <p:spPr>
          <a:xfrm>
            <a:off x="950350" y="446228"/>
            <a:ext cx="10515600" cy="75590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b="1" dirty="0">
                <a:latin typeface="Arial" panose="020B0604020202020204" pitchFamily="34" charset="0"/>
                <a:cs typeface="Arial" panose="020B0604020202020204" pitchFamily="34" charset="0"/>
              </a:rPr>
              <a:t>Basic concepts</a:t>
            </a:r>
          </a:p>
        </p:txBody>
      </p:sp>
      <p:sp>
        <p:nvSpPr>
          <p:cNvPr id="9" name="TextBox 8">
            <a:extLst>
              <a:ext uri="{FF2B5EF4-FFF2-40B4-BE49-F238E27FC236}">
                <a16:creationId xmlns:a16="http://schemas.microsoft.com/office/drawing/2014/main" id="{92DDE9B3-B6C8-465D-9B2D-1D69CE223E9A}"/>
              </a:ext>
            </a:extLst>
          </p:cNvPr>
          <p:cNvSpPr txBox="1"/>
          <p:nvPr/>
        </p:nvSpPr>
        <p:spPr>
          <a:xfrm>
            <a:off x="3971925" y="1006476"/>
            <a:ext cx="6096000" cy="582660"/>
          </a:xfrm>
          <a:prstGeom prst="rect">
            <a:avLst/>
          </a:prstGeom>
          <a:noFill/>
        </p:spPr>
        <p:txBody>
          <a:bodyPr wrap="square">
            <a:spAutoFit/>
          </a:bodyPr>
          <a:lstStyle/>
          <a:p>
            <a:pPr>
              <a:lnSpc>
                <a:spcPct val="150000"/>
              </a:lnSpc>
              <a:buNone/>
            </a:pPr>
            <a:r>
              <a:rPr lang="en-IN" sz="1400" dirty="0">
                <a:latin typeface="Times New Roman" pitchFamily="18" charset="0"/>
                <a:cs typeface="Times New Roman" pitchFamily="18" charset="0"/>
              </a:rPr>
              <a:t> </a:t>
            </a:r>
            <a:r>
              <a:rPr lang="en-IN" sz="2400" b="1" dirty="0">
                <a:solidFill>
                  <a:schemeClr val="accent4">
                    <a:lumMod val="50000"/>
                  </a:schemeClr>
                </a:solidFill>
                <a:latin typeface="Arial" panose="020B0604020202020204" pitchFamily="34" charset="0"/>
                <a:cs typeface="Arial" panose="020B0604020202020204" pitchFamily="34" charset="0"/>
              </a:rPr>
              <a:t>Deep Neural Networks (DNN)</a:t>
            </a:r>
            <a:endParaRPr lang="en-IN" sz="2400" dirty="0"/>
          </a:p>
        </p:txBody>
      </p:sp>
      <p:sp>
        <p:nvSpPr>
          <p:cNvPr id="11" name="TextBox 10">
            <a:extLst>
              <a:ext uri="{FF2B5EF4-FFF2-40B4-BE49-F238E27FC236}">
                <a16:creationId xmlns:a16="http://schemas.microsoft.com/office/drawing/2014/main" id="{58ED7DAE-0C09-41E6-BA4D-43E842BB30E3}"/>
              </a:ext>
            </a:extLst>
          </p:cNvPr>
          <p:cNvSpPr txBox="1"/>
          <p:nvPr/>
        </p:nvSpPr>
        <p:spPr>
          <a:xfrm>
            <a:off x="542925" y="1959650"/>
            <a:ext cx="6800850" cy="4062651"/>
          </a:xfrm>
          <a:prstGeom prst="rect">
            <a:avLst/>
          </a:prstGeom>
          <a:noFill/>
        </p:spPr>
        <p:txBody>
          <a:bodyPr wrap="square">
            <a:spAutoFit/>
          </a:bodyPr>
          <a:lstStyle/>
          <a:p>
            <a:pPr marL="285750" indent="-285750" algn="just">
              <a:lnSpc>
                <a:spcPts val="2600"/>
              </a:lnSpc>
              <a:buFont typeface="Arial" panose="020B0604020202020204" pitchFamily="34" charset="0"/>
              <a:buChar char="•"/>
            </a:pPr>
            <a:r>
              <a:rPr lang="en-US" dirty="0">
                <a:latin typeface="Arial" panose="020B0604020202020204" pitchFamily="34" charset="0"/>
                <a:cs typeface="Arial" panose="020B0604020202020204" pitchFamily="34" charset="0"/>
              </a:rPr>
              <a:t>A deep neural network (DNN) is an artificial neural network (ANN) with multiple layers between the input and output layers. </a:t>
            </a:r>
          </a:p>
          <a:p>
            <a:pPr marL="285750" indent="-285750" algn="just">
              <a:lnSpc>
                <a:spcPts val="26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just">
              <a:lnSpc>
                <a:spcPts val="2600"/>
              </a:lnSpc>
              <a:buFont typeface="Arial" panose="020B0604020202020204" pitchFamily="34" charset="0"/>
              <a:buChar char="•"/>
            </a:pPr>
            <a:r>
              <a:rPr lang="en-US" dirty="0">
                <a:latin typeface="Arial" panose="020B0604020202020204" pitchFamily="34" charset="0"/>
                <a:cs typeface="Arial" panose="020B0604020202020204" pitchFamily="34" charset="0"/>
              </a:rPr>
              <a:t>At first, the DNN creates a map of virtual neurons and assigns random numerical values, or "weights", to connections between them.</a:t>
            </a:r>
          </a:p>
          <a:p>
            <a:pPr marL="285750" indent="-285750" algn="just">
              <a:lnSpc>
                <a:spcPts val="2600"/>
              </a:lnSpc>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lnSpc>
                <a:spcPts val="2600"/>
              </a:lnSpc>
              <a:buFont typeface="Arial" panose="020B0604020202020204" pitchFamily="34" charset="0"/>
              <a:buChar char="•"/>
            </a:pPr>
            <a:r>
              <a:rPr lang="en-US" dirty="0">
                <a:solidFill>
                  <a:schemeClr val="tx2">
                    <a:lumMod val="10000"/>
                  </a:schemeClr>
                </a:solidFill>
                <a:latin typeface="Arial" pitchFamily="34" charset="0"/>
                <a:ea typeface="Calibri" pitchFamily="34" charset="0"/>
                <a:cs typeface="Arial" pitchFamily="34" charset="0"/>
              </a:rPr>
              <a:t>There are various algorithms in deep learning such as Artificial Neural Networks(ANN), Convolution Neural Network(CNN), Recurrent Neural Network(RNN), </a:t>
            </a:r>
            <a:r>
              <a:rPr lang="en-US" dirty="0">
                <a:solidFill>
                  <a:srgbClr val="202124"/>
                </a:solidFill>
                <a:latin typeface="Arial" pitchFamily="34" charset="0"/>
                <a:ea typeface="Times New Roman" panose="02020603050405020304" pitchFamily="18" charset="0"/>
                <a:cs typeface="Arial" pitchFamily="34" charset="0"/>
              </a:rPr>
              <a:t>Feed forward Neural Network etc.</a:t>
            </a:r>
            <a:endParaRPr lang="en-IN" dirty="0">
              <a:latin typeface="Arial" pitchFamily="34" charset="0"/>
              <a:cs typeface="Arial" pitchFamily="34" charset="0"/>
            </a:endParaRPr>
          </a:p>
        </p:txBody>
      </p:sp>
      <p:pic>
        <p:nvPicPr>
          <p:cNvPr id="12" name="Picture 11">
            <a:extLst>
              <a:ext uri="{FF2B5EF4-FFF2-40B4-BE49-F238E27FC236}">
                <a16:creationId xmlns:a16="http://schemas.microsoft.com/office/drawing/2014/main" id="{FC9EC4F0-73BE-46F3-B4BB-387EE5381807}"/>
              </a:ext>
            </a:extLst>
          </p:cNvPr>
          <p:cNvPicPr>
            <a:picLocks noChangeAspect="1"/>
          </p:cNvPicPr>
          <p:nvPr/>
        </p:nvPicPr>
        <p:blipFill>
          <a:blip r:embed="rId2"/>
          <a:stretch>
            <a:fillRect/>
          </a:stretch>
        </p:blipFill>
        <p:spPr>
          <a:xfrm>
            <a:off x="7687802" y="1959650"/>
            <a:ext cx="3665998" cy="3696216"/>
          </a:xfrm>
          <a:prstGeom prst="rect">
            <a:avLst/>
          </a:prstGeom>
        </p:spPr>
      </p:pic>
    </p:spTree>
    <p:extLst>
      <p:ext uri="{BB962C8B-B14F-4D97-AF65-F5344CB8AC3E}">
        <p14:creationId xmlns:p14="http://schemas.microsoft.com/office/powerpoint/2010/main" val="2240081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52450" y="1711702"/>
            <a:ext cx="10944225" cy="2862322"/>
          </a:xfrm>
          <a:prstGeom prst="rect">
            <a:avLst/>
          </a:prstGeom>
          <a:noFill/>
        </p:spPr>
        <p:txBody>
          <a:bodyPr wrap="square">
            <a:spAutoFit/>
          </a:bodyPr>
          <a:lstStyle/>
          <a:p>
            <a:endParaRPr lang="en-US" dirty="0"/>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In agriculture, the yield is a measurement of the amount of a crop grown, or product such as wool, meat or milk produced, per unit area of land. </a:t>
            </a:r>
          </a:p>
          <a:p>
            <a:pPr marL="285750" indent="-285750" algn="just"/>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Innovations, such as the use of fertilizer, the creation of better farming tools, new methods of farming and improved crop varieties, have improved yields.</a:t>
            </a: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The higher the yield and more intensive use of the farmland, the higher the productivity and profitability of a farm; this increases the well-being of farming families. </a:t>
            </a:r>
          </a:p>
          <a:p>
            <a:pPr marL="285750" indent="-285750" algn="just"/>
            <a:endParaRPr lang="en-US"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A8404F2C-471C-4FA1-BD4C-268C2369515D}"/>
              </a:ext>
            </a:extLst>
          </p:cNvPr>
          <p:cNvSpPr txBox="1"/>
          <p:nvPr/>
        </p:nvSpPr>
        <p:spPr>
          <a:xfrm>
            <a:off x="4667250" y="539234"/>
            <a:ext cx="6096000" cy="584775"/>
          </a:xfrm>
          <a:prstGeom prst="rect">
            <a:avLst/>
          </a:prstGeom>
          <a:noFill/>
        </p:spPr>
        <p:txBody>
          <a:bodyPr wrap="square">
            <a:spAutoFit/>
          </a:bodyPr>
          <a:lstStyle/>
          <a:p>
            <a:r>
              <a:rPr lang="en-IN" sz="3200" b="1" dirty="0">
                <a:solidFill>
                  <a:schemeClr val="accent4">
                    <a:lumMod val="50000"/>
                  </a:schemeClr>
                </a:solidFill>
                <a:latin typeface="Arial" panose="020B0604020202020204" pitchFamily="34" charset="0"/>
                <a:cs typeface="Arial" panose="020B0604020202020204" pitchFamily="34" charset="0"/>
              </a:rPr>
              <a:t>CROP YIELD</a:t>
            </a:r>
            <a:endParaRPr lang="en-IN" sz="3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26571" y="1826002"/>
            <a:ext cx="11541968" cy="4524315"/>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Stochastic gradient descent (SGD) algorithm is used in our model to learn the best set of weights and biases of the neural network that minimize the loss function.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While learning, the SGD algorithm works by randomly choosing a small number of training inputs, which is referred as Batch size.</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i="0" dirty="0">
                <a:solidFill>
                  <a:srgbClr val="202124"/>
                </a:solidFill>
                <a:effectLst/>
                <a:latin typeface="Arial" panose="020B0604020202020204" pitchFamily="34" charset="0"/>
                <a:cs typeface="Arial" panose="020B0604020202020204" pitchFamily="34" charset="0"/>
              </a:rPr>
              <a:t>SGD randomly picks one data point from the whole data set at each iteration to reduce the computations enormously.</a:t>
            </a:r>
          </a:p>
          <a:p>
            <a:pPr marL="285750" indent="-285750" algn="just">
              <a:buFont typeface="Arial" panose="020B0604020202020204" pitchFamily="34" charset="0"/>
              <a:buChar char="•"/>
            </a:pPr>
            <a:endParaRPr lang="en-US" dirty="0">
              <a:solidFill>
                <a:srgbClr val="202124"/>
              </a:solidFill>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212529"/>
                </a:solidFill>
                <a:effectLst/>
                <a:latin typeface="Arial" panose="020B0604020202020204" pitchFamily="34" charset="0"/>
                <a:cs typeface="Arial" panose="020B0604020202020204" pitchFamily="34" charset="0"/>
              </a:rPr>
              <a:t>The advantages of Stochastic Gradient Descent are:</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742950" lvl="1" indent="-285750" eaLnBrk="0" fontAlgn="base" hangingPunct="0">
              <a:lnSpc>
                <a:spcPct val="150000"/>
              </a:lnSpc>
              <a:spcBef>
                <a:spcPct val="0"/>
              </a:spcBef>
              <a:spcAft>
                <a:spcPct val="0"/>
              </a:spcAft>
              <a:buFont typeface="Wingdings" panose="05000000000000000000" pitchFamily="2" charset="2"/>
              <a:buChar char="ü"/>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Efficiency</a:t>
            </a:r>
          </a:p>
          <a:p>
            <a:pPr marL="742950" lvl="1" indent="-285750" eaLnBrk="0" fontAlgn="base" hangingPunct="0">
              <a:spcBef>
                <a:spcPct val="0"/>
              </a:spcBef>
              <a:spcAft>
                <a:spcPct val="0"/>
              </a:spcAft>
              <a:buFont typeface="Wingdings" panose="05000000000000000000" pitchFamily="2" charset="2"/>
              <a:buChar char="ü"/>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Ease of implementation</a:t>
            </a:r>
          </a:p>
          <a:p>
            <a:pPr marL="285750" indent="-285750" algn="just">
              <a:buFont typeface="Arial" panose="020B0604020202020204" pitchFamily="34" charset="0"/>
              <a:buChar char="•"/>
            </a:pPr>
            <a:endParaRPr lang="en-US" i="0" dirty="0">
              <a:solidFill>
                <a:srgbClr val="202124"/>
              </a:solidFill>
              <a:effectLst/>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marL="285750" indent="-285750" algn="just"/>
            <a:endParaRPr lang="en-US"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AF5C6B56-7F4F-4FA5-9114-EB1C650CDD35}"/>
              </a:ext>
            </a:extLst>
          </p:cNvPr>
          <p:cNvSpPr txBox="1"/>
          <p:nvPr/>
        </p:nvSpPr>
        <p:spPr>
          <a:xfrm>
            <a:off x="4057650" y="631538"/>
            <a:ext cx="6096000" cy="553998"/>
          </a:xfrm>
          <a:prstGeom prst="rect">
            <a:avLst/>
          </a:prstGeom>
          <a:noFill/>
        </p:spPr>
        <p:txBody>
          <a:bodyPr wrap="square">
            <a:spAutoFit/>
          </a:bodyPr>
          <a:lstStyle/>
          <a:p>
            <a:r>
              <a:rPr lang="en-IN" sz="3000" b="1" dirty="0">
                <a:solidFill>
                  <a:schemeClr val="accent4">
                    <a:lumMod val="50000"/>
                  </a:schemeClr>
                </a:solidFill>
                <a:latin typeface="Arial" panose="020B0604020202020204" pitchFamily="34" charset="0"/>
                <a:cs typeface="Arial" panose="020B0604020202020204" pitchFamily="34" charset="0"/>
              </a:rPr>
              <a:t>SGD OPTIMIZATION</a:t>
            </a:r>
            <a:endParaRPr lang="en-IN" sz="3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26571" y="1826002"/>
            <a:ext cx="11541968" cy="3754874"/>
          </a:xfrm>
          <a:prstGeom prst="rect">
            <a:avLst/>
          </a:prstGeom>
          <a:noFill/>
        </p:spPr>
        <p:txBody>
          <a:bodyPr wrap="square">
            <a:spAutoFit/>
          </a:bodyPr>
          <a:lstStyle/>
          <a:p>
            <a:pPr marL="285750" indent="-285750" algn="just">
              <a:buFont typeface="Arial" panose="020B0604020202020204" pitchFamily="34" charset="0"/>
              <a:buChar char="•"/>
            </a:pPr>
            <a:r>
              <a:rPr lang="en-US" sz="2000" dirty="0">
                <a:latin typeface="Arial" panose="020B0604020202020204" pitchFamily="34" charset="0"/>
                <a:cs typeface="Arial" panose="020B0604020202020204" pitchFamily="34" charset="0"/>
              </a:rPr>
              <a:t>XGBoost is a technique of ensemble learning. Ensemble learning is a method for combining the prediction performance of several learners in a structured way. </a:t>
            </a:r>
          </a:p>
          <a:p>
            <a:pPr marL="285750" indent="-285750" algn="jus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000" dirty="0">
                <a:latin typeface="Arial" panose="020B0604020202020204" pitchFamily="34" charset="0"/>
                <a:cs typeface="Arial" panose="020B0604020202020204" pitchFamily="34" charset="0"/>
              </a:rPr>
              <a:t>Ensemble modeling is a useful tool for improving your model's performance. The ensemble's foundation learners, or models, may be from the same or various learning algorithms. </a:t>
            </a:r>
          </a:p>
          <a:p>
            <a:pPr marL="285750" indent="-285750" algn="jus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000" dirty="0">
                <a:latin typeface="Arial" panose="020B0604020202020204" pitchFamily="34" charset="0"/>
                <a:cs typeface="Arial" panose="020B0604020202020204" pitchFamily="34" charset="0"/>
              </a:rPr>
              <a:t>Decision trees are constructed sequentially in this approach. In XGBoost, weights are very significant. </a:t>
            </a:r>
          </a:p>
          <a:p>
            <a:pPr marL="285750" indent="-285750" algn="jus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000" dirty="0">
                <a:latin typeface="Arial" panose="020B0604020202020204" pitchFamily="34" charset="0"/>
                <a:cs typeface="Arial" panose="020B0604020202020204" pitchFamily="34" charset="0"/>
              </a:rPr>
              <a:t>In XGBoost, gradient boosted decision trees are developed. Weights are assigned to each of the independent factors, which are then fed into the decision tree, that anticipates outcomes.</a:t>
            </a:r>
          </a:p>
          <a:p>
            <a:pPr marL="285750" indent="-285750" algn="just"/>
            <a:endParaRPr lang="en-US"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927CE4FF-3DEF-4506-9BCC-FF0834F73547}"/>
              </a:ext>
            </a:extLst>
          </p:cNvPr>
          <p:cNvSpPr txBox="1"/>
          <p:nvPr/>
        </p:nvSpPr>
        <p:spPr>
          <a:xfrm>
            <a:off x="4848225" y="624959"/>
            <a:ext cx="6096000" cy="553998"/>
          </a:xfrm>
          <a:prstGeom prst="rect">
            <a:avLst/>
          </a:prstGeom>
          <a:noFill/>
        </p:spPr>
        <p:txBody>
          <a:bodyPr wrap="square">
            <a:spAutoFit/>
          </a:bodyPr>
          <a:lstStyle/>
          <a:p>
            <a:r>
              <a:rPr lang="en-IN" sz="3000" b="1" dirty="0">
                <a:solidFill>
                  <a:schemeClr val="accent4">
                    <a:lumMod val="50000"/>
                  </a:schemeClr>
                </a:solidFill>
                <a:latin typeface="Arial" panose="020B0604020202020204" pitchFamily="34" charset="0"/>
                <a:cs typeface="Arial" panose="020B0604020202020204" pitchFamily="34" charset="0"/>
              </a:rPr>
              <a:t>XGBOOST</a:t>
            </a:r>
            <a:endParaRPr lang="en-IN" sz="3000" dirty="0"/>
          </a:p>
        </p:txBody>
      </p:sp>
    </p:spTree>
    <p:extLst>
      <p:ext uri="{BB962C8B-B14F-4D97-AF65-F5344CB8AC3E}">
        <p14:creationId xmlns:p14="http://schemas.microsoft.com/office/powerpoint/2010/main" val="1475798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91886"/>
            <a:ext cx="10972800" cy="1025752"/>
          </a:xfrm>
        </p:spPr>
        <p:txBody>
          <a:bodyPr/>
          <a:lstStyle/>
          <a:p>
            <a:r>
              <a:rPr lang="en-IN" sz="3500" dirty="0">
                <a:latin typeface="Times New Roman" pitchFamily="18" charset="0"/>
                <a:cs typeface="Times New Roman" pitchFamily="18" charset="0"/>
              </a:rPr>
              <a:t>Implementation:</a:t>
            </a:r>
            <a:endParaRPr lang="en-US" sz="35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728E6DA9-9423-47D0-90EA-BBA1C3D813E0}" type="slidenum">
              <a:rPr lang="en-US" smtClean="0"/>
              <a:pPr/>
              <a:t>27</a:t>
            </a:fld>
            <a:endParaRPr lang="en-US"/>
          </a:p>
        </p:txBody>
      </p:sp>
      <p:sp>
        <p:nvSpPr>
          <p:cNvPr id="9" name="TextBox 8"/>
          <p:cNvSpPr txBox="1"/>
          <p:nvPr/>
        </p:nvSpPr>
        <p:spPr>
          <a:xfrm>
            <a:off x="5075853" y="5971592"/>
            <a:ext cx="2099387" cy="369332"/>
          </a:xfrm>
          <a:prstGeom prst="rect">
            <a:avLst/>
          </a:prstGeom>
          <a:noFill/>
        </p:spPr>
        <p:txBody>
          <a:bodyPr wrap="square" rtlCol="0">
            <a:spAutoFit/>
          </a:bodyPr>
          <a:lstStyle/>
          <a:p>
            <a:r>
              <a:rPr lang="en-IN" dirty="0">
                <a:latin typeface="Times New Roman" pitchFamily="18" charset="0"/>
                <a:cs typeface="Times New Roman" pitchFamily="18" charset="0"/>
              </a:rPr>
              <a:t>     Home Page</a:t>
            </a:r>
            <a:endParaRPr lang="en-US"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6D947523-CAC1-BB8D-AB00-8E48231C74B6}"/>
              </a:ext>
            </a:extLst>
          </p:cNvPr>
          <p:cNvPicPr>
            <a:picLocks noChangeAspect="1"/>
          </p:cNvPicPr>
          <p:nvPr/>
        </p:nvPicPr>
        <p:blipFill>
          <a:blip r:embed="rId2"/>
          <a:stretch>
            <a:fillRect/>
          </a:stretch>
        </p:blipFill>
        <p:spPr>
          <a:xfrm>
            <a:off x="1485900" y="1151059"/>
            <a:ext cx="9534525" cy="455588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28E6DA9-9423-47D0-90EA-BBA1C3D813E0}" type="slidenum">
              <a:rPr lang="en-US" smtClean="0"/>
              <a:pPr/>
              <a:t>28</a:t>
            </a:fld>
            <a:endParaRPr lang="en-US"/>
          </a:p>
        </p:txBody>
      </p:sp>
      <p:sp>
        <p:nvSpPr>
          <p:cNvPr id="9" name="TextBox 8"/>
          <p:cNvSpPr txBox="1"/>
          <p:nvPr/>
        </p:nvSpPr>
        <p:spPr>
          <a:xfrm>
            <a:off x="4124131" y="5747656"/>
            <a:ext cx="4096138" cy="369332"/>
          </a:xfrm>
          <a:prstGeom prst="rect">
            <a:avLst/>
          </a:prstGeom>
          <a:noFill/>
        </p:spPr>
        <p:txBody>
          <a:bodyPr wrap="square" rtlCol="0">
            <a:spAutoFit/>
          </a:bodyPr>
          <a:lstStyle/>
          <a:p>
            <a:r>
              <a:rPr lang="en-US" dirty="0">
                <a:latin typeface="Times New Roman" pitchFamily="18" charset="0"/>
                <a:cs typeface="Times New Roman" pitchFamily="18" charset="0"/>
              </a:rPr>
              <a:t>Enter the values to get the suitable yield</a:t>
            </a:r>
          </a:p>
        </p:txBody>
      </p:sp>
      <p:pic>
        <p:nvPicPr>
          <p:cNvPr id="10" name="Picture 9">
            <a:extLst>
              <a:ext uri="{FF2B5EF4-FFF2-40B4-BE49-F238E27FC236}">
                <a16:creationId xmlns:a16="http://schemas.microsoft.com/office/drawing/2014/main" id="{41BAA1EE-0997-47C8-8C0A-01B79DC26755}"/>
              </a:ext>
            </a:extLst>
          </p:cNvPr>
          <p:cNvPicPr>
            <a:picLocks noChangeAspect="1"/>
          </p:cNvPicPr>
          <p:nvPr/>
        </p:nvPicPr>
        <p:blipFill>
          <a:blip r:embed="rId2"/>
          <a:stretch>
            <a:fillRect/>
          </a:stretch>
        </p:blipFill>
        <p:spPr>
          <a:xfrm>
            <a:off x="804846" y="741012"/>
            <a:ext cx="10187003" cy="479107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28E6DA9-9423-47D0-90EA-BBA1C3D813E0}" type="slidenum">
              <a:rPr lang="en-US" smtClean="0"/>
              <a:pPr/>
              <a:t>29</a:t>
            </a:fld>
            <a:endParaRPr lang="en-US"/>
          </a:p>
        </p:txBody>
      </p:sp>
      <p:sp>
        <p:nvSpPr>
          <p:cNvPr id="8" name="TextBox 7"/>
          <p:cNvSpPr txBox="1"/>
          <p:nvPr/>
        </p:nvSpPr>
        <p:spPr>
          <a:xfrm>
            <a:off x="4338735" y="5719665"/>
            <a:ext cx="3844212" cy="369332"/>
          </a:xfrm>
          <a:prstGeom prst="rect">
            <a:avLst/>
          </a:prstGeom>
          <a:noFill/>
        </p:spPr>
        <p:txBody>
          <a:bodyPr wrap="square" rtlCol="0">
            <a:spAutoFit/>
          </a:bodyPr>
          <a:lstStyle/>
          <a:p>
            <a:r>
              <a:rPr lang="en-US" dirty="0">
                <a:latin typeface="Times New Roman" pitchFamily="18" charset="0"/>
                <a:cs typeface="Times New Roman" pitchFamily="18" charset="0"/>
              </a:rPr>
              <a:t>Enter the values to get the suitable crop</a:t>
            </a:r>
          </a:p>
        </p:txBody>
      </p:sp>
      <p:pic>
        <p:nvPicPr>
          <p:cNvPr id="3" name="Picture 2">
            <a:extLst>
              <a:ext uri="{FF2B5EF4-FFF2-40B4-BE49-F238E27FC236}">
                <a16:creationId xmlns:a16="http://schemas.microsoft.com/office/drawing/2014/main" id="{64FBB4A6-9ACA-4FC1-8062-42210F72149F}"/>
              </a:ext>
            </a:extLst>
          </p:cNvPr>
          <p:cNvPicPr>
            <a:picLocks noChangeAspect="1"/>
          </p:cNvPicPr>
          <p:nvPr/>
        </p:nvPicPr>
        <p:blipFill>
          <a:blip r:embed="rId2"/>
          <a:stretch>
            <a:fillRect/>
          </a:stretch>
        </p:blipFill>
        <p:spPr>
          <a:xfrm>
            <a:off x="1064953" y="919286"/>
            <a:ext cx="10391775" cy="457346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4"/>
          </p:nvPr>
        </p:nvSpPr>
        <p:spPr/>
        <p:txBody>
          <a:bodyPr/>
          <a:lstStyle/>
          <a:p>
            <a:fld id="{EA87306C-81BA-4795-A5CA-9392456A8C1E}" type="slidenum">
              <a:rPr lang="en-US" smtClean="0"/>
              <a:pPr/>
              <a:t>3</a:t>
            </a:fld>
            <a:endParaRPr lang="en-US" dirty="0"/>
          </a:p>
        </p:txBody>
      </p:sp>
      <p:sp>
        <p:nvSpPr>
          <p:cNvPr id="8" name="Title 7"/>
          <p:cNvSpPr>
            <a:spLocks noGrp="1"/>
          </p:cNvSpPr>
          <p:nvPr>
            <p:ph type="title"/>
          </p:nvPr>
        </p:nvSpPr>
        <p:spPr>
          <a:xfrm>
            <a:off x="0" y="0"/>
            <a:ext cx="9937102" cy="1035697"/>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b="1" dirty="0">
                <a:ln>
                  <a:solidFill>
                    <a:schemeClr val="bg1">
                      <a:lumMod val="50000"/>
                    </a:schemeClr>
                  </a:solidFill>
                </a:ln>
                <a:solidFill>
                  <a:schemeClr val="tx1"/>
                </a:solidFill>
                <a:latin typeface="Arial" panose="020B0604020202020204" pitchFamily="34" charset="0"/>
                <a:cs typeface="Arial" panose="020B0604020202020204" pitchFamily="34" charset="0"/>
              </a:rPr>
              <a:t>Analysis and explanation of identified problem</a:t>
            </a:r>
            <a:endParaRPr lang="en-IN" sz="2500" dirty="0">
              <a:ln>
                <a:solidFill>
                  <a:schemeClr val="bg1">
                    <a:lumMod val="50000"/>
                  </a:schemeClr>
                </a:solidFill>
              </a:ln>
            </a:endParaRPr>
          </a:p>
        </p:txBody>
      </p:sp>
      <p:sp>
        <p:nvSpPr>
          <p:cNvPr id="10" name="TextBox 9"/>
          <p:cNvSpPr txBox="1"/>
          <p:nvPr/>
        </p:nvSpPr>
        <p:spPr>
          <a:xfrm>
            <a:off x="284195" y="1583027"/>
            <a:ext cx="9368712" cy="3190297"/>
          </a:xfrm>
          <a:prstGeom prst="rect">
            <a:avLst/>
          </a:prstGeom>
          <a:noFill/>
        </p:spPr>
        <p:txBody>
          <a:bodyPr wrap="square">
            <a:spAutoFit/>
          </a:bodyPr>
          <a:lstStyle/>
          <a:p>
            <a:pPr algn="just">
              <a:lnSpc>
                <a:spcPct val="150000"/>
              </a:lnSpc>
            </a:pPr>
            <a:r>
              <a:rPr lang="en-IN" sz="1700" dirty="0">
                <a:latin typeface="Arial" panose="020B0604020202020204" pitchFamily="34" charset="0"/>
                <a:cs typeface="Arial" panose="020B0604020202020204" pitchFamily="34" charset="0"/>
              </a:rPr>
              <a:t>The difficulty present among farmers is that they don’t opt for proper crop based on the necessities. Due to this productivity is affected. Selection of crop and fertilizer for that crop </a:t>
            </a:r>
            <a:r>
              <a:rPr lang="en-IN" sz="1700" dirty="0" err="1">
                <a:latin typeface="Arial" panose="020B0604020202020204" pitchFamily="34" charset="0"/>
                <a:cs typeface="Arial" panose="020B0604020202020204" pitchFamily="34" charset="0"/>
              </a:rPr>
              <a:t>i</a:t>
            </a:r>
            <a:r>
              <a:rPr lang="en-US" sz="1700" dirty="0">
                <a:latin typeface="Arial" panose="020B0604020202020204" pitchFamily="34" charset="0"/>
                <a:cs typeface="Arial" panose="020B0604020202020204" pitchFamily="34" charset="0"/>
              </a:rPr>
              <a:t>s an important issue for agriculture planning</a:t>
            </a:r>
            <a:r>
              <a:rPr lang="en-IN" sz="1700" dirty="0">
                <a:latin typeface="Arial" panose="020B0604020202020204" pitchFamily="34" charset="0"/>
                <a:cs typeface="Arial" panose="020B0604020202020204" pitchFamily="34" charset="0"/>
              </a:rPr>
              <a:t>. Currently, leading crop yield prediction techniques mostly rely on locally sensed data, such as rainfall measurements and farmer surveys from field visits. Locally sensed data provide detailed information but are expensive to collect, often noisy, and extremely difficult to scale. Geographical data, a cheap and globally accessible resource, coupled with modern deep learning learning approaches offers a potential solution. </a:t>
            </a:r>
            <a:r>
              <a:rPr lang="en-US" sz="1700" dirty="0">
                <a:latin typeface="Arial" panose="020B0604020202020204" pitchFamily="34" charset="0"/>
                <a:cs typeface="Arial" panose="020B0604020202020204" pitchFamily="34" charset="0"/>
              </a:rPr>
              <a:t>Approaches utilizing remotely sensed data, potentially provide a cheap, equally effective alternative.</a:t>
            </a:r>
            <a:endParaRPr lang="en-IN" sz="1700" dirty="0">
              <a:latin typeface="Arial" panose="020B0604020202020204" pitchFamily="34" charset="0"/>
              <a:cs typeface="Arial" panose="020B0604020202020204" pitchFamily="34" charset="0"/>
            </a:endParaRPr>
          </a:p>
        </p:txBody>
      </p:sp>
      <p:pic>
        <p:nvPicPr>
          <p:cNvPr id="11" name="Picture Placeholder 12" descr="A picture containing grass sprouting"/>
          <p:cNvPicPr>
            <a:picLocks noChangeAspect="1"/>
          </p:cNvPicPr>
          <p:nvPr/>
        </p:nvPicPr>
        <p:blipFill rotWithShape="1">
          <a:blip r:embed="rId2" cstate="screen">
            <a:extLst>
              <a:ext uri="{28A0092B-C50C-407E-A947-70E740481C1C}">
                <a14:useLocalDpi xmlns:a14="http://schemas.microsoft.com/office/drawing/2010/main" val="0"/>
              </a:ext>
            </a:extLst>
          </a:blip>
          <a:srcRect/>
          <a:stretch>
            <a:fillRect/>
          </a:stretch>
        </p:blipFill>
        <p:spPr>
          <a:xfrm>
            <a:off x="9881118" y="0"/>
            <a:ext cx="2301357" cy="6869983"/>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28E6DA9-9423-47D0-90EA-BBA1C3D813E0}" type="slidenum">
              <a:rPr lang="en-US" smtClean="0"/>
              <a:pPr/>
              <a:t>30</a:t>
            </a:fld>
            <a:endParaRPr lang="en-US"/>
          </a:p>
        </p:txBody>
      </p:sp>
      <p:sp>
        <p:nvSpPr>
          <p:cNvPr id="8" name="TextBox 7"/>
          <p:cNvSpPr txBox="1"/>
          <p:nvPr/>
        </p:nvSpPr>
        <p:spPr>
          <a:xfrm>
            <a:off x="4095750" y="2096278"/>
            <a:ext cx="2743200" cy="369332"/>
          </a:xfrm>
          <a:prstGeom prst="rect">
            <a:avLst/>
          </a:prstGeom>
          <a:noFill/>
        </p:spPr>
        <p:txBody>
          <a:bodyPr wrap="square" rtlCol="0">
            <a:spAutoFit/>
          </a:bodyPr>
          <a:lstStyle/>
          <a:p>
            <a:r>
              <a:rPr lang="en-US" dirty="0">
                <a:latin typeface="Times New Roman" pitchFamily="18" charset="0"/>
                <a:cs typeface="Times New Roman" pitchFamily="18" charset="0"/>
              </a:rPr>
              <a:t>Predicted Yield in Kg/ha</a:t>
            </a:r>
          </a:p>
        </p:txBody>
      </p:sp>
      <p:pic>
        <p:nvPicPr>
          <p:cNvPr id="5" name="Picture 4">
            <a:extLst>
              <a:ext uri="{FF2B5EF4-FFF2-40B4-BE49-F238E27FC236}">
                <a16:creationId xmlns:a16="http://schemas.microsoft.com/office/drawing/2014/main" id="{6D5F78F6-A2C4-47AC-AEAD-3F9B27881631}"/>
              </a:ext>
            </a:extLst>
          </p:cNvPr>
          <p:cNvPicPr>
            <a:picLocks noChangeAspect="1"/>
          </p:cNvPicPr>
          <p:nvPr/>
        </p:nvPicPr>
        <p:blipFill>
          <a:blip r:embed="rId2"/>
          <a:stretch>
            <a:fillRect/>
          </a:stretch>
        </p:blipFill>
        <p:spPr>
          <a:xfrm>
            <a:off x="447675" y="485278"/>
            <a:ext cx="8953500" cy="1493806"/>
          </a:xfrm>
          <a:prstGeom prst="rect">
            <a:avLst/>
          </a:prstGeom>
        </p:spPr>
      </p:pic>
      <p:pic>
        <p:nvPicPr>
          <p:cNvPr id="10" name="Picture 9">
            <a:extLst>
              <a:ext uri="{FF2B5EF4-FFF2-40B4-BE49-F238E27FC236}">
                <a16:creationId xmlns:a16="http://schemas.microsoft.com/office/drawing/2014/main" id="{3AC2AD92-AC79-4DF9-84C9-443DE6579719}"/>
              </a:ext>
            </a:extLst>
          </p:cNvPr>
          <p:cNvPicPr>
            <a:picLocks noChangeAspect="1"/>
          </p:cNvPicPr>
          <p:nvPr/>
        </p:nvPicPr>
        <p:blipFill>
          <a:blip r:embed="rId3"/>
          <a:stretch>
            <a:fillRect/>
          </a:stretch>
        </p:blipFill>
        <p:spPr>
          <a:xfrm>
            <a:off x="4791075" y="3459193"/>
            <a:ext cx="6562725" cy="1640681"/>
          </a:xfrm>
          <a:prstGeom prst="rect">
            <a:avLst/>
          </a:prstGeom>
        </p:spPr>
      </p:pic>
      <p:sp>
        <p:nvSpPr>
          <p:cNvPr id="11" name="TextBox 10">
            <a:extLst>
              <a:ext uri="{FF2B5EF4-FFF2-40B4-BE49-F238E27FC236}">
                <a16:creationId xmlns:a16="http://schemas.microsoft.com/office/drawing/2014/main" id="{CAEE6A64-96F5-430A-988D-BC1FC483C0D4}"/>
              </a:ext>
            </a:extLst>
          </p:cNvPr>
          <p:cNvSpPr txBox="1"/>
          <p:nvPr/>
        </p:nvSpPr>
        <p:spPr>
          <a:xfrm>
            <a:off x="5953125" y="5450828"/>
            <a:ext cx="4029075" cy="369332"/>
          </a:xfrm>
          <a:prstGeom prst="rect">
            <a:avLst/>
          </a:prstGeom>
          <a:noFill/>
        </p:spPr>
        <p:txBody>
          <a:bodyPr wrap="square" rtlCol="0">
            <a:spAutoFit/>
          </a:bodyPr>
          <a:lstStyle/>
          <a:p>
            <a:r>
              <a:rPr lang="en-US" dirty="0">
                <a:latin typeface="Times New Roman" pitchFamily="18" charset="0"/>
                <a:cs typeface="Times New Roman" pitchFamily="18" charset="0"/>
              </a:rPr>
              <a:t>The recommended crop is kidney beans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19878"/>
            <a:ext cx="10972800" cy="997760"/>
          </a:xfrm>
        </p:spPr>
        <p:txBody>
          <a:bodyPr/>
          <a:lstStyle/>
          <a:p>
            <a:r>
              <a:rPr lang="en-IN" sz="3000" b="1" dirty="0">
                <a:latin typeface="Times New Roman" pitchFamily="18" charset="0"/>
                <a:cs typeface="Times New Roman" pitchFamily="18" charset="0"/>
              </a:rPr>
              <a:t>Results:</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609600" y="1390261"/>
            <a:ext cx="10972800" cy="4735902"/>
          </a:xfrm>
        </p:spPr>
        <p:txBody>
          <a:bodyPr/>
          <a:lstStyle/>
          <a:p>
            <a:pPr>
              <a:lnSpc>
                <a:spcPct val="150000"/>
              </a:lnSpc>
            </a:pPr>
            <a:r>
              <a:rPr lang="en-US" sz="2000" dirty="0">
                <a:latin typeface="Arial" panose="020B0604020202020204" pitchFamily="34" charset="0"/>
                <a:cs typeface="Arial" panose="020B0604020202020204" pitchFamily="34" charset="0"/>
              </a:rPr>
              <a:t>The model that has been trained can predict crop yield and recommend the suitable crop with high accuracy.</a:t>
            </a:r>
          </a:p>
          <a:p>
            <a:pPr>
              <a:lnSpc>
                <a:spcPct val="150000"/>
              </a:lnSpc>
            </a:pPr>
            <a:r>
              <a:rPr lang="en-US" sz="2000" dirty="0">
                <a:latin typeface="Arial" panose="020B0604020202020204" pitchFamily="34" charset="0"/>
                <a:cs typeface="Arial" panose="020B0604020202020204" pitchFamily="34" charset="0"/>
              </a:rPr>
              <a:t> The model developed gives the accuracy of 99.3% in all the states of India for the crops during all the seasons.</a:t>
            </a:r>
          </a:p>
          <a:p>
            <a:pPr>
              <a:lnSpc>
                <a:spcPct val="150000"/>
              </a:lnSpc>
            </a:pPr>
            <a:endParaRPr lang="en-US" sz="2000" dirty="0">
              <a:latin typeface="Times New Roman" pitchFamily="18" charset="0"/>
              <a:cs typeface="Times New Roman" pitchFamily="18" charset="0"/>
            </a:endParaRPr>
          </a:p>
          <a:p>
            <a:pPr marL="0" indent="0">
              <a:lnSpc>
                <a:spcPct val="150000"/>
              </a:lnSpc>
              <a:buNone/>
            </a:pPr>
            <a:endParaRPr lang="en-US" dirty="0"/>
          </a:p>
          <a:p>
            <a:pPr>
              <a:buNone/>
            </a:pPr>
            <a:endParaRPr lang="en-US" dirty="0"/>
          </a:p>
          <a:p>
            <a:pPr>
              <a:buNone/>
            </a:pPr>
            <a:endParaRPr lang="en-US" dirty="0"/>
          </a:p>
        </p:txBody>
      </p:sp>
      <p:pic>
        <p:nvPicPr>
          <p:cNvPr id="10" name="Picture 9">
            <a:extLst>
              <a:ext uri="{FF2B5EF4-FFF2-40B4-BE49-F238E27FC236}">
                <a16:creationId xmlns:a16="http://schemas.microsoft.com/office/drawing/2014/main" id="{2BC13C30-EADE-4664-BACB-50864E89AF65}"/>
              </a:ext>
            </a:extLst>
          </p:cNvPr>
          <p:cNvPicPr>
            <a:picLocks noChangeAspect="1"/>
          </p:cNvPicPr>
          <p:nvPr/>
        </p:nvPicPr>
        <p:blipFill>
          <a:blip r:embed="rId2"/>
          <a:stretch>
            <a:fillRect/>
          </a:stretch>
        </p:blipFill>
        <p:spPr>
          <a:xfrm>
            <a:off x="1590675" y="3552825"/>
            <a:ext cx="9267825" cy="2573337"/>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13.png">
            <a:extLst>
              <a:ext uri="{FF2B5EF4-FFF2-40B4-BE49-F238E27FC236}">
                <a16:creationId xmlns:a16="http://schemas.microsoft.com/office/drawing/2014/main" id="{23D4B3FC-C2B9-492B-8FE5-A2D81460D8B9}"/>
              </a:ext>
            </a:extLst>
          </p:cNvPr>
          <p:cNvPicPr>
            <a:picLocks noChangeAspect="1"/>
          </p:cNvPicPr>
          <p:nvPr/>
        </p:nvPicPr>
        <p:blipFill>
          <a:blip r:embed="rId2" cstate="print"/>
          <a:stretch>
            <a:fillRect/>
          </a:stretch>
        </p:blipFill>
        <p:spPr>
          <a:xfrm>
            <a:off x="3451225" y="694371"/>
            <a:ext cx="5159375" cy="3125154"/>
          </a:xfrm>
          <a:prstGeom prst="rect">
            <a:avLst/>
          </a:prstGeom>
        </p:spPr>
      </p:pic>
      <p:sp>
        <p:nvSpPr>
          <p:cNvPr id="11" name="TextBox 10">
            <a:extLst>
              <a:ext uri="{FF2B5EF4-FFF2-40B4-BE49-F238E27FC236}">
                <a16:creationId xmlns:a16="http://schemas.microsoft.com/office/drawing/2014/main" id="{5ACA5453-AE2E-4715-A509-C5D38774A01D}"/>
              </a:ext>
            </a:extLst>
          </p:cNvPr>
          <p:cNvSpPr txBox="1"/>
          <p:nvPr/>
        </p:nvSpPr>
        <p:spPr>
          <a:xfrm>
            <a:off x="466725" y="4143376"/>
            <a:ext cx="11163300" cy="170687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Our model takes the input values such as Latitude, Longitude, Apparent temperature, pressure, humidity, Temperature maximum, Temperature minimum, NDVI entered by the user in a web page interface displays the predicted yield of a crop in Kilogram (kg) per hectare.</a:t>
            </a:r>
          </a:p>
          <a:p>
            <a:pPr marL="285750" indent="-285750">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A crop recommender suggests a suitable crop based on the XGBoost technique.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62167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29208"/>
            <a:ext cx="10972800" cy="988430"/>
          </a:xfrm>
        </p:spPr>
        <p:txBody>
          <a:bodyPr/>
          <a:lstStyle/>
          <a:p>
            <a:r>
              <a:rPr lang="en-IN" sz="3000" b="1" dirty="0">
                <a:latin typeface="Times New Roman" pitchFamily="18" charset="0"/>
                <a:cs typeface="Times New Roman" pitchFamily="18" charset="0"/>
              </a:rPr>
              <a:t>Conclusion:</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354563" y="1184988"/>
            <a:ext cx="11588621" cy="4941176"/>
          </a:xfrm>
        </p:spPr>
        <p:txBody>
          <a:bodyPr/>
          <a:lstStyle/>
          <a:p>
            <a:pPr>
              <a:lnSpc>
                <a:spcPct val="150000"/>
              </a:lnSpc>
            </a:pPr>
            <a:r>
              <a:rPr lang="en-US" sz="2000" dirty="0">
                <a:latin typeface="Arial" panose="020B0604020202020204" pitchFamily="34" charset="0"/>
                <a:cs typeface="Arial" panose="020B0604020202020204" pitchFamily="34" charset="0"/>
              </a:rPr>
              <a:t>Finally, a neural network model for predicting agricultural yields was developed, it is effective in predicting crops.</a:t>
            </a:r>
          </a:p>
          <a:p>
            <a:pPr>
              <a:lnSpc>
                <a:spcPct val="150000"/>
              </a:lnSpc>
            </a:pPr>
            <a:r>
              <a:rPr lang="en-US" sz="2000" dirty="0">
                <a:latin typeface="Arial" panose="020B0604020202020204" pitchFamily="34" charset="0"/>
                <a:cs typeface="Arial" panose="020B0604020202020204" pitchFamily="34" charset="0"/>
              </a:rPr>
              <a:t>Crop recommendation is also a feature of this system that helps farmers to get the most suitable crop on their farm. </a:t>
            </a:r>
          </a:p>
          <a:p>
            <a:pPr>
              <a:lnSpc>
                <a:spcPct val="150000"/>
              </a:lnSpc>
            </a:pPr>
            <a:r>
              <a:rPr lang="en-US" sz="2000" dirty="0">
                <a:latin typeface="Arial" panose="020B0604020202020204" pitchFamily="34" charset="0"/>
                <a:cs typeface="Arial" panose="020B0604020202020204" pitchFamily="34" charset="0"/>
              </a:rPr>
              <a:t>Using the most accessible technologies, this effort provides direct advising facilities to a farmer in his minimum area.</a:t>
            </a:r>
          </a:p>
          <a:p>
            <a:pPr>
              <a:lnSpc>
                <a:spcPct val="150000"/>
              </a:lnSpc>
            </a:pPr>
            <a:r>
              <a:rPr lang="en-US" sz="2000" dirty="0">
                <a:latin typeface="Arial" panose="020B0604020202020204" pitchFamily="34" charset="0"/>
                <a:cs typeface="Arial" panose="020B0604020202020204" pitchFamily="34" charset="0"/>
              </a:rPr>
              <a:t> A crop production model can be used by farmers to help them decide what to plant and when to plant it. It acts as a support system for the farmer to help him to improve his farming activities and maximize productivity. </a:t>
            </a:r>
          </a:p>
        </p:txBody>
      </p:sp>
      <p:sp>
        <p:nvSpPr>
          <p:cNvPr id="6" name="Slide Number Placeholder 5"/>
          <p:cNvSpPr>
            <a:spLocks noGrp="1"/>
          </p:cNvSpPr>
          <p:nvPr>
            <p:ph type="sldNum" sz="quarter" idx="12"/>
          </p:nvPr>
        </p:nvSpPr>
        <p:spPr/>
        <p:txBody>
          <a:bodyPr/>
          <a:lstStyle/>
          <a:p>
            <a:fld id="{728E6DA9-9423-47D0-90EA-BBA1C3D813E0}"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29208"/>
            <a:ext cx="10972800" cy="988430"/>
          </a:xfrm>
        </p:spPr>
        <p:txBody>
          <a:bodyPr/>
          <a:lstStyle/>
          <a:p>
            <a:r>
              <a:rPr lang="en-IN" sz="3000" b="1" dirty="0">
                <a:latin typeface="Times New Roman" pitchFamily="18" charset="0"/>
                <a:cs typeface="Times New Roman" pitchFamily="18" charset="0"/>
              </a:rPr>
              <a:t>Publication Status:</a:t>
            </a:r>
            <a:endParaRPr lang="en-US" sz="3000" b="1" dirty="0">
              <a:latin typeface="Times New Roman" pitchFamily="18" charset="0"/>
              <a:cs typeface="Times New Roman" pitchFamily="18" charset="0"/>
            </a:endParaRPr>
          </a:p>
        </p:txBody>
      </p:sp>
      <p:pic>
        <p:nvPicPr>
          <p:cNvPr id="5" name="Content Placeholder 4">
            <a:extLst>
              <a:ext uri="{FF2B5EF4-FFF2-40B4-BE49-F238E27FC236}">
                <a16:creationId xmlns:a16="http://schemas.microsoft.com/office/drawing/2014/main" id="{90BB33B3-1441-4240-9755-744AD98F14CE}"/>
              </a:ext>
            </a:extLst>
          </p:cNvPr>
          <p:cNvPicPr>
            <a:picLocks noGrp="1" noChangeAspect="1"/>
          </p:cNvPicPr>
          <p:nvPr>
            <p:ph idx="1"/>
          </p:nvPr>
        </p:nvPicPr>
        <p:blipFill>
          <a:blip r:embed="rId2"/>
          <a:stretch>
            <a:fillRect/>
          </a:stretch>
        </p:blipFill>
        <p:spPr>
          <a:xfrm>
            <a:off x="468170" y="1184275"/>
            <a:ext cx="11360435" cy="4941888"/>
          </a:xfrm>
        </p:spPr>
      </p:pic>
      <p:sp>
        <p:nvSpPr>
          <p:cNvPr id="6" name="Slide Number Placeholder 5"/>
          <p:cNvSpPr>
            <a:spLocks noGrp="1"/>
          </p:cNvSpPr>
          <p:nvPr>
            <p:ph type="sldNum" sz="quarter" idx="12"/>
          </p:nvPr>
        </p:nvSpPr>
        <p:spPr/>
        <p:txBody>
          <a:bodyPr/>
          <a:lstStyle/>
          <a:p>
            <a:fld id="{728E6DA9-9423-47D0-90EA-BBA1C3D813E0}" type="slidenum">
              <a:rPr lang="en-US" smtClean="0"/>
              <a:pPr/>
              <a:t>34</a:t>
            </a:fld>
            <a:endParaRPr lang="en-US"/>
          </a:p>
        </p:txBody>
      </p:sp>
    </p:spTree>
    <p:extLst>
      <p:ext uri="{BB962C8B-B14F-4D97-AF65-F5344CB8AC3E}">
        <p14:creationId xmlns:p14="http://schemas.microsoft.com/office/powerpoint/2010/main" val="42055660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589202" y="524828"/>
            <a:ext cx="3626062" cy="640698"/>
          </a:xfrm>
        </p:spPr>
        <p:txBody>
          <a:bodyPr/>
          <a:lstStyle/>
          <a:p>
            <a:r>
              <a:rPr lang="en-US" dirty="0"/>
              <a:t>TIME PLAN of project</a:t>
            </a:r>
          </a:p>
        </p:txBody>
      </p:sp>
      <p:pic>
        <p:nvPicPr>
          <p:cNvPr id="27" name="Picture Placeholder 26" descr="Arial view of an avenue of tree and pastures on either side"/>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a:fillRect/>
          </a:stretch>
        </p:blipFill>
        <p:spPr>
          <a:xfrm>
            <a:off x="-1" y="0"/>
            <a:ext cx="2819401" cy="6858000"/>
          </a:xfrm>
        </p:spPr>
      </p:pic>
      <p:graphicFrame>
        <p:nvGraphicFramePr>
          <p:cNvPr id="30" name="Table 30"/>
          <p:cNvGraphicFramePr>
            <a:graphicFrameLocks noGrp="1"/>
          </p:cNvGraphicFramePr>
          <p:nvPr>
            <p:extLst>
              <p:ext uri="{D42A27DB-BD31-4B8C-83A1-F6EECF244321}">
                <p14:modId xmlns:p14="http://schemas.microsoft.com/office/powerpoint/2010/main" val="1718279705"/>
              </p:ext>
            </p:extLst>
          </p:nvPr>
        </p:nvGraphicFramePr>
        <p:xfrm>
          <a:off x="3654145" y="1703915"/>
          <a:ext cx="7699655" cy="4254331"/>
        </p:xfrm>
        <a:graphic>
          <a:graphicData uri="http://schemas.openxmlformats.org/drawingml/2006/table">
            <a:tbl>
              <a:tblPr firstRow="1" bandRow="1">
                <a:tableStyleId>{00A15C55-8517-42AA-B614-E9B94910E393}</a:tableStyleId>
              </a:tblPr>
              <a:tblGrid>
                <a:gridCol w="6166130">
                  <a:extLst>
                    <a:ext uri="{9D8B030D-6E8A-4147-A177-3AD203B41FA5}">
                      <a16:colId xmlns:a16="http://schemas.microsoft.com/office/drawing/2014/main" val="20000"/>
                    </a:ext>
                  </a:extLst>
                </a:gridCol>
                <a:gridCol w="1533525">
                  <a:extLst>
                    <a:ext uri="{9D8B030D-6E8A-4147-A177-3AD203B41FA5}">
                      <a16:colId xmlns:a16="http://schemas.microsoft.com/office/drawing/2014/main" val="20001"/>
                    </a:ext>
                  </a:extLst>
                </a:gridCol>
              </a:tblGrid>
              <a:tr h="383191">
                <a:tc>
                  <a:txBody>
                    <a:bodyPr/>
                    <a:lstStyle/>
                    <a:p>
                      <a:pPr algn="ctr"/>
                      <a:r>
                        <a:rPr lang="en-IN" sz="2000" dirty="0"/>
                        <a:t>TASK</a:t>
                      </a:r>
                    </a:p>
                  </a:txBody>
                  <a:tcPr/>
                </a:tc>
                <a:tc>
                  <a:txBody>
                    <a:bodyPr/>
                    <a:lstStyle/>
                    <a:p>
                      <a:pPr algn="ctr"/>
                      <a:r>
                        <a:rPr lang="en-IN" dirty="0"/>
                        <a:t>DATE</a:t>
                      </a:r>
                    </a:p>
                  </a:txBody>
                  <a:tcPr/>
                </a:tc>
                <a:extLst>
                  <a:ext uri="{0D108BD9-81ED-4DB2-BD59-A6C34878D82A}">
                    <a16:rowId xmlns:a16="http://schemas.microsoft.com/office/drawing/2014/main" val="10000"/>
                  </a:ext>
                </a:extLst>
              </a:tr>
              <a:tr h="409377">
                <a:tc>
                  <a:txBody>
                    <a:bodyPr/>
                    <a:lstStyle/>
                    <a:p>
                      <a:r>
                        <a:rPr lang="en-IN" dirty="0"/>
                        <a:t>Project Title</a:t>
                      </a:r>
                    </a:p>
                  </a:txBody>
                  <a:tcPr/>
                </a:tc>
                <a:tc>
                  <a:txBody>
                    <a:bodyPr/>
                    <a:lstStyle/>
                    <a:p>
                      <a:pPr algn="ctr"/>
                      <a:r>
                        <a:rPr lang="en-IN" dirty="0">
                          <a:solidFill>
                            <a:srgbClr val="FF0000"/>
                          </a:solidFill>
                        </a:rPr>
                        <a:t>31/01/22</a:t>
                      </a:r>
                    </a:p>
                  </a:txBody>
                  <a:tcPr/>
                </a:tc>
                <a:extLst>
                  <a:ext uri="{0D108BD9-81ED-4DB2-BD59-A6C34878D82A}">
                    <a16:rowId xmlns:a16="http://schemas.microsoft.com/office/drawing/2014/main" val="10001"/>
                  </a:ext>
                </a:extLst>
              </a:tr>
              <a:tr h="406170">
                <a:tc>
                  <a:txBody>
                    <a:bodyPr/>
                    <a:lstStyle/>
                    <a:p>
                      <a:r>
                        <a:rPr lang="en-IN" dirty="0"/>
                        <a:t>Abstract</a:t>
                      </a:r>
                    </a:p>
                  </a:txBody>
                  <a:tcPr/>
                </a:tc>
                <a:tc>
                  <a:txBody>
                    <a:bodyPr/>
                    <a:lstStyle/>
                    <a:p>
                      <a:pPr algn="ctr"/>
                      <a:r>
                        <a:rPr lang="en-IN" dirty="0">
                          <a:solidFill>
                            <a:srgbClr val="FF0000"/>
                          </a:solidFill>
                        </a:rPr>
                        <a:t>07/02/22</a:t>
                      </a:r>
                    </a:p>
                  </a:txBody>
                  <a:tcPr/>
                </a:tc>
                <a:extLst>
                  <a:ext uri="{0D108BD9-81ED-4DB2-BD59-A6C34878D82A}">
                    <a16:rowId xmlns:a16="http://schemas.microsoft.com/office/drawing/2014/main" val="10002"/>
                  </a:ext>
                </a:extLst>
              </a:tr>
              <a:tr h="428625">
                <a:tc>
                  <a:txBody>
                    <a:bodyPr/>
                    <a:lstStyle/>
                    <a:p>
                      <a:r>
                        <a:rPr lang="en-IN" dirty="0"/>
                        <a:t>Objective and Scope</a:t>
                      </a:r>
                    </a:p>
                  </a:txBody>
                  <a:tcPr/>
                </a:tc>
                <a:tc>
                  <a:txBody>
                    <a:bodyPr/>
                    <a:lstStyle/>
                    <a:p>
                      <a:pPr algn="ctr"/>
                      <a:r>
                        <a:rPr lang="en-IN" dirty="0">
                          <a:solidFill>
                            <a:srgbClr val="FF0000"/>
                          </a:solidFill>
                        </a:rPr>
                        <a:t>14/02/22</a:t>
                      </a:r>
                    </a:p>
                  </a:txBody>
                  <a:tcPr/>
                </a:tc>
                <a:extLst>
                  <a:ext uri="{0D108BD9-81ED-4DB2-BD59-A6C34878D82A}">
                    <a16:rowId xmlns:a16="http://schemas.microsoft.com/office/drawing/2014/main" val="10003"/>
                  </a:ext>
                </a:extLst>
              </a:tr>
              <a:tr h="4476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Analysis of identified problem, Data collection, Methodology</a:t>
                      </a:r>
                    </a:p>
                  </a:txBody>
                  <a:tcPr/>
                </a:tc>
                <a:tc>
                  <a:txBody>
                    <a:bodyPr/>
                    <a:lstStyle/>
                    <a:p>
                      <a:pPr algn="ctr"/>
                      <a:r>
                        <a:rPr lang="en-IN" dirty="0">
                          <a:solidFill>
                            <a:srgbClr val="FF0000"/>
                          </a:solidFill>
                        </a:rPr>
                        <a:t>14/03/22</a:t>
                      </a:r>
                    </a:p>
                  </a:txBody>
                  <a:tcPr/>
                </a:tc>
                <a:extLst>
                  <a:ext uri="{0D108BD9-81ED-4DB2-BD59-A6C34878D82A}">
                    <a16:rowId xmlns:a16="http://schemas.microsoft.com/office/drawing/2014/main" val="10004"/>
                  </a:ext>
                </a:extLst>
              </a:tr>
              <a:tr h="4751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Report on Abstract, Introduction and Literature Survey</a:t>
                      </a:r>
                    </a:p>
                  </a:txBody>
                  <a:tcPr/>
                </a:tc>
                <a:tc>
                  <a:txBody>
                    <a:bodyPr/>
                    <a:lstStyle/>
                    <a:p>
                      <a:pPr algn="ctr"/>
                      <a:r>
                        <a:rPr lang="en-IN" dirty="0">
                          <a:solidFill>
                            <a:srgbClr val="FF0000"/>
                          </a:solidFill>
                        </a:rPr>
                        <a:t>28/03/22</a:t>
                      </a:r>
                    </a:p>
                  </a:txBody>
                  <a:tcPr/>
                </a:tc>
                <a:extLst>
                  <a:ext uri="{0D108BD9-81ED-4DB2-BD59-A6C34878D82A}">
                    <a16:rowId xmlns:a16="http://schemas.microsoft.com/office/drawing/2014/main" val="10005"/>
                  </a:ext>
                </a:extLst>
              </a:tr>
              <a:tr h="462915">
                <a:tc>
                  <a:txBody>
                    <a:bodyPr/>
                    <a:lstStyle/>
                    <a:p>
                      <a:r>
                        <a:rPr lang="en-IN" dirty="0"/>
                        <a:t>Report on design, Algorithm, Coding</a:t>
                      </a:r>
                    </a:p>
                  </a:txBody>
                  <a:tcPr/>
                </a:tc>
                <a:tc>
                  <a:txBody>
                    <a:bodyPr/>
                    <a:lstStyle/>
                    <a:p>
                      <a:pPr algn="ctr"/>
                      <a:r>
                        <a:rPr lang="en-IN" dirty="0">
                          <a:solidFill>
                            <a:srgbClr val="FF0000"/>
                          </a:solidFill>
                        </a:rPr>
                        <a:t>11/04/22</a:t>
                      </a:r>
                    </a:p>
                  </a:txBody>
                  <a:tcPr/>
                </a:tc>
                <a:extLst>
                  <a:ext uri="{0D108BD9-81ED-4DB2-BD59-A6C34878D82A}">
                    <a16:rowId xmlns:a16="http://schemas.microsoft.com/office/drawing/2014/main" val="10006"/>
                  </a:ext>
                </a:extLst>
              </a:tr>
              <a:tr h="409377">
                <a:tc>
                  <a:txBody>
                    <a:bodyPr/>
                    <a:lstStyle/>
                    <a:p>
                      <a:r>
                        <a:rPr lang="en-IN" dirty="0"/>
                        <a:t>Implementation and Testing</a:t>
                      </a:r>
                    </a:p>
                  </a:txBody>
                  <a:tcPr/>
                </a:tc>
                <a:tc>
                  <a:txBody>
                    <a:bodyPr/>
                    <a:lstStyle/>
                    <a:p>
                      <a:pPr algn="ctr"/>
                      <a:r>
                        <a:rPr lang="en-IN" dirty="0">
                          <a:solidFill>
                            <a:srgbClr val="FF0000"/>
                          </a:solidFill>
                        </a:rPr>
                        <a:t>11/04/22</a:t>
                      </a:r>
                    </a:p>
                  </a:txBody>
                  <a:tcPr/>
                </a:tc>
                <a:extLst>
                  <a:ext uri="{0D108BD9-81ED-4DB2-BD59-A6C34878D82A}">
                    <a16:rowId xmlns:a16="http://schemas.microsoft.com/office/drawing/2014/main" val="10007"/>
                  </a:ext>
                </a:extLst>
              </a:tr>
              <a:tr h="409377">
                <a:tc>
                  <a:txBody>
                    <a:bodyPr/>
                    <a:lstStyle/>
                    <a:p>
                      <a:r>
                        <a:rPr lang="en-IN" dirty="0"/>
                        <a:t>Rough Draft</a:t>
                      </a:r>
                    </a:p>
                  </a:txBody>
                  <a:tcPr/>
                </a:tc>
                <a:tc>
                  <a:txBody>
                    <a:bodyPr/>
                    <a:lstStyle/>
                    <a:p>
                      <a:pPr algn="ctr"/>
                      <a:r>
                        <a:rPr lang="en-IN" dirty="0">
                          <a:solidFill>
                            <a:srgbClr val="FF0000"/>
                          </a:solidFill>
                        </a:rPr>
                        <a:t>28/04/22</a:t>
                      </a:r>
                    </a:p>
                  </a:txBody>
                  <a:tcPr/>
                </a:tc>
                <a:extLst>
                  <a:ext uri="{0D108BD9-81ED-4DB2-BD59-A6C34878D82A}">
                    <a16:rowId xmlns:a16="http://schemas.microsoft.com/office/drawing/2014/main" val="10008"/>
                  </a:ext>
                </a:extLst>
              </a:tr>
              <a:tr h="409377">
                <a:tc>
                  <a:txBody>
                    <a:bodyPr/>
                    <a:lstStyle/>
                    <a:p>
                      <a:r>
                        <a:rPr lang="en-IN" dirty="0"/>
                        <a:t>Final Dissertation</a:t>
                      </a:r>
                    </a:p>
                  </a:txBody>
                  <a:tcPr/>
                </a:tc>
                <a:tc>
                  <a:txBody>
                    <a:bodyPr/>
                    <a:lstStyle/>
                    <a:p>
                      <a:pPr algn="ctr"/>
                      <a:r>
                        <a:rPr lang="en-IN" dirty="0">
                          <a:solidFill>
                            <a:srgbClr val="FF0000"/>
                          </a:solidFill>
                        </a:rPr>
                        <a:t>03/05/22</a:t>
                      </a: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F981EBB-3975-47DC-839D-BF1E862C745F}"/>
              </a:ext>
            </a:extLst>
          </p:cNvPr>
          <p:cNvSpPr txBox="1"/>
          <p:nvPr/>
        </p:nvSpPr>
        <p:spPr>
          <a:xfrm>
            <a:off x="681036" y="1352708"/>
            <a:ext cx="10982325" cy="7494359"/>
          </a:xfrm>
          <a:prstGeom prst="rect">
            <a:avLst/>
          </a:prstGeom>
          <a:noFill/>
        </p:spPr>
        <p:txBody>
          <a:bodyPr wrap="square" rtlCol="0">
            <a:spAutoFit/>
          </a:bodyPr>
          <a:lstStyle/>
          <a:p>
            <a:pPr marL="342900" indent="-342900" algn="just">
              <a:buFont typeface="+mj-lt"/>
              <a:buAutoNum type="arabicParenR"/>
            </a:pPr>
            <a:r>
              <a:rPr lang="en-IN" sz="1600" b="0" i="0" dirty="0">
                <a:solidFill>
                  <a:srgbClr val="222222"/>
                </a:solidFill>
                <a:effectLst/>
                <a:latin typeface="Arial" panose="020B0604020202020204" pitchFamily="34" charset="0"/>
              </a:rPr>
              <a:t>Shah, </a:t>
            </a:r>
            <a:r>
              <a:rPr lang="en-IN" sz="1600" b="0" i="0" dirty="0" err="1">
                <a:solidFill>
                  <a:srgbClr val="222222"/>
                </a:solidFill>
                <a:effectLst/>
                <a:latin typeface="Arial" panose="020B0604020202020204" pitchFamily="34" charset="0"/>
              </a:rPr>
              <a:t>Avnika</a:t>
            </a:r>
            <a:r>
              <a:rPr lang="en-IN" sz="1600" b="0" i="0" dirty="0">
                <a:solidFill>
                  <a:srgbClr val="222222"/>
                </a:solidFill>
                <a:effectLst/>
                <a:latin typeface="Arial" panose="020B0604020202020204" pitchFamily="34" charset="0"/>
              </a:rPr>
              <a:t>, Rhea Agarwal, and B. </a:t>
            </a:r>
            <a:r>
              <a:rPr lang="en-IN" sz="1600" b="0" i="0" dirty="0" err="1">
                <a:solidFill>
                  <a:srgbClr val="222222"/>
                </a:solidFill>
                <a:effectLst/>
                <a:latin typeface="Arial" panose="020B0604020202020204" pitchFamily="34" charset="0"/>
              </a:rPr>
              <a:t>Baranidharan</a:t>
            </a:r>
            <a:r>
              <a:rPr lang="en-IN" sz="1600" b="0" i="0" dirty="0">
                <a:solidFill>
                  <a:srgbClr val="222222"/>
                </a:solidFill>
                <a:effectLst/>
                <a:latin typeface="Arial" panose="020B0604020202020204" pitchFamily="34" charset="0"/>
              </a:rPr>
              <a:t>. "Crop Yield Prediction Using Remote Sensing and Meteorological Data." </a:t>
            </a:r>
            <a:r>
              <a:rPr lang="en-IN" sz="1600" b="0" i="1" dirty="0">
                <a:solidFill>
                  <a:srgbClr val="222222"/>
                </a:solidFill>
                <a:effectLst/>
                <a:latin typeface="Arial" panose="020B0604020202020204" pitchFamily="34" charset="0"/>
              </a:rPr>
              <a:t>2021 International Conference on Artificial Intelligence and Smart Systems (ICAIS)</a:t>
            </a:r>
            <a:r>
              <a:rPr lang="en-IN" sz="1600" b="0" i="0" dirty="0">
                <a:solidFill>
                  <a:srgbClr val="222222"/>
                </a:solidFill>
                <a:effectLst/>
                <a:latin typeface="Arial" panose="020B0604020202020204" pitchFamily="34" charset="0"/>
              </a:rPr>
              <a:t>. IEEE, 2021.</a:t>
            </a:r>
          </a:p>
          <a:p>
            <a:pPr marL="342900" indent="-342900" algn="just">
              <a:buFont typeface="+mj-lt"/>
              <a:buAutoNum type="arabicParenR"/>
            </a:pPr>
            <a:endParaRPr lang="en-IN" sz="1700" dirty="0">
              <a:latin typeface="Arial" panose="020B0604020202020204" pitchFamily="34" charset="0"/>
              <a:cs typeface="Arial" panose="020B0604020202020204" pitchFamily="34" charset="0"/>
            </a:endParaRPr>
          </a:p>
          <a:p>
            <a:pPr marL="342900" indent="-342900" algn="just">
              <a:buFont typeface="+mj-lt"/>
              <a:buAutoNum type="arabicParenR"/>
            </a:pPr>
            <a:r>
              <a:rPr lang="en-US" sz="1600" b="0" i="0" dirty="0" err="1">
                <a:solidFill>
                  <a:srgbClr val="222222"/>
                </a:solidFill>
                <a:effectLst/>
                <a:latin typeface="Arial" panose="020B0604020202020204" pitchFamily="34" charset="0"/>
              </a:rPr>
              <a:t>Bondre</a:t>
            </a:r>
            <a:r>
              <a:rPr lang="en-US" sz="1600" b="0" i="0" dirty="0">
                <a:solidFill>
                  <a:srgbClr val="222222"/>
                </a:solidFill>
                <a:effectLst/>
                <a:latin typeface="Arial" panose="020B0604020202020204" pitchFamily="34" charset="0"/>
              </a:rPr>
              <a:t>, </a:t>
            </a:r>
            <a:r>
              <a:rPr lang="en-US" sz="1600" b="0" i="0" dirty="0" err="1">
                <a:solidFill>
                  <a:srgbClr val="222222"/>
                </a:solidFill>
                <a:effectLst/>
                <a:latin typeface="Arial" panose="020B0604020202020204" pitchFamily="34" charset="0"/>
              </a:rPr>
              <a:t>Devdatta</a:t>
            </a:r>
            <a:r>
              <a:rPr lang="en-US" sz="1600" b="0" i="0" dirty="0">
                <a:solidFill>
                  <a:srgbClr val="222222"/>
                </a:solidFill>
                <a:effectLst/>
                <a:latin typeface="Arial" panose="020B0604020202020204" pitchFamily="34" charset="0"/>
              </a:rPr>
              <a:t> A., and Santosh </a:t>
            </a:r>
            <a:r>
              <a:rPr lang="en-US" sz="1600" b="0" i="0" dirty="0" err="1">
                <a:solidFill>
                  <a:srgbClr val="222222"/>
                </a:solidFill>
                <a:effectLst/>
                <a:latin typeface="Arial" panose="020B0604020202020204" pitchFamily="34" charset="0"/>
              </a:rPr>
              <a:t>Mahagaonkar</a:t>
            </a:r>
            <a:r>
              <a:rPr lang="en-US" sz="1600" b="0" i="0" dirty="0">
                <a:solidFill>
                  <a:srgbClr val="222222"/>
                </a:solidFill>
                <a:effectLst/>
                <a:latin typeface="Arial" panose="020B0604020202020204" pitchFamily="34" charset="0"/>
              </a:rPr>
              <a:t>. "Prediction of crop yield and fertilizer recommendation using machine learning algorithms." </a:t>
            </a:r>
            <a:r>
              <a:rPr lang="en-US" sz="1600" b="0" i="1" dirty="0">
                <a:solidFill>
                  <a:srgbClr val="222222"/>
                </a:solidFill>
                <a:effectLst/>
                <a:latin typeface="Arial" panose="020B0604020202020204" pitchFamily="34" charset="0"/>
              </a:rPr>
              <a:t>International Journal of Engineering Applied Sciences and Technology</a:t>
            </a:r>
            <a:r>
              <a:rPr lang="en-US" sz="1600" b="0" i="0" dirty="0">
                <a:solidFill>
                  <a:srgbClr val="222222"/>
                </a:solidFill>
                <a:effectLst/>
                <a:latin typeface="Arial" panose="020B0604020202020204" pitchFamily="34" charset="0"/>
              </a:rPr>
              <a:t> 4.5 (2019): 371-376.</a:t>
            </a:r>
          </a:p>
          <a:p>
            <a:pPr marL="342900" indent="-342900" algn="just">
              <a:buFont typeface="+mj-lt"/>
              <a:buAutoNum type="arabicParenR"/>
            </a:pPr>
            <a:endParaRPr lang="en-IN" sz="1700" dirty="0">
              <a:latin typeface="Arial" panose="020B0604020202020204" pitchFamily="34" charset="0"/>
              <a:cs typeface="Arial" panose="020B0604020202020204" pitchFamily="34" charset="0"/>
            </a:endParaRPr>
          </a:p>
          <a:p>
            <a:pPr marL="342900" indent="-342900" algn="just">
              <a:buFont typeface="+mj-lt"/>
              <a:buAutoNum type="arabicParenR"/>
            </a:pPr>
            <a:r>
              <a:rPr lang="en-IN" sz="1600" b="0" i="0" dirty="0">
                <a:solidFill>
                  <a:srgbClr val="222222"/>
                </a:solidFill>
                <a:effectLst/>
                <a:latin typeface="Arial" panose="020B0604020202020204" pitchFamily="34" charset="0"/>
              </a:rPr>
              <a:t>Kumar, Rakesh, et al. "Crop Selection Method to maximize crop yield rate using machine learning technique." </a:t>
            </a:r>
            <a:r>
              <a:rPr lang="en-IN" sz="1600" b="0" i="1" dirty="0">
                <a:solidFill>
                  <a:srgbClr val="222222"/>
                </a:solidFill>
                <a:effectLst/>
                <a:latin typeface="Arial" panose="020B0604020202020204" pitchFamily="34" charset="0"/>
              </a:rPr>
              <a:t>2015 international conference on smart technologies and management for computing, communication, controls, energy and materials (ICSTM)</a:t>
            </a:r>
            <a:r>
              <a:rPr lang="en-IN" sz="1600" b="0" i="0" dirty="0">
                <a:solidFill>
                  <a:srgbClr val="222222"/>
                </a:solidFill>
                <a:effectLst/>
                <a:latin typeface="Arial" panose="020B0604020202020204" pitchFamily="34" charset="0"/>
              </a:rPr>
              <a:t>. IEEE, 2015.</a:t>
            </a:r>
          </a:p>
          <a:p>
            <a:pPr marL="342900" indent="-342900" algn="just">
              <a:buFont typeface="+mj-lt"/>
              <a:buAutoNum type="arabicParenR"/>
            </a:pPr>
            <a:endParaRPr lang="en-IN" sz="1700" dirty="0">
              <a:latin typeface="Arial" panose="020B0604020202020204" pitchFamily="34" charset="0"/>
              <a:cs typeface="Arial" panose="020B0604020202020204" pitchFamily="34" charset="0"/>
            </a:endParaRPr>
          </a:p>
          <a:p>
            <a:pPr marL="342900" indent="-342900" algn="just">
              <a:buFont typeface="+mj-lt"/>
              <a:buAutoNum type="arabicParenR"/>
            </a:pPr>
            <a:r>
              <a:rPr lang="en-US" sz="1600" b="0" i="0" dirty="0" err="1">
                <a:solidFill>
                  <a:srgbClr val="222222"/>
                </a:solidFill>
                <a:effectLst/>
                <a:latin typeface="Arial" panose="020B0604020202020204" pitchFamily="34" charset="0"/>
              </a:rPr>
              <a:t>Rajak</a:t>
            </a:r>
            <a:r>
              <a:rPr lang="en-US" sz="1600" b="0" i="0" dirty="0">
                <a:solidFill>
                  <a:srgbClr val="222222"/>
                </a:solidFill>
                <a:effectLst/>
                <a:latin typeface="Arial" panose="020B0604020202020204" pitchFamily="34" charset="0"/>
              </a:rPr>
              <a:t>, Rohit Kumar, et al. "Crop recommendation system to maximize crop yield using machine learning technique." </a:t>
            </a:r>
            <a:r>
              <a:rPr lang="en-US" sz="1600" b="0" i="1" dirty="0">
                <a:solidFill>
                  <a:srgbClr val="222222"/>
                </a:solidFill>
                <a:effectLst/>
                <a:latin typeface="Arial" panose="020B0604020202020204" pitchFamily="34" charset="0"/>
              </a:rPr>
              <a:t>International Research Journal of Engineering and Technology</a:t>
            </a:r>
            <a:r>
              <a:rPr lang="en-US" sz="1600" b="0" i="0" dirty="0">
                <a:solidFill>
                  <a:srgbClr val="222222"/>
                </a:solidFill>
                <a:effectLst/>
                <a:latin typeface="Arial" panose="020B0604020202020204" pitchFamily="34" charset="0"/>
              </a:rPr>
              <a:t> 4.12 (2017): 950-953.</a:t>
            </a:r>
          </a:p>
          <a:p>
            <a:pPr marL="342900" indent="-342900" algn="just">
              <a:buFont typeface="+mj-lt"/>
              <a:buAutoNum type="arabicParenR"/>
            </a:pPr>
            <a:endParaRPr lang="en-US" sz="1600" dirty="0">
              <a:solidFill>
                <a:srgbClr val="222222"/>
              </a:solidFill>
              <a:latin typeface="Arial" panose="020B0604020202020204" pitchFamily="34" charset="0"/>
            </a:endParaRPr>
          </a:p>
          <a:p>
            <a:pPr marL="342900" indent="-342900" algn="just">
              <a:buFont typeface="+mj-lt"/>
              <a:buAutoNum type="arabicParenR"/>
            </a:pPr>
            <a:r>
              <a:rPr lang="en-IN" sz="1600" b="0" i="0" dirty="0" err="1">
                <a:solidFill>
                  <a:srgbClr val="222222"/>
                </a:solidFill>
                <a:effectLst/>
                <a:latin typeface="Arial" panose="020B0604020202020204" pitchFamily="34" charset="0"/>
              </a:rPr>
              <a:t>Kuwata</a:t>
            </a:r>
            <a:r>
              <a:rPr lang="en-IN" sz="1600" b="0" i="0" dirty="0">
                <a:solidFill>
                  <a:srgbClr val="222222"/>
                </a:solidFill>
                <a:effectLst/>
                <a:latin typeface="Arial" panose="020B0604020202020204" pitchFamily="34" charset="0"/>
              </a:rPr>
              <a:t>, </a:t>
            </a:r>
            <a:r>
              <a:rPr lang="en-IN" sz="1600" b="0" i="0" dirty="0" err="1">
                <a:solidFill>
                  <a:srgbClr val="222222"/>
                </a:solidFill>
                <a:effectLst/>
                <a:latin typeface="Arial" panose="020B0604020202020204" pitchFamily="34" charset="0"/>
              </a:rPr>
              <a:t>Kentaro</a:t>
            </a:r>
            <a:r>
              <a:rPr lang="en-IN" sz="1600" b="0" i="0" dirty="0">
                <a:solidFill>
                  <a:srgbClr val="222222"/>
                </a:solidFill>
                <a:effectLst/>
                <a:latin typeface="Arial" panose="020B0604020202020204" pitchFamily="34" charset="0"/>
              </a:rPr>
              <a:t>, and Ryosuke </a:t>
            </a:r>
            <a:r>
              <a:rPr lang="en-IN" sz="1600" b="0" i="0" dirty="0" err="1">
                <a:solidFill>
                  <a:srgbClr val="222222"/>
                </a:solidFill>
                <a:effectLst/>
                <a:latin typeface="Arial" panose="020B0604020202020204" pitchFamily="34" charset="0"/>
              </a:rPr>
              <a:t>Shibasaki</a:t>
            </a:r>
            <a:r>
              <a:rPr lang="en-IN" sz="1600" b="0" i="0" dirty="0">
                <a:solidFill>
                  <a:srgbClr val="222222"/>
                </a:solidFill>
                <a:effectLst/>
                <a:latin typeface="Arial" panose="020B0604020202020204" pitchFamily="34" charset="0"/>
              </a:rPr>
              <a:t>. "Estimating crop yields with deep learning and remotely sensed data." </a:t>
            </a:r>
            <a:r>
              <a:rPr lang="en-IN" sz="1600" b="0" i="1" dirty="0">
                <a:solidFill>
                  <a:srgbClr val="222222"/>
                </a:solidFill>
                <a:effectLst/>
                <a:latin typeface="Arial" panose="020B0604020202020204" pitchFamily="34" charset="0"/>
              </a:rPr>
              <a:t>2015 IEEE International Geoscience and Remote Sensing Symposium (IGARSS)</a:t>
            </a:r>
            <a:r>
              <a:rPr lang="en-IN" sz="1600" b="0" i="0" dirty="0">
                <a:solidFill>
                  <a:srgbClr val="222222"/>
                </a:solidFill>
                <a:effectLst/>
                <a:latin typeface="Arial" panose="020B0604020202020204" pitchFamily="34" charset="0"/>
              </a:rPr>
              <a:t>. IEEE, 2015.</a:t>
            </a:r>
          </a:p>
          <a:p>
            <a:pPr marL="342900" indent="-342900" algn="just">
              <a:buFont typeface="+mj-lt"/>
              <a:buAutoNum type="arabicParenR"/>
            </a:pPr>
            <a:endParaRPr lang="en-IN" sz="1600" dirty="0">
              <a:solidFill>
                <a:srgbClr val="222222"/>
              </a:solidFill>
              <a:latin typeface="Arial" panose="020B0604020202020204" pitchFamily="34" charset="0"/>
            </a:endParaRPr>
          </a:p>
          <a:p>
            <a:pPr marL="342900" indent="-342900" algn="just">
              <a:buFont typeface="+mj-lt"/>
              <a:buAutoNum type="arabicParenR"/>
            </a:pPr>
            <a:r>
              <a:rPr lang="en-US" sz="1600" b="0" i="0" dirty="0">
                <a:solidFill>
                  <a:srgbClr val="222222"/>
                </a:solidFill>
                <a:effectLst/>
                <a:latin typeface="Arial" panose="020B0604020202020204" pitchFamily="34" charset="0"/>
              </a:rPr>
              <a:t>Pavani, S., and A. S. </a:t>
            </a:r>
            <a:r>
              <a:rPr lang="en-US" sz="1600" b="0" i="0" dirty="0" err="1">
                <a:solidFill>
                  <a:srgbClr val="222222"/>
                </a:solidFill>
                <a:effectLst/>
                <a:latin typeface="Arial" panose="020B0604020202020204" pitchFamily="34" charset="0"/>
              </a:rPr>
              <a:t>Beulet</a:t>
            </a:r>
            <a:r>
              <a:rPr lang="en-US" sz="1600" b="0" i="0" dirty="0">
                <a:solidFill>
                  <a:srgbClr val="222222"/>
                </a:solidFill>
                <a:effectLst/>
                <a:latin typeface="Arial" panose="020B0604020202020204" pitchFamily="34" charset="0"/>
              </a:rPr>
              <a:t>. "Heuristic prediction of crop yield using machine learning technique." </a:t>
            </a:r>
            <a:r>
              <a:rPr lang="en-US" sz="1600" b="0" i="1" dirty="0">
                <a:solidFill>
                  <a:srgbClr val="222222"/>
                </a:solidFill>
                <a:effectLst/>
                <a:latin typeface="Arial" panose="020B0604020202020204" pitchFamily="34" charset="0"/>
              </a:rPr>
              <a:t>International Journal of Engineering and Advanced Technology (IJEAT)</a:t>
            </a:r>
            <a:r>
              <a:rPr lang="en-US" sz="1600" b="0" i="0" dirty="0">
                <a:solidFill>
                  <a:srgbClr val="222222"/>
                </a:solidFill>
                <a:effectLst/>
                <a:latin typeface="Arial" panose="020B0604020202020204" pitchFamily="34" charset="0"/>
              </a:rPr>
              <a:t> (2019): 135-138.</a:t>
            </a:r>
          </a:p>
          <a:p>
            <a:pPr marL="342900" indent="-342900" algn="just">
              <a:buFont typeface="+mj-lt"/>
              <a:buAutoNum type="arabicParenR"/>
            </a:pPr>
            <a:endParaRPr lang="en-IN" sz="1700" dirty="0">
              <a:latin typeface="Arial" panose="020B0604020202020204" pitchFamily="34" charset="0"/>
              <a:cs typeface="Arial" panose="020B0604020202020204" pitchFamily="34" charset="0"/>
            </a:endParaRPr>
          </a:p>
          <a:p>
            <a:pPr marL="342900" lvl="0" indent="-342900" algn="just"/>
            <a:endParaRPr lang="en-US" sz="1700" dirty="0">
              <a:latin typeface="Arial" panose="020B0604020202020204" pitchFamily="34" charset="0"/>
              <a:cs typeface="Arial" panose="020B0604020202020204" pitchFamily="34" charset="0"/>
            </a:endParaRPr>
          </a:p>
          <a:p>
            <a:pPr marL="342900" indent="-342900">
              <a:buFont typeface="+mj-lt"/>
              <a:buAutoNum type="arabicParenR"/>
            </a:pPr>
            <a:endParaRPr lang="en-US" sz="1700" dirty="0">
              <a:latin typeface="Arial" panose="020B0604020202020204" pitchFamily="34" charset="0"/>
              <a:cs typeface="Arial" panose="020B0604020202020204" pitchFamily="34" charset="0"/>
            </a:endParaRPr>
          </a:p>
          <a:p>
            <a:pPr marL="342900" indent="-342900">
              <a:buFont typeface="+mj-lt"/>
              <a:buAutoNum type="arabicParenR"/>
            </a:pPr>
            <a:endParaRPr lang="en-IN" sz="1700" dirty="0">
              <a:latin typeface="Arial" panose="020B0604020202020204" pitchFamily="34" charset="0"/>
              <a:cs typeface="Arial" panose="020B0604020202020204" pitchFamily="34" charset="0"/>
            </a:endParaRPr>
          </a:p>
          <a:p>
            <a:endParaRPr lang="en-IN" dirty="0"/>
          </a:p>
          <a:p>
            <a:endParaRPr lang="en-IN" dirty="0"/>
          </a:p>
          <a:p>
            <a:endParaRPr lang="en-IN" b="1" dirty="0"/>
          </a:p>
          <a:p>
            <a:endParaRPr lang="en-IN" dirty="0"/>
          </a:p>
          <a:p>
            <a:endParaRPr lang="en-IN" dirty="0"/>
          </a:p>
        </p:txBody>
      </p:sp>
      <p:sp>
        <p:nvSpPr>
          <p:cNvPr id="6" name="Title 2">
            <a:extLst>
              <a:ext uri="{FF2B5EF4-FFF2-40B4-BE49-F238E27FC236}">
                <a16:creationId xmlns:a16="http://schemas.microsoft.com/office/drawing/2014/main" id="{BD7963AF-8FB7-4A78-9413-3E638CEBD937}"/>
              </a:ext>
            </a:extLst>
          </p:cNvPr>
          <p:cNvSpPr txBox="1">
            <a:spLocks/>
          </p:cNvSpPr>
          <p:nvPr/>
        </p:nvSpPr>
        <p:spPr>
          <a:xfrm>
            <a:off x="-1" y="0"/>
            <a:ext cx="12192000" cy="1104900"/>
          </a:xfrm>
          <a:prstGeom prst="rect">
            <a:avLst/>
          </a:prstGeom>
          <a:solidFill>
            <a:schemeClr val="accent4">
              <a:lumMod val="50000"/>
              <a:alpha val="55000"/>
            </a:schemeClr>
          </a:solidFill>
        </p:spPr>
        <p:txBody>
          <a:bodyPr lIns="3657600" tIns="182880" rIns="3657600"/>
          <a:lstStyle>
            <a:lvl1pPr algn="ctr" defTabSz="914400" rtl="0" eaLnBrk="1" latinLnBrk="0" hangingPunct="1">
              <a:lnSpc>
                <a:spcPct val="90000"/>
              </a:lnSpc>
              <a:spcBef>
                <a:spcPct val="0"/>
              </a:spcBef>
              <a:buNone/>
              <a:defRPr sz="6000" kern="1200" cap="all" spc="100" baseline="0">
                <a:solidFill>
                  <a:schemeClr val="accent5"/>
                </a:solidFill>
                <a:latin typeface="+mj-lt"/>
                <a:ea typeface="+mj-ea"/>
                <a:cs typeface="+mj-cs"/>
              </a:defRPr>
            </a:lvl1pPr>
          </a:lstStyle>
          <a:p>
            <a:endParaRPr lang="en-IN" sz="2000" b="1" dirty="0">
              <a:solidFill>
                <a:schemeClr val="accent4">
                  <a:lumMod val="50000"/>
                </a:schemeClr>
              </a:solidFill>
              <a:latin typeface="Arial" panose="020B0604020202020204" pitchFamily="34" charset="0"/>
              <a:cs typeface="Arial" panose="020B0604020202020204" pitchFamily="34" charset="0"/>
            </a:endParaRPr>
          </a:p>
          <a:p>
            <a:r>
              <a:rPr lang="en-IN" sz="2500" b="1" dirty="0">
                <a:solidFill>
                  <a:schemeClr val="accent4">
                    <a:lumMod val="50000"/>
                  </a:schemeClr>
                </a:solidFill>
                <a:latin typeface="Arial" panose="020B0604020202020204" pitchFamily="34" charset="0"/>
                <a:cs typeface="Arial" panose="020B0604020202020204" pitchFamily="34" charset="0"/>
              </a:rPr>
              <a:t>references</a:t>
            </a:r>
          </a:p>
        </p:txBody>
      </p:sp>
    </p:spTree>
    <p:extLst>
      <p:ext uri="{BB962C8B-B14F-4D97-AF65-F5344CB8AC3E}">
        <p14:creationId xmlns:p14="http://schemas.microsoft.com/office/powerpoint/2010/main" val="11379169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descr="A leaf with water drops on it"/>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a:fillRect/>
          </a:stretch>
        </p:blipFill>
        <p:spPr>
          <a:xfrm>
            <a:off x="0" y="9525"/>
            <a:ext cx="12192000" cy="2609850"/>
          </a:xfrm>
        </p:spPr>
      </p:pic>
      <p:sp>
        <p:nvSpPr>
          <p:cNvPr id="127" name="Rectangle 126"/>
          <p:cNvSpPr/>
          <p:nvPr/>
        </p:nvSpPr>
        <p:spPr>
          <a:xfrm>
            <a:off x="829486" y="4715995"/>
            <a:ext cx="3282916" cy="640698"/>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3702016" y="3971637"/>
            <a:ext cx="7677150" cy="1015663"/>
          </a:xfrm>
          <a:prstGeom prst="rect">
            <a:avLst/>
          </a:prstGeom>
          <a:noFill/>
        </p:spPr>
        <p:txBody>
          <a:bodyPr wrap="square" rtlCol="0">
            <a:spAutoFit/>
          </a:bodyPr>
          <a:lstStyle/>
          <a:p>
            <a:r>
              <a:rPr lang="en-IN" sz="6000" i="1" dirty="0">
                <a:solidFill>
                  <a:schemeClr val="accent5">
                    <a:lumMod val="75000"/>
                  </a:schemeClr>
                </a:solidFill>
                <a:latin typeface="Arial" panose="020B0604020202020204" pitchFamily="34" charset="0"/>
                <a:cs typeface="Arial" panose="020B0604020202020204" pitchFamily="34" charset="0"/>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4563" y="1843198"/>
            <a:ext cx="2174033" cy="640698"/>
          </a:xfrm>
        </p:spPr>
        <p:txBody>
          <a:bodyPr/>
          <a:lstStyle/>
          <a:p>
            <a:r>
              <a:rPr lang="en-US" dirty="0"/>
              <a:t>Objective</a:t>
            </a:r>
          </a:p>
        </p:txBody>
      </p:sp>
      <p:sp>
        <p:nvSpPr>
          <p:cNvPr id="7" name="Text Placeholder 6"/>
          <p:cNvSpPr>
            <a:spLocks noGrp="1"/>
          </p:cNvSpPr>
          <p:nvPr>
            <p:ph type="body" sz="quarter" idx="12"/>
          </p:nvPr>
        </p:nvSpPr>
        <p:spPr>
          <a:xfrm>
            <a:off x="3157052" y="1333306"/>
            <a:ext cx="8892073" cy="3853542"/>
          </a:xfrm>
        </p:spPr>
        <p:txBody>
          <a:bodyPr/>
          <a:lstStyle/>
          <a:p>
            <a:pPr algn="just">
              <a:lnSpc>
                <a:spcPct val="100000"/>
              </a:lnSpc>
            </a:pPr>
            <a:endParaRPr lang="en-US" sz="1700" dirty="0">
              <a:latin typeface="Arial" panose="020B0604020202020204" pitchFamily="34" charset="0"/>
              <a:cs typeface="Arial" panose="020B0604020202020204" pitchFamily="34" charset="0"/>
            </a:endParaRPr>
          </a:p>
          <a:p>
            <a:pPr marL="285750" indent="-285750">
              <a:lnSpc>
                <a:spcPct val="100000"/>
              </a:lnSpc>
              <a:buFont typeface="Wingdings" panose="05000000000000000000" pitchFamily="2" charset="2"/>
              <a:buChar char="Ø"/>
            </a:pPr>
            <a:r>
              <a:rPr lang="en-US" sz="1800" dirty="0">
                <a:latin typeface="Arial" panose="020B0604020202020204" pitchFamily="34" charset="0"/>
                <a:cs typeface="Arial" panose="020B0604020202020204" pitchFamily="34" charset="0"/>
              </a:rPr>
              <a:t>To predict the crop yield using sequential model and to analyze the performance.</a:t>
            </a:r>
          </a:p>
          <a:p>
            <a:pPr marL="285750" indent="-285750">
              <a:lnSpc>
                <a:spcPct val="100000"/>
              </a:lnSpc>
              <a:buFont typeface="Wingdings" panose="05000000000000000000" pitchFamily="2" charset="2"/>
              <a:buChar char="Ø"/>
            </a:pPr>
            <a:endParaRPr lang="en-US" sz="1800" dirty="0">
              <a:latin typeface="Arial" panose="020B0604020202020204" pitchFamily="34" charset="0"/>
              <a:cs typeface="Arial" panose="020B0604020202020204" pitchFamily="34" charset="0"/>
            </a:endParaRPr>
          </a:p>
          <a:p>
            <a:pPr marL="285750" indent="-285750">
              <a:lnSpc>
                <a:spcPct val="100000"/>
              </a:lnSpc>
              <a:buFont typeface="Wingdings" panose="05000000000000000000" pitchFamily="2" charset="2"/>
              <a:buChar char="Ø"/>
            </a:pPr>
            <a:r>
              <a:rPr lang="en-US" sz="1800" dirty="0">
                <a:latin typeface="Arial" panose="020B0604020202020204" pitchFamily="34" charset="0"/>
                <a:cs typeface="Arial" panose="020B0604020202020204" pitchFamily="34" charset="0"/>
              </a:rPr>
              <a:t>To recommend the crop that is best suitable based on N, P, K and rainfall values.</a:t>
            </a:r>
          </a:p>
          <a:p>
            <a:pPr algn="just">
              <a:lnSpc>
                <a:spcPct val="100000"/>
              </a:lnSpc>
            </a:pPr>
            <a:endParaRPr lang="en-IN" sz="1800" dirty="0">
              <a:latin typeface="Arial" panose="020B0604020202020204" pitchFamily="34" charset="0"/>
              <a:cs typeface="Arial" panose="020B0604020202020204" pitchFamily="34" charset="0"/>
            </a:endParaRPr>
          </a:p>
          <a:p>
            <a:pPr marL="285750" indent="-285750" algn="just">
              <a:lnSpc>
                <a:spcPct val="100000"/>
              </a:lnSpc>
              <a:buFont typeface="Wingdings" panose="05000000000000000000" pitchFamily="2" charset="2"/>
              <a:buChar char="Ø"/>
            </a:pPr>
            <a:endParaRPr lang="en-US" sz="1800" dirty="0">
              <a:latin typeface="Calibri" pitchFamily="34" charset="0"/>
              <a:cs typeface="Calibri" pitchFamily="34" charset="0"/>
            </a:endParaRPr>
          </a:p>
        </p:txBody>
      </p:sp>
      <p:pic>
        <p:nvPicPr>
          <p:cNvPr id="15" name="Picture Placeholder 14" descr="Close up of a plants"/>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a:fillRect/>
          </a:stretch>
        </p:blipFill>
        <p:spPr>
          <a:xfrm>
            <a:off x="0" y="4843560"/>
            <a:ext cx="12192000" cy="2062065"/>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EA87306C-81BA-4795-A5CA-9392456A8C1E}" type="slidenum">
              <a:rPr lang="en-US" smtClean="0"/>
              <a:pPr/>
              <a:t>5</a:t>
            </a:fld>
            <a:endParaRPr lang="en-US" dirty="0"/>
          </a:p>
        </p:txBody>
      </p:sp>
      <p:sp>
        <p:nvSpPr>
          <p:cNvPr id="8" name="Title 2"/>
          <p:cNvSpPr txBox="1"/>
          <p:nvPr/>
        </p:nvSpPr>
        <p:spPr>
          <a:xfrm>
            <a:off x="270588" y="1654512"/>
            <a:ext cx="2593910" cy="640698"/>
          </a:xfrm>
          <a:prstGeom prst="rect">
            <a:avLst/>
          </a:prstGeom>
          <a:ln w="28575">
            <a:solidFill>
              <a:schemeClr val="accent2"/>
            </a:solidFill>
          </a:ln>
        </p:spPr>
        <p:txBody>
          <a:bodyPr anchor="ctr"/>
          <a:lstStyle>
            <a:lvl1pPr algn="ctr" defTabSz="914400" rtl="0" eaLnBrk="1" latinLnBrk="0" hangingPunct="1">
              <a:lnSpc>
                <a:spcPct val="100000"/>
              </a:lnSpc>
              <a:spcBef>
                <a:spcPct val="0"/>
              </a:spcBef>
              <a:buNone/>
              <a:defRPr sz="2400" kern="1200" cap="all" spc="100" baseline="0">
                <a:solidFill>
                  <a:schemeClr val="accent2"/>
                </a:solidFill>
                <a:latin typeface="+mj-lt"/>
                <a:ea typeface="+mj-ea"/>
                <a:cs typeface="+mj-cs"/>
              </a:defRPr>
            </a:lvl1pPr>
          </a:lstStyle>
          <a:p>
            <a:r>
              <a:rPr lang="en-US" dirty="0"/>
              <a:t>Scope</a:t>
            </a:r>
          </a:p>
        </p:txBody>
      </p:sp>
      <p:pic>
        <p:nvPicPr>
          <p:cNvPr id="10" name="Picture Placeholder 22" descr="A picture containing plant, grass"/>
          <p:cNvPicPr>
            <a:picLocks noChangeAspect="1"/>
          </p:cNvPicPr>
          <p:nvPr/>
        </p:nvPicPr>
        <p:blipFill rotWithShape="1">
          <a:blip r:embed="rId2" cstate="screen">
            <a:extLst>
              <a:ext uri="{28A0092B-C50C-407E-A947-70E740481C1C}">
                <a14:useLocalDpi xmlns:a14="http://schemas.microsoft.com/office/drawing/2010/main" val="0"/>
              </a:ext>
            </a:extLst>
          </a:blip>
          <a:srcRect/>
          <a:stretch>
            <a:fillRect/>
          </a:stretch>
        </p:blipFill>
        <p:spPr>
          <a:xfrm>
            <a:off x="0" y="3900196"/>
            <a:ext cx="12191999" cy="2957803"/>
          </a:xfrm>
          <a:prstGeom prst="rect">
            <a:avLst/>
          </a:prstGeom>
        </p:spPr>
      </p:pic>
      <p:sp>
        <p:nvSpPr>
          <p:cNvPr id="11" name="Text Placeholder 6"/>
          <p:cNvSpPr txBox="1"/>
          <p:nvPr/>
        </p:nvSpPr>
        <p:spPr>
          <a:xfrm>
            <a:off x="3340359" y="513183"/>
            <a:ext cx="8375391" cy="3862874"/>
          </a:xfrm>
          <a:prstGeom prst="rect">
            <a:avLst/>
          </a:prstGeom>
        </p:spPr>
        <p:txBody>
          <a:bodyPr anchor="t"/>
          <a:lstStyle>
            <a:lvl1pPr marL="0" indent="0" algn="l" defTabSz="914400" rtl="0" eaLnBrk="1" latinLnBrk="0" hangingPunct="1">
              <a:lnSpc>
                <a:spcPct val="125000"/>
              </a:lnSpc>
              <a:spcBef>
                <a:spcPts val="0"/>
              </a:spcBef>
              <a:buFont typeface="Arial" panose="020B0604020202020204" pitchFamily="34" charset="0"/>
              <a:buNone/>
              <a:defRPr sz="16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endParaRPr lang="en-US" dirty="0">
              <a:latin typeface="Arial" panose="020B0604020202020204" pitchFamily="34" charset="0"/>
              <a:cs typeface="Arial" panose="020B0604020202020204" pitchFamily="34" charset="0"/>
            </a:endParaRPr>
          </a:p>
          <a:p>
            <a:pPr marL="285750" indent="-285750"/>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Predicts the crop yield for only wheat crop mainly in India.</a:t>
            </a:r>
          </a:p>
          <a:p>
            <a:pPr marL="285750" indent="-285750">
              <a:buFont typeface="Wingdings" panose="05000000000000000000" pitchFamily="2" charset="2"/>
              <a:buChar char="Ø"/>
            </a:pP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dirty="0">
                <a:latin typeface="Arial" panose="020B0604020202020204" pitchFamily="34" charset="0"/>
                <a:cs typeface="Arial" panose="020B0604020202020204" pitchFamily="34" charset="0"/>
              </a:rPr>
              <a:t>Based on Latitude and Longitude values it can predict the yield in a specific region .</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2"/>
          </p:nvPr>
        </p:nvSpPr>
        <p:spPr/>
        <p:txBody>
          <a:bodyPr/>
          <a:lstStyle/>
          <a:p>
            <a:r>
              <a:rPr lang="en-US"/>
              <a:t>20XX</a:t>
            </a:r>
            <a:endParaRPr lang="en-US" dirty="0"/>
          </a:p>
        </p:txBody>
      </p:sp>
      <p:sp>
        <p:nvSpPr>
          <p:cNvPr id="5" name="Footer Placeholder 4"/>
          <p:cNvSpPr>
            <a:spLocks noGrp="1"/>
          </p:cNvSpPr>
          <p:nvPr>
            <p:ph type="ftr" sz="quarter" idx="3"/>
          </p:nvPr>
        </p:nvSpPr>
        <p:spPr/>
        <p:txBody>
          <a:bodyPr/>
          <a:lstStyle/>
          <a:p>
            <a:r>
              <a:rPr lang="en-US"/>
              <a:t>Pitch deck</a:t>
            </a:r>
            <a:endParaRPr lang="en-US" dirty="0"/>
          </a:p>
        </p:txBody>
      </p:sp>
      <p:sp>
        <p:nvSpPr>
          <p:cNvPr id="6" name="Slide Number Placeholder 5"/>
          <p:cNvSpPr>
            <a:spLocks noGrp="1"/>
          </p:cNvSpPr>
          <p:nvPr>
            <p:ph type="sldNum" sz="quarter" idx="4"/>
          </p:nvPr>
        </p:nvSpPr>
        <p:spPr/>
        <p:txBody>
          <a:bodyPr/>
          <a:lstStyle/>
          <a:p>
            <a:fld id="{EA87306C-81BA-4795-A5CA-9392456A8C1E}" type="slidenum">
              <a:rPr lang="en-US" smtClean="0"/>
              <a:pPr/>
              <a:t>6</a:t>
            </a:fld>
            <a:endParaRPr lang="en-US" dirty="0"/>
          </a:p>
        </p:txBody>
      </p:sp>
      <p:sp>
        <p:nvSpPr>
          <p:cNvPr id="7" name="Text Placeholder 6"/>
          <p:cNvSpPr>
            <a:spLocks noGrp="1"/>
          </p:cNvSpPr>
          <p:nvPr>
            <p:ph type="body" sz="quarter" idx="16"/>
          </p:nvPr>
        </p:nvSpPr>
        <p:spPr>
          <a:xfrm>
            <a:off x="1101013" y="1184988"/>
            <a:ext cx="9899780" cy="2332655"/>
          </a:xfrm>
        </p:spPr>
        <p:txBody>
          <a:bodyPr/>
          <a:lstStyle/>
          <a:p>
            <a:r>
              <a:rPr lang="en-IN" sz="5500" b="1" dirty="0">
                <a:solidFill>
                  <a:schemeClr val="accent5">
                    <a:lumMod val="75000"/>
                  </a:schemeClr>
                </a:solidFill>
                <a:latin typeface="Times New Roman" pitchFamily="18" charset="0"/>
                <a:cs typeface="Times New Roman" pitchFamily="18" charset="0"/>
              </a:rPr>
              <a:t>Literature Survey</a:t>
            </a:r>
            <a:endParaRPr lang="en-US" sz="5500" b="1" dirty="0">
              <a:solidFill>
                <a:schemeClr val="accent5">
                  <a:lumMod val="75000"/>
                </a:schemeClr>
              </a:solidFill>
              <a:latin typeface="Times New Roman" pitchFamily="18" charset="0"/>
              <a:cs typeface="Times New Roman" pitchFamily="18" charset="0"/>
            </a:endParaRPr>
          </a:p>
        </p:txBody>
      </p:sp>
      <p:pic>
        <p:nvPicPr>
          <p:cNvPr id="8" name="Picture Placeholder 14" descr="Close up of a plants"/>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a:fillRect/>
          </a:stretch>
        </p:blipFill>
        <p:spPr>
          <a:xfrm>
            <a:off x="0" y="4795935"/>
            <a:ext cx="12192000" cy="2062065"/>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78FFB0D-0B23-4DD2-AF6D-4C5743200384}"/>
              </a:ext>
            </a:extLst>
          </p:cNvPr>
          <p:cNvSpPr txBox="1"/>
          <p:nvPr/>
        </p:nvSpPr>
        <p:spPr>
          <a:xfrm>
            <a:off x="297025" y="426876"/>
            <a:ext cx="11597950" cy="6247864"/>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Crop Yield Prediction Using Remote Sensing and Meteorological Data</a:t>
            </a:r>
            <a:r>
              <a:rPr lang="en-IN" b="1" dirty="0">
                <a:latin typeface="Arial" panose="020B0604020202020204" pitchFamily="34" charset="0"/>
                <a:cs typeface="Arial" panose="020B0604020202020204" pitchFamily="34" charset="0"/>
              </a:rPr>
              <a:t> (2021) [1] </a:t>
            </a:r>
          </a:p>
          <a:p>
            <a:pPr algn="just"/>
            <a:endParaRPr lang="en-IN" sz="1600" dirty="0">
              <a:latin typeface="Arial" panose="020B0604020202020204" pitchFamily="34" charset="0"/>
              <a:cs typeface="Arial" panose="020B0604020202020204" pitchFamily="34" charset="0"/>
            </a:endParaRPr>
          </a:p>
          <a:p>
            <a:pPr algn="just"/>
            <a:r>
              <a:rPr lang="en-IN" sz="1600" b="1" dirty="0">
                <a:latin typeface="Arial" panose="020B0604020202020204" pitchFamily="34" charset="0"/>
                <a:cs typeface="Arial" panose="020B0604020202020204" pitchFamily="34" charset="0"/>
              </a:rPr>
              <a:t>Published In: </a:t>
            </a:r>
            <a:r>
              <a:rPr lang="en-IN" sz="1600" b="0" i="1" dirty="0">
                <a:solidFill>
                  <a:srgbClr val="222222"/>
                </a:solidFill>
                <a:effectLst/>
                <a:latin typeface="Arial" panose="020B0604020202020204" pitchFamily="34" charset="0"/>
                <a:cs typeface="Arial" panose="020B0604020202020204" pitchFamily="34" charset="0"/>
              </a:rPr>
              <a:t>International Conference on Artificial Intelligence and Smart Systems (ICAIS)</a:t>
            </a:r>
            <a:r>
              <a:rPr lang="en-IN" sz="1600" b="0" i="0" dirty="0">
                <a:solidFill>
                  <a:srgbClr val="222222"/>
                </a:solidFill>
                <a:effectLst/>
                <a:latin typeface="Arial" panose="020B0604020202020204" pitchFamily="34" charset="0"/>
                <a:cs typeface="Arial" panose="020B0604020202020204" pitchFamily="34" charset="0"/>
              </a:rPr>
              <a:t>. IEEE</a:t>
            </a:r>
          </a:p>
          <a:p>
            <a:pPr algn="just"/>
            <a:endParaRPr lang="en-IN" sz="1600" dirty="0">
              <a:latin typeface="Arial" panose="020B0604020202020204" pitchFamily="34" charset="0"/>
              <a:cs typeface="Arial" panose="020B0604020202020204" pitchFamily="34" charset="0"/>
            </a:endParaRPr>
          </a:p>
          <a:p>
            <a:pPr algn="just"/>
            <a:r>
              <a:rPr lang="en-IN" sz="1600" b="1" dirty="0">
                <a:latin typeface="Arial" panose="020B0604020202020204" pitchFamily="34" charset="0"/>
                <a:cs typeface="Arial" panose="020B0604020202020204" pitchFamily="34" charset="0"/>
              </a:rPr>
              <a:t>Methodology: </a:t>
            </a:r>
          </a:p>
          <a:p>
            <a:pPr algn="just"/>
            <a:endParaRPr lang="en-IN" sz="1600" b="1" dirty="0">
              <a:latin typeface="Arial" panose="020B0604020202020204" pitchFamily="34" charset="0"/>
              <a:cs typeface="Arial" panose="020B0604020202020204" pitchFamily="34" charset="0"/>
            </a:endParaRPr>
          </a:p>
          <a:p>
            <a:pPr marL="285750" indent="-285750" algn="just">
              <a:spcAft>
                <a:spcPts val="600"/>
              </a:spcAft>
              <a:buFont typeface="Arial" panose="020B0604020202020204" pitchFamily="34" charset="0"/>
              <a:buChar char="•"/>
            </a:pPr>
            <a:r>
              <a:rPr lang="en-US" sz="1600" dirty="0">
                <a:latin typeface="Arial" panose="020B0604020202020204" pitchFamily="34" charset="0"/>
                <a:cs typeface="Arial" panose="020B0604020202020204" pitchFamily="34" charset="0"/>
              </a:rPr>
              <a:t>This paper proposes a framework, which will predict the Crop Yield with the help of various Machine Learning and statistical algorithms.</a:t>
            </a:r>
            <a:endParaRPr lang="en-US" sz="1600" b="0" i="0" dirty="0">
              <a:solidFill>
                <a:srgbClr val="3E3D40"/>
              </a:solidFill>
              <a:effectLst/>
              <a:latin typeface="Arial" panose="020B0604020202020204" pitchFamily="34" charset="0"/>
              <a:cs typeface="Arial" panose="020B0604020202020204" pitchFamily="34" charset="0"/>
            </a:endParaRPr>
          </a:p>
          <a:p>
            <a:pPr marL="285750" indent="-285750" algn="just">
              <a:spcAft>
                <a:spcPts val="600"/>
              </a:spcAft>
              <a:buFont typeface="Arial" panose="020B0604020202020204" pitchFamily="34" charset="0"/>
              <a:buChar char="•"/>
            </a:pPr>
            <a:r>
              <a:rPr lang="en-US" sz="1600" dirty="0">
                <a:latin typeface="Arial" panose="020B0604020202020204" pitchFamily="34" charset="0"/>
                <a:cs typeface="Arial" panose="020B0604020202020204" pitchFamily="34" charset="0"/>
              </a:rPr>
              <a:t>This model makes use of various algorithms such as XG Boost Regressor, random forest, Light GBM which are based on gradient boosting framework. </a:t>
            </a:r>
          </a:p>
          <a:p>
            <a:pPr marL="285750" indent="-285750" algn="just">
              <a:spcAft>
                <a:spcPts val="600"/>
              </a:spcAft>
              <a:buFont typeface="Arial" panose="020B0604020202020204" pitchFamily="34" charset="0"/>
              <a:buChar char="•"/>
            </a:pPr>
            <a:r>
              <a:rPr lang="en-US" sz="1600" dirty="0">
                <a:latin typeface="Arial" panose="020B0604020202020204" pitchFamily="34" charset="0"/>
                <a:cs typeface="Arial" panose="020B0604020202020204" pitchFamily="34" charset="0"/>
              </a:rPr>
              <a:t>Boosting machine learning technique is based on ensemble learning which boosts and enhances the model accuracy and performance .</a:t>
            </a:r>
          </a:p>
          <a:p>
            <a:pPr marL="285750" indent="-285750" algn="just">
              <a:spcAft>
                <a:spcPts val="600"/>
              </a:spcAft>
              <a:buFont typeface="Arial" panose="020B0604020202020204" pitchFamily="34" charset="0"/>
              <a:buChar char="•"/>
            </a:pPr>
            <a:r>
              <a:rPr lang="en-US" sz="1600" dirty="0">
                <a:latin typeface="Arial" panose="020B0604020202020204" pitchFamily="34" charset="0"/>
                <a:cs typeface="Arial" panose="020B0604020202020204" pitchFamily="34" charset="0"/>
              </a:rPr>
              <a:t>It aggregates trees and boosts them for better result.</a:t>
            </a:r>
            <a:endParaRPr lang="en-US" sz="1600" b="0" i="0" dirty="0">
              <a:solidFill>
                <a:srgbClr val="3E3D40"/>
              </a:solidFill>
              <a:effectLst/>
              <a:latin typeface="Arial" panose="020B0604020202020204" pitchFamily="34" charset="0"/>
              <a:cs typeface="Arial" panose="020B0604020202020204" pitchFamily="34" charset="0"/>
            </a:endParaRPr>
          </a:p>
          <a:p>
            <a:pPr algn="just"/>
            <a:endParaRPr lang="en-US" sz="1600" b="1" dirty="0">
              <a:solidFill>
                <a:srgbClr val="3E3D40"/>
              </a:solidFill>
              <a:latin typeface="Arial" panose="020B0604020202020204" pitchFamily="34" charset="0"/>
              <a:cs typeface="Arial" panose="020B0604020202020204" pitchFamily="34" charset="0"/>
            </a:endParaRPr>
          </a:p>
          <a:p>
            <a:pPr algn="just"/>
            <a:r>
              <a:rPr lang="en-US" sz="1600" b="1" dirty="0">
                <a:solidFill>
                  <a:srgbClr val="3E3D40"/>
                </a:solidFill>
                <a:latin typeface="Arial" panose="020B0604020202020204" pitchFamily="34" charset="0"/>
                <a:cs typeface="Arial" panose="020B0604020202020204" pitchFamily="34" charset="0"/>
              </a:rPr>
              <a:t>Advantages:</a:t>
            </a:r>
          </a:p>
          <a:p>
            <a:pPr algn="just"/>
            <a:endParaRPr lang="en-US" sz="1600" b="1" dirty="0">
              <a:solidFill>
                <a:srgbClr val="3E3D40"/>
              </a:solidFill>
              <a:latin typeface="Arial" panose="020B0604020202020204" pitchFamily="34" charset="0"/>
              <a:cs typeface="Arial" panose="020B0604020202020204" pitchFamily="34" charset="0"/>
            </a:endParaRPr>
          </a:p>
          <a:p>
            <a:pPr algn="just">
              <a:spcAft>
                <a:spcPts val="600"/>
              </a:spcAft>
              <a:buFont typeface="Arial" pitchFamily="34" charset="0"/>
              <a:buChar char="•"/>
            </a:pPr>
            <a:r>
              <a:rPr lang="en-US" sz="1600" b="1" dirty="0">
                <a:solidFill>
                  <a:srgbClr val="3E3D40"/>
                </a:solidFill>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To make farmers aware of the tentative amount of production he will obtain from his field.</a:t>
            </a:r>
          </a:p>
          <a:p>
            <a:pPr algn="just">
              <a:spcAft>
                <a:spcPts val="600"/>
              </a:spcAft>
              <a:buFont typeface="Arial" pitchFamily="34" charset="0"/>
              <a:buChar char="•"/>
            </a:pPr>
            <a:r>
              <a:rPr lang="en-US" sz="1600" dirty="0">
                <a:latin typeface="Arial" panose="020B0604020202020204" pitchFamily="34" charset="0"/>
                <a:cs typeface="Arial" panose="020B0604020202020204" pitchFamily="34" charset="0"/>
              </a:rPr>
              <a:t>    Help farmers make monetary and agricultural decisions accordingly</a:t>
            </a:r>
            <a:r>
              <a:rPr lang="en-US" sz="1700" dirty="0">
                <a:latin typeface="Arial" panose="020B0604020202020204" pitchFamily="34" charset="0"/>
                <a:cs typeface="Arial" panose="020B0604020202020204" pitchFamily="34" charset="0"/>
              </a:rPr>
              <a:t>. </a:t>
            </a:r>
          </a:p>
          <a:p>
            <a:pPr algn="just">
              <a:spcAft>
                <a:spcPts val="600"/>
              </a:spcAft>
            </a:pPr>
            <a:endParaRPr lang="en-IN" sz="1600" b="0" i="0" dirty="0">
              <a:solidFill>
                <a:srgbClr val="3E3D40"/>
              </a:solidFill>
              <a:effectLst/>
              <a:latin typeface="Arial" panose="020B0604020202020204" pitchFamily="34" charset="0"/>
              <a:cs typeface="Arial" panose="020B0604020202020204" pitchFamily="34" charset="0"/>
            </a:endParaRPr>
          </a:p>
          <a:p>
            <a:pPr algn="just">
              <a:spcAft>
                <a:spcPts val="600"/>
              </a:spcAft>
            </a:pPr>
            <a:r>
              <a:rPr lang="en-US" sz="1600" b="1" dirty="0">
                <a:solidFill>
                  <a:srgbClr val="3E3D40"/>
                </a:solidFill>
                <a:latin typeface="Arial" panose="020B0604020202020204" pitchFamily="34" charset="0"/>
                <a:cs typeface="Arial" panose="020B0604020202020204" pitchFamily="34" charset="0"/>
              </a:rPr>
              <a:t>Disadvantages: </a:t>
            </a:r>
          </a:p>
          <a:p>
            <a:pPr algn="just">
              <a:spcAft>
                <a:spcPts val="600"/>
              </a:spcAft>
              <a:buFont typeface="Arial" pitchFamily="34" charset="0"/>
              <a:buChar char="•"/>
            </a:pPr>
            <a:r>
              <a:rPr lang="en-US" sz="1600" dirty="0">
                <a:latin typeface="Arial" panose="020B0604020202020204" pitchFamily="34" charset="0"/>
                <a:cs typeface="Arial" panose="020B0604020202020204" pitchFamily="34" charset="0"/>
              </a:rPr>
              <a:t>    Heavy cost for using high resolution spatial satellite images.</a:t>
            </a:r>
          </a:p>
          <a:p>
            <a:pPr algn="just">
              <a:spcAft>
                <a:spcPts val="600"/>
              </a:spcAft>
              <a:buFont typeface="Arial" pitchFamily="34" charset="0"/>
              <a:buChar char="•"/>
            </a:pPr>
            <a:r>
              <a:rPr lang="en-US" sz="1600" dirty="0">
                <a:latin typeface="Arial" panose="020B0604020202020204" pitchFamily="34" charset="0"/>
                <a:cs typeface="Arial" panose="020B0604020202020204" pitchFamily="34" charset="0"/>
              </a:rPr>
              <a:t>    Image processing in Python with for loops are expensive, prone to errors of loop limits</a:t>
            </a:r>
            <a:endParaRPr lang="en-IN"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468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CC47FEC-07D1-4E1D-BAF8-9F2952411162}"/>
              </a:ext>
            </a:extLst>
          </p:cNvPr>
          <p:cNvSpPr txBox="1"/>
          <p:nvPr/>
        </p:nvSpPr>
        <p:spPr>
          <a:xfrm>
            <a:off x="298580" y="353786"/>
            <a:ext cx="11317157" cy="61093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Prediction of crop yield and fertilizer recommendation using machine learning algorithms (2019) </a:t>
            </a:r>
            <a:r>
              <a:rPr lang="en-IN" b="1" dirty="0">
                <a:latin typeface="Arial" panose="020B0604020202020204" pitchFamily="34" charset="0"/>
                <a:cs typeface="Arial" panose="020B0604020202020204" pitchFamily="34" charset="0"/>
              </a:rPr>
              <a:t>[2]</a:t>
            </a:r>
          </a:p>
          <a:p>
            <a:pPr algn="just"/>
            <a:endParaRPr lang="en-IN" sz="1600" dirty="0">
              <a:latin typeface="Arial" panose="020B0604020202020204" pitchFamily="34" charset="0"/>
              <a:cs typeface="Arial" panose="020B0604020202020204" pitchFamily="34" charset="0"/>
            </a:endParaRPr>
          </a:p>
          <a:p>
            <a:pPr algn="just"/>
            <a:r>
              <a:rPr lang="en-IN" sz="1600" b="1" dirty="0">
                <a:latin typeface="Arial" panose="020B0604020202020204" pitchFamily="34" charset="0"/>
                <a:cs typeface="Arial" panose="020B0604020202020204" pitchFamily="34" charset="0"/>
              </a:rPr>
              <a:t>Published In: </a:t>
            </a:r>
            <a:r>
              <a:rPr lang="en-US" sz="1600" b="0" i="1" dirty="0">
                <a:solidFill>
                  <a:srgbClr val="222222"/>
                </a:solidFill>
                <a:effectLst/>
                <a:latin typeface="Arial" panose="020B0604020202020204" pitchFamily="34" charset="0"/>
                <a:cs typeface="Arial" panose="020B0604020202020204" pitchFamily="34" charset="0"/>
              </a:rPr>
              <a:t>International Journal of Engineering Applied Sciences and Technology</a:t>
            </a:r>
            <a:r>
              <a:rPr lang="en-US" sz="1600" b="0" i="0" dirty="0">
                <a:solidFill>
                  <a:srgbClr val="222222"/>
                </a:solidFill>
                <a:effectLst/>
                <a:latin typeface="Arial" panose="020B0604020202020204" pitchFamily="34" charset="0"/>
                <a:cs typeface="Arial" panose="020B0604020202020204" pitchFamily="34" charset="0"/>
              </a:rPr>
              <a:t> </a:t>
            </a:r>
          </a:p>
          <a:p>
            <a:pPr algn="just"/>
            <a:endParaRPr lang="en-IN" sz="16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Methodology:</a:t>
            </a:r>
          </a:p>
          <a:p>
            <a:pPr algn="just"/>
            <a:endParaRPr lang="en-IN" b="1" dirty="0">
              <a:latin typeface="Arial" panose="020B0604020202020204" pitchFamily="34" charset="0"/>
              <a:cs typeface="Arial" panose="020B0604020202020204" pitchFamily="34" charset="0"/>
            </a:endParaRPr>
          </a:p>
          <a:p>
            <a:pPr marL="285750" indent="-285750" algn="just">
              <a:spcAft>
                <a:spcPts val="600"/>
              </a:spcAft>
              <a:buFont typeface="Arial" panose="020B0604020202020204" pitchFamily="34" charset="0"/>
              <a:buChar char="•"/>
            </a:pPr>
            <a:r>
              <a:rPr lang="en-US" sz="1700" dirty="0">
                <a:latin typeface="Arial" panose="020B0604020202020204" pitchFamily="34" charset="0"/>
                <a:cs typeface="Arial" panose="020B0604020202020204" pitchFamily="34" charset="0"/>
              </a:rPr>
              <a:t>Crop Yield Prediction can be done using crop yield data, nutrients and location data.</a:t>
            </a:r>
          </a:p>
          <a:p>
            <a:pPr marL="285750" indent="-285750" algn="just">
              <a:spcAft>
                <a:spcPts val="600"/>
              </a:spcAft>
              <a:buFont typeface="Arial" panose="020B0604020202020204" pitchFamily="34" charset="0"/>
              <a:buChar char="•"/>
            </a:pPr>
            <a:r>
              <a:rPr lang="en-US" sz="1700" dirty="0">
                <a:latin typeface="Arial" panose="020B0604020202020204" pitchFamily="34" charset="0"/>
                <a:cs typeface="Arial" panose="020B0604020202020204" pitchFamily="34" charset="0"/>
              </a:rPr>
              <a:t>These inputs are passed to Random Forest and Support Vector Machine algorithms. </a:t>
            </a:r>
          </a:p>
          <a:p>
            <a:pPr marL="285750" indent="-285750" algn="just">
              <a:spcAft>
                <a:spcPts val="600"/>
              </a:spcAft>
              <a:buFont typeface="Arial" panose="020B0604020202020204" pitchFamily="34" charset="0"/>
              <a:buChar char="•"/>
            </a:pPr>
            <a:r>
              <a:rPr lang="en-US" sz="1700" dirty="0">
                <a:latin typeface="Arial" panose="020B0604020202020204" pitchFamily="34" charset="0"/>
                <a:cs typeface="Arial" panose="020B0604020202020204" pitchFamily="34" charset="0"/>
              </a:rPr>
              <a:t>In fertilizer recommendation suitable crops and required fertilizer for each particular crop is recommended. </a:t>
            </a:r>
          </a:p>
          <a:p>
            <a:pPr marL="285750" indent="-285750" algn="just">
              <a:spcAft>
                <a:spcPts val="600"/>
              </a:spcAft>
              <a:buFont typeface="Arial" panose="020B0604020202020204" pitchFamily="34" charset="0"/>
              <a:buChar char="•"/>
            </a:pPr>
            <a:r>
              <a:rPr lang="en-US" sz="1700" dirty="0">
                <a:latin typeface="Arial" panose="020B0604020202020204" pitchFamily="34" charset="0"/>
                <a:cs typeface="Arial" panose="020B0604020202020204" pitchFamily="34" charset="0"/>
              </a:rPr>
              <a:t>Also first it displays weather information of selected location which is displayed by third party API’s.</a:t>
            </a:r>
          </a:p>
          <a:p>
            <a:pPr marL="285750" indent="-285750" algn="just">
              <a:spcAft>
                <a:spcPts val="600"/>
              </a:spcAft>
            </a:pPr>
            <a:endParaRPr lang="en-IN" dirty="0">
              <a:latin typeface="Arial" panose="020B0604020202020204" pitchFamily="34" charset="0"/>
              <a:cs typeface="Arial" panose="020B0604020202020204" pitchFamily="34" charset="0"/>
            </a:endParaRPr>
          </a:p>
          <a:p>
            <a:pPr algn="just">
              <a:spcAft>
                <a:spcPts val="600"/>
              </a:spcAft>
            </a:pPr>
            <a:r>
              <a:rPr lang="en-IN" b="1" dirty="0">
                <a:latin typeface="Arial" panose="020B0604020202020204" pitchFamily="34" charset="0"/>
                <a:cs typeface="Arial" panose="020B0604020202020204" pitchFamily="34" charset="0"/>
              </a:rPr>
              <a:t>Advantages: </a:t>
            </a:r>
          </a:p>
          <a:p>
            <a:pPr algn="just"/>
            <a:endParaRPr lang="en-IN" b="1" dirty="0">
              <a:latin typeface="Arial" panose="020B0604020202020204" pitchFamily="34" charset="0"/>
              <a:cs typeface="Arial" panose="020B0604020202020204" pitchFamily="34" charset="0"/>
            </a:endParaRPr>
          </a:p>
          <a:p>
            <a:pPr algn="just">
              <a:spcAft>
                <a:spcPts val="600"/>
              </a:spcAft>
              <a:buFont typeface="Arial" pitchFamily="34" charset="0"/>
              <a:buChar char="•"/>
            </a:pPr>
            <a:r>
              <a:rPr lang="en-US" sz="1600" dirty="0">
                <a:latin typeface="Arial" panose="020B0604020202020204" pitchFamily="34" charset="0"/>
                <a:cs typeface="Arial" panose="020B0604020202020204" pitchFamily="34" charset="0"/>
              </a:rPr>
              <a:t>     </a:t>
            </a:r>
            <a:r>
              <a:rPr lang="en-US" sz="1700" dirty="0">
                <a:latin typeface="Arial" panose="020B0604020202020204" pitchFamily="34" charset="0"/>
                <a:cs typeface="Arial" panose="020B0604020202020204" pitchFamily="34" charset="0"/>
              </a:rPr>
              <a:t>The prediction of crop yield based on location and have proved that the higher crop yield can be achieved.</a:t>
            </a:r>
          </a:p>
          <a:p>
            <a:pPr algn="just">
              <a:spcAft>
                <a:spcPts val="600"/>
              </a:spcAft>
              <a:buFont typeface="Arial" pitchFamily="34" charset="0"/>
              <a:buChar char="•"/>
            </a:pPr>
            <a:r>
              <a:rPr lang="en-US" sz="1700" dirty="0">
                <a:latin typeface="Arial" panose="020B0604020202020204" pitchFamily="34" charset="0"/>
                <a:cs typeface="Arial" panose="020B0604020202020204" pitchFamily="34" charset="0"/>
              </a:rPr>
              <a:t>     For crop yield prediction Support Vector Machine is good with accuracy 99.47%.</a:t>
            </a:r>
          </a:p>
          <a:p>
            <a:pPr algn="just"/>
            <a:r>
              <a:rPr lang="en-IN" sz="1600"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Disadvantages:</a:t>
            </a:r>
          </a:p>
          <a:p>
            <a:pPr algn="just"/>
            <a:endParaRPr lang="en-IN" b="1" dirty="0">
              <a:latin typeface="Arial" panose="020B0604020202020204" pitchFamily="34" charset="0"/>
              <a:cs typeface="Arial" panose="020B0604020202020204" pitchFamily="34" charset="0"/>
            </a:endParaRPr>
          </a:p>
          <a:p>
            <a:pPr algn="just">
              <a:spcAft>
                <a:spcPts val="600"/>
              </a:spcAft>
              <a:buFont typeface="Arial" pitchFamily="34" charset="0"/>
              <a:buChar char="•"/>
            </a:pPr>
            <a:r>
              <a:rPr lang="en-US" dirty="0">
                <a:latin typeface="Arial" panose="020B0604020202020204" pitchFamily="34" charset="0"/>
                <a:cs typeface="Arial" panose="020B0604020202020204" pitchFamily="34" charset="0"/>
              </a:rPr>
              <a:t>    </a:t>
            </a:r>
            <a:r>
              <a:rPr lang="en-US" sz="1700" dirty="0">
                <a:latin typeface="Arial" panose="020B0604020202020204" pitchFamily="34" charset="0"/>
                <a:cs typeface="Arial" panose="020B0604020202020204" pitchFamily="34" charset="0"/>
              </a:rPr>
              <a:t>Mobile application can be build to help farmers by uploading image of farms.</a:t>
            </a:r>
            <a:endParaRPr lang="en-IN" sz="1700" b="1" dirty="0">
              <a:latin typeface="Arial" panose="020B0604020202020204" pitchFamily="34" charset="0"/>
              <a:cs typeface="Arial" panose="020B0604020202020204" pitchFamily="34" charset="0"/>
            </a:endParaRPr>
          </a:p>
          <a:p>
            <a:pPr>
              <a:spcAft>
                <a:spcPts val="600"/>
              </a:spcAft>
            </a:pPr>
            <a:endParaRPr lang="en-IN" dirty="0"/>
          </a:p>
        </p:txBody>
      </p:sp>
    </p:spTree>
    <p:extLst>
      <p:ext uri="{BB962C8B-B14F-4D97-AF65-F5344CB8AC3E}">
        <p14:creationId xmlns:p14="http://schemas.microsoft.com/office/powerpoint/2010/main" val="4049402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CC47FEC-07D1-4E1D-BAF8-9F2952411162}"/>
              </a:ext>
            </a:extLst>
          </p:cNvPr>
          <p:cNvSpPr txBox="1"/>
          <p:nvPr/>
        </p:nvSpPr>
        <p:spPr>
          <a:xfrm>
            <a:off x="326766" y="318492"/>
            <a:ext cx="11681926" cy="6432530"/>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Crop Selection Method to Maximize Crop Yield Rate using Machine Learning Technique (2015) </a:t>
            </a:r>
            <a:r>
              <a:rPr lang="en-IN" sz="1900" b="1" dirty="0">
                <a:latin typeface="Arial" panose="020B0604020202020204" pitchFamily="34" charset="0"/>
                <a:cs typeface="Arial" panose="020B0604020202020204" pitchFamily="34" charset="0"/>
              </a:rPr>
              <a:t>[3]</a:t>
            </a:r>
          </a:p>
          <a:p>
            <a:pPr algn="just"/>
            <a:endParaRPr lang="en-IN"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Published In: </a:t>
            </a:r>
            <a:r>
              <a:rPr lang="en-IN" i="1" dirty="0">
                <a:solidFill>
                  <a:srgbClr val="222222"/>
                </a:solidFill>
                <a:latin typeface="Arial" panose="020B0604020202020204" pitchFamily="34" charset="0"/>
                <a:cs typeface="Arial" panose="020B0604020202020204" pitchFamily="34" charset="0"/>
              </a:rPr>
              <a:t>In</a:t>
            </a:r>
            <a:r>
              <a:rPr lang="en-IN" sz="1800" b="0" i="1" dirty="0">
                <a:solidFill>
                  <a:srgbClr val="222222"/>
                </a:solidFill>
                <a:effectLst/>
                <a:latin typeface="Arial" panose="020B0604020202020204" pitchFamily="34" charset="0"/>
                <a:cs typeface="Arial" panose="020B0604020202020204" pitchFamily="34" charset="0"/>
              </a:rPr>
              <a:t>ternational conference on smart technologies and management for computing, communication, 	         controls, energy and materials (ICSTM)</a:t>
            </a:r>
            <a:r>
              <a:rPr lang="en-IN" sz="1800" b="0" i="0" dirty="0">
                <a:solidFill>
                  <a:srgbClr val="222222"/>
                </a:solidFill>
                <a:effectLst/>
                <a:latin typeface="Arial" panose="020B0604020202020204" pitchFamily="34" charset="0"/>
                <a:cs typeface="Arial" panose="020B0604020202020204" pitchFamily="34" charset="0"/>
              </a:rPr>
              <a:t>. IEEE</a:t>
            </a:r>
          </a:p>
          <a:p>
            <a:pPr algn="just"/>
            <a:endParaRPr lang="en-IN"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Methodology: </a:t>
            </a:r>
          </a:p>
          <a:p>
            <a:pPr algn="just"/>
            <a:endParaRPr lang="en-IN" b="1" dirty="0">
              <a:latin typeface="Arial" panose="020B0604020202020204" pitchFamily="34" charset="0"/>
              <a:cs typeface="Arial" panose="020B0604020202020204" pitchFamily="34" charset="0"/>
            </a:endParaRPr>
          </a:p>
          <a:p>
            <a:pPr algn="just">
              <a:spcAft>
                <a:spcPts val="600"/>
              </a:spcAft>
              <a:buFont typeface="Arial" pitchFamily="34" charset="0"/>
              <a:buChar char="•"/>
            </a:pPr>
            <a:r>
              <a:rPr lang="en-US" dirty="0">
                <a:latin typeface="Arial" panose="020B0604020202020204" pitchFamily="34" charset="0"/>
                <a:cs typeface="Arial" panose="020B0604020202020204" pitchFamily="34" charset="0"/>
              </a:rPr>
              <a:t>  </a:t>
            </a:r>
            <a:r>
              <a:rPr lang="en-US" sz="1700" dirty="0">
                <a:latin typeface="Arial" panose="020B0604020202020204" pitchFamily="34" charset="0"/>
                <a:cs typeface="Arial" panose="020B0604020202020204" pitchFamily="34" charset="0"/>
              </a:rPr>
              <a:t>This paper presents a technique named CSM to select sequence of crops to be planted over season.</a:t>
            </a:r>
          </a:p>
          <a:p>
            <a:pPr algn="just">
              <a:spcAft>
                <a:spcPts val="600"/>
              </a:spcAft>
              <a:buFont typeface="Arial" pitchFamily="34" charset="0"/>
              <a:buChar char="•"/>
            </a:pPr>
            <a:r>
              <a:rPr lang="en-US" sz="1700" dirty="0">
                <a:latin typeface="Arial" panose="020B0604020202020204" pitchFamily="34" charset="0"/>
                <a:cs typeface="Arial" panose="020B0604020202020204" pitchFamily="34" charset="0"/>
              </a:rPr>
              <a:t>   Some machine learning techniques like Random forest, support vector machine, k-nearest neighbors are studied and         comparative analysis is presented. </a:t>
            </a:r>
          </a:p>
          <a:p>
            <a:pPr algn="just">
              <a:spcAft>
                <a:spcPts val="600"/>
              </a:spcAft>
              <a:buFont typeface="Arial" pitchFamily="34" charset="0"/>
              <a:buChar char="•"/>
            </a:pPr>
            <a:r>
              <a:rPr lang="en-US" sz="1700" dirty="0">
                <a:latin typeface="Arial" panose="020B0604020202020204" pitchFamily="34" charset="0"/>
                <a:cs typeface="Arial" panose="020B0604020202020204" pitchFamily="34" charset="0"/>
              </a:rPr>
              <a:t>  The proposed method resolves selection of crop based on prediction yield rate influenced by parameters (e.g. weather, soil type, water density, crop type).</a:t>
            </a:r>
          </a:p>
          <a:p>
            <a:pPr algn="just"/>
            <a:endParaRPr lang="en-IN" sz="16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Advantages:</a:t>
            </a:r>
          </a:p>
          <a:p>
            <a:pPr algn="just"/>
            <a:endParaRPr lang="en-IN" b="1" dirty="0">
              <a:latin typeface="Arial" panose="020B0604020202020204" pitchFamily="34" charset="0"/>
              <a:cs typeface="Arial" panose="020B0604020202020204" pitchFamily="34" charset="0"/>
            </a:endParaRPr>
          </a:p>
          <a:p>
            <a:pPr algn="just">
              <a:buFont typeface="Arial" pitchFamily="34" charset="0"/>
              <a:buChar char="•"/>
            </a:pPr>
            <a:r>
              <a:rPr lang="en-US" sz="1600" dirty="0">
                <a:latin typeface="Arial" panose="020B0604020202020204" pitchFamily="34" charset="0"/>
                <a:cs typeface="Arial" panose="020B0604020202020204" pitchFamily="34" charset="0"/>
              </a:rPr>
              <a:t>   </a:t>
            </a:r>
            <a:r>
              <a:rPr lang="en-US" sz="1700" dirty="0">
                <a:latin typeface="Arial" panose="020B0604020202020204" pitchFamily="34" charset="0"/>
                <a:cs typeface="Arial" panose="020B0604020202020204" pitchFamily="34" charset="0"/>
              </a:rPr>
              <a:t>Maximize net yield rate of crop over season and subsequently achieves maximum economic growth of the country.</a:t>
            </a:r>
          </a:p>
          <a:p>
            <a:pPr algn="just"/>
            <a:endParaRPr lang="en-IN"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Disadvantages:</a:t>
            </a:r>
          </a:p>
          <a:p>
            <a:pPr algn="just"/>
            <a:endParaRPr lang="en-IN" sz="1700" b="1" dirty="0">
              <a:latin typeface="Arial" panose="020B0604020202020204" pitchFamily="34" charset="0"/>
              <a:cs typeface="Arial" panose="020B0604020202020204" pitchFamily="34" charset="0"/>
            </a:endParaRPr>
          </a:p>
          <a:p>
            <a:pPr algn="just">
              <a:spcAft>
                <a:spcPts val="600"/>
              </a:spcAft>
              <a:buFont typeface="Arial" pitchFamily="34" charset="0"/>
              <a:buChar char="•"/>
            </a:pPr>
            <a:r>
              <a:rPr lang="en-IN" sz="1700" dirty="0">
                <a:latin typeface="Arial" panose="020B0604020202020204" pitchFamily="34" charset="0"/>
                <a:cs typeface="Arial" panose="020B0604020202020204" pitchFamily="34" charset="0"/>
              </a:rPr>
              <a:t>    Can improve the prediction rate by using more sophisticated techniques such as boosting techniques.</a:t>
            </a:r>
          </a:p>
          <a:p>
            <a:pPr algn="just">
              <a:spcAft>
                <a:spcPts val="600"/>
              </a:spcAft>
              <a:buFont typeface="Arial" pitchFamily="34" charset="0"/>
              <a:buChar char="•"/>
            </a:pPr>
            <a:r>
              <a:rPr lang="en-IN" sz="1700" dirty="0">
                <a:latin typeface="Arial" panose="020B0604020202020204" pitchFamily="34" charset="0"/>
                <a:cs typeface="Arial" panose="020B0604020202020204" pitchFamily="34" charset="0"/>
              </a:rPr>
              <a:t>    SVM may not perform well when the dataset is huge.</a:t>
            </a:r>
          </a:p>
          <a:p>
            <a:endParaRPr lang="en-IN" dirty="0"/>
          </a:p>
        </p:txBody>
      </p:sp>
    </p:spTree>
    <p:extLst>
      <p:ext uri="{BB962C8B-B14F-4D97-AF65-F5344CB8AC3E}">
        <p14:creationId xmlns:p14="http://schemas.microsoft.com/office/powerpoint/2010/main" val="139916463"/>
      </p:ext>
    </p:extLst>
  </p:cSld>
  <p:clrMapOvr>
    <a:masterClrMapping/>
  </p:clrMapOvr>
</p:sld>
</file>

<file path=ppt/theme/theme1.xml><?xml version="1.0" encoding="utf-8"?>
<a:theme xmlns:a="http://schemas.openxmlformats.org/drawingml/2006/main" name="Office Theme">
  <a:themeElements>
    <a:clrScheme name="Custom 19">
      <a:dk1>
        <a:sysClr val="windowText" lastClr="000000"/>
      </a:dk1>
      <a:lt1>
        <a:sysClr val="window" lastClr="FFFFFF"/>
      </a:lt1>
      <a:dk2>
        <a:srgbClr val="44546A"/>
      </a:dk2>
      <a:lt2>
        <a:srgbClr val="E7E6E6"/>
      </a:lt2>
      <a:accent1>
        <a:srgbClr val="B4D0E9"/>
      </a:accent1>
      <a:accent2>
        <a:srgbClr val="476977"/>
      </a:accent2>
      <a:accent3>
        <a:srgbClr val="79BBE9"/>
      </a:accent3>
      <a:accent4>
        <a:srgbClr val="6B8043"/>
      </a:accent4>
      <a:accent5>
        <a:srgbClr val="9ACF21"/>
      </a:accent5>
      <a:accent6>
        <a:srgbClr val="CFDCA5"/>
      </a:accent6>
      <a:hlink>
        <a:srgbClr val="0563C1"/>
      </a:hlink>
      <a:folHlink>
        <a:srgbClr val="954F72"/>
      </a:folHlink>
    </a:clrScheme>
    <a:fontScheme name="Custom 26">
      <a:majorFont>
        <a:latin typeface="Tenorite Bold"/>
        <a:ea typeface=""/>
        <a:cs typeface=""/>
      </a:majorFont>
      <a:minorFont>
        <a:latin typeface="Tenorite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Green pitch deck</Template>
  <TotalTime>6281</TotalTime>
  <Words>3135</Words>
  <Application>Microsoft Office PowerPoint</Application>
  <PresentationFormat>Widescreen</PresentationFormat>
  <Paragraphs>315</Paragraphs>
  <Slides>37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-apple-system</vt:lpstr>
      <vt:lpstr>Arial</vt:lpstr>
      <vt:lpstr>Calibri</vt:lpstr>
      <vt:lpstr>Symbol</vt:lpstr>
      <vt:lpstr>Tenorite </vt:lpstr>
      <vt:lpstr>Tenorite Bold</vt:lpstr>
      <vt:lpstr>Times New Roman</vt:lpstr>
      <vt:lpstr>Wingdings</vt:lpstr>
      <vt:lpstr>Office Theme</vt:lpstr>
      <vt:lpstr>“CROPUP” - Crop yield prediction and recommendation system with Geographical data using dNN and xgboost</vt:lpstr>
      <vt:lpstr>ABSTRACT</vt:lpstr>
      <vt:lpstr>Analysis and explanation of identified problem</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Process flow diagram</vt:lpstr>
      <vt:lpstr>Modules</vt:lpstr>
      <vt:lpstr>Prepare crop dataset and preprocess the data</vt:lpstr>
      <vt:lpstr>Predict the yield of a crop</vt:lpstr>
      <vt:lpstr> Algorithm: </vt:lpstr>
      <vt:lpstr>PowerPoint Presentation</vt:lpstr>
      <vt:lpstr>Recommend crop</vt:lpstr>
      <vt:lpstr>Algorithm:</vt:lpstr>
      <vt:lpstr>PowerPoint Presentation</vt:lpstr>
      <vt:lpstr>PowerPoint Presentation</vt:lpstr>
      <vt:lpstr>PowerPoint Presentation</vt:lpstr>
      <vt:lpstr>PowerPoint Presentation</vt:lpstr>
      <vt:lpstr>Implementation:</vt:lpstr>
      <vt:lpstr>PowerPoint Presentation</vt:lpstr>
      <vt:lpstr>PowerPoint Presentation</vt:lpstr>
      <vt:lpstr>PowerPoint Presentation</vt:lpstr>
      <vt:lpstr>Results:</vt:lpstr>
      <vt:lpstr>PowerPoint Presentation</vt:lpstr>
      <vt:lpstr>Conclusion:</vt:lpstr>
      <vt:lpstr>Publication Status:</vt:lpstr>
      <vt:lpstr>TIME PLAN of project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CROP YIELD WITH REMOTE SENSING DATA using deep learning</dc:title>
  <dc:creator>Pragathi Tummala</dc:creator>
  <cp:lastModifiedBy>Pragathi Tummala</cp:lastModifiedBy>
  <cp:revision>87</cp:revision>
  <dcterms:created xsi:type="dcterms:W3CDTF">2022-02-07T05:04:00Z</dcterms:created>
  <dcterms:modified xsi:type="dcterms:W3CDTF">2022-06-03T17:18:47Z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E707ADE44DCC4D1CB2702DC272DF5516</vt:lpwstr>
  </property>
  <property fmtid="{D5CDD505-2E9C-101B-9397-08002B2CF9AE}" pid="4" name="KSOProductBuildVer">
    <vt:lpwstr>1033-11.2.0.10451</vt:lpwstr>
  </property>
</Properties>
</file>