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8"/>
  </p:notesMasterIdLst>
  <p:handoutMasterIdLst>
    <p:handoutMasterId r:id="rId29"/>
  </p:handoutMasterIdLst>
  <p:sldIdLst>
    <p:sldId id="277" r:id="rId5"/>
    <p:sldId id="263" r:id="rId6"/>
    <p:sldId id="278" r:id="rId7"/>
    <p:sldId id="257" r:id="rId8"/>
    <p:sldId id="279" r:id="rId9"/>
    <p:sldId id="264" r:id="rId10"/>
    <p:sldId id="280" r:id="rId11"/>
    <p:sldId id="282" r:id="rId12"/>
    <p:sldId id="283" r:id="rId13"/>
    <p:sldId id="285" r:id="rId14"/>
    <p:sldId id="286" r:id="rId15"/>
    <p:sldId id="287" r:id="rId16"/>
    <p:sldId id="295" r:id="rId17"/>
    <p:sldId id="296" r:id="rId18"/>
    <p:sldId id="297" r:id="rId19"/>
    <p:sldId id="289" r:id="rId20"/>
    <p:sldId id="290" r:id="rId21"/>
    <p:sldId id="292" r:id="rId22"/>
    <p:sldId id="294" r:id="rId23"/>
    <p:sldId id="288" r:id="rId24"/>
    <p:sldId id="298" r:id="rId25"/>
    <p:sldId id="259" r:id="rId26"/>
    <p:sldId id="26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0" autoAdjust="0"/>
  </p:normalViewPr>
  <p:slideViewPr>
    <p:cSldViewPr snapToGrid="0">
      <p:cViewPr varScale="1">
        <p:scale>
          <a:sx n="67" d="100"/>
          <a:sy n="67" d="100"/>
        </p:scale>
        <p:origin x="644" y="52"/>
      </p:cViewPr>
      <p:guideLst/>
    </p:cSldViewPr>
  </p:slideViewPr>
  <p:outlineViewPr>
    <p:cViewPr>
      <p:scale>
        <a:sx n="33" d="100"/>
        <a:sy n="33" d="100"/>
      </p:scale>
      <p:origin x="0" y="-21869"/>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2" d="100"/>
          <a:sy n="62" d="100"/>
        </p:scale>
        <p:origin x="2179"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1/10/2022</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1/10/2022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A325D4D-835D-41B6-9B16-A090AA088329}"/>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D1D87D16-A856-42F4-9D8C-A0C1D482E52D}"/>
              </a:ext>
            </a:extLst>
          </p:cNvPr>
          <p:cNvSpPr>
            <a:spLocks noGrp="1"/>
          </p:cNvSpPr>
          <p:nvPr>
            <p:ph type="title" hasCustomPrompt="1"/>
          </p:nvPr>
        </p:nvSpPr>
        <p:spPr>
          <a:xfrm>
            <a:off x="0" y="2442052"/>
            <a:ext cx="12192000" cy="1425257"/>
          </a:xfrm>
          <a:prstGeom prst="rect">
            <a:avLst/>
          </a:prstGeom>
          <a:solidFill>
            <a:schemeClr val="accent4">
              <a:lumMod val="50000"/>
              <a:alpha val="55000"/>
            </a:schemeClr>
          </a:solidFill>
        </p:spPr>
        <p:txBody>
          <a:bodyPr anchor="ctr"/>
          <a:lstStyle>
            <a:lvl1pPr algn="ctr">
              <a:defRPr sz="6000" cap="all" spc="100" baseline="0">
                <a:solidFill>
                  <a:schemeClr val="accent1"/>
                </a:solidFill>
              </a:defRPr>
            </a:lvl1pPr>
          </a:lstStyle>
          <a:p>
            <a:r>
              <a:rPr lang="en-US" dirty="0"/>
              <a:t>Add title</a:t>
            </a:r>
          </a:p>
        </p:txBody>
      </p:sp>
      <p:sp>
        <p:nvSpPr>
          <p:cNvPr id="12" name="Text Placeholder 10">
            <a:extLst>
              <a:ext uri="{FF2B5EF4-FFF2-40B4-BE49-F238E27FC236}">
                <a16:creationId xmlns:a16="http://schemas.microsoft.com/office/drawing/2014/main" id="{BD39BB44-64AC-49A7-8555-2CC62AD7C2D6}"/>
              </a:ext>
            </a:extLst>
          </p:cNvPr>
          <p:cNvSpPr>
            <a:spLocks noGrp="1"/>
          </p:cNvSpPr>
          <p:nvPr>
            <p:ph type="body" sz="quarter" idx="12" hasCustomPrompt="1"/>
          </p:nvPr>
        </p:nvSpPr>
        <p:spPr>
          <a:xfrm>
            <a:off x="0" y="3867309"/>
            <a:ext cx="12192000" cy="1036320"/>
          </a:xfrm>
          <a:prstGeom prst="rect">
            <a:avLst/>
          </a:prstGeom>
          <a:solidFill>
            <a:schemeClr val="accent4">
              <a:lumMod val="50000"/>
              <a:alpha val="55000"/>
            </a:schemeClr>
          </a:solidFill>
        </p:spPr>
        <p:txBody>
          <a:bodyPr anchor="ctr"/>
          <a:lstStyle>
            <a:lvl1pPr marL="0" indent="0" algn="ctr">
              <a:buNone/>
              <a:defRPr sz="2400" cap="none" spc="100" baseline="0">
                <a:solidFill>
                  <a:schemeClr val="bg1"/>
                </a:solidFill>
                <a:latin typeface="+mn-lt"/>
              </a:defRPr>
            </a:lvl1pPr>
          </a:lstStyle>
          <a:p>
            <a:pPr lvl="0"/>
            <a:r>
              <a:rPr lang="en-US" dirty="0"/>
              <a:t>Click to add subtitle</a:t>
            </a:r>
          </a:p>
        </p:txBody>
      </p:sp>
      <p:sp>
        <p:nvSpPr>
          <p:cNvPr id="2" name="Rectangle 1">
            <a:extLst>
              <a:ext uri="{FF2B5EF4-FFF2-40B4-BE49-F238E27FC236}">
                <a16:creationId xmlns:a16="http://schemas.microsoft.com/office/drawing/2014/main" id="{9F51AF15-A085-49C8-ABEC-EF90E7D7B280}"/>
              </a:ext>
              <a:ext uri="{C183D7F6-B498-43B3-948B-1728B52AA6E4}">
                <adec:decorative xmlns:adec="http://schemas.microsoft.com/office/drawing/2017/decorative" val="1"/>
              </a:ext>
            </a:extLst>
          </p:cNvPr>
          <p:cNvSpPr/>
          <p:nvPr userDrawn="1"/>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9203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pportunity Comparison">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198964-B829-4E4F-AAE7-4D7A404AB794}"/>
              </a:ext>
            </a:extLst>
          </p:cNvPr>
          <p:cNvSpPr>
            <a:spLocks noGrp="1"/>
          </p:cNvSpPr>
          <p:nvPr>
            <p:ph type="title" hasCustomPrompt="1"/>
          </p:nvPr>
        </p:nvSpPr>
        <p:spPr>
          <a:xfrm>
            <a:off x="3233057" y="698523"/>
            <a:ext cx="5715000" cy="46908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21" name="Text Placeholder 10">
            <a:extLst>
              <a:ext uri="{FF2B5EF4-FFF2-40B4-BE49-F238E27FC236}">
                <a16:creationId xmlns:a16="http://schemas.microsoft.com/office/drawing/2014/main" id="{F7C80E83-E343-4BA5-ABB5-ACA84EEE6236}"/>
              </a:ext>
            </a:extLst>
          </p:cNvPr>
          <p:cNvSpPr>
            <a:spLocks noGrp="1"/>
          </p:cNvSpPr>
          <p:nvPr>
            <p:ph type="body" sz="quarter" idx="16" hasCustomPrompt="1"/>
          </p:nvPr>
        </p:nvSpPr>
        <p:spPr>
          <a:xfrm>
            <a:off x="1681078" y="1853427"/>
            <a:ext cx="1252367" cy="863490"/>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0" name="Text Placeholder 10">
            <a:extLst>
              <a:ext uri="{FF2B5EF4-FFF2-40B4-BE49-F238E27FC236}">
                <a16:creationId xmlns:a16="http://schemas.microsoft.com/office/drawing/2014/main" id="{BA56986C-C9AC-44CD-9D32-24AA209F7648}"/>
              </a:ext>
            </a:extLst>
          </p:cNvPr>
          <p:cNvSpPr>
            <a:spLocks noGrp="1"/>
          </p:cNvSpPr>
          <p:nvPr>
            <p:ph type="body" sz="quarter" idx="12" hasCustomPrompt="1"/>
          </p:nvPr>
        </p:nvSpPr>
        <p:spPr>
          <a:xfrm>
            <a:off x="838200"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27" name="Text Placeholder 10">
            <a:extLst>
              <a:ext uri="{FF2B5EF4-FFF2-40B4-BE49-F238E27FC236}">
                <a16:creationId xmlns:a16="http://schemas.microsoft.com/office/drawing/2014/main" id="{61B45AB9-9A5F-4872-A322-AD3890A5BE65}"/>
              </a:ext>
            </a:extLst>
          </p:cNvPr>
          <p:cNvSpPr>
            <a:spLocks noGrp="1"/>
          </p:cNvSpPr>
          <p:nvPr>
            <p:ph type="body" sz="quarter" idx="17" hasCustomPrompt="1"/>
          </p:nvPr>
        </p:nvSpPr>
        <p:spPr>
          <a:xfrm>
            <a:off x="838200"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29" name="Text Placeholder 10">
            <a:extLst>
              <a:ext uri="{FF2B5EF4-FFF2-40B4-BE49-F238E27FC236}">
                <a16:creationId xmlns:a16="http://schemas.microsoft.com/office/drawing/2014/main" id="{E5E3032E-6B86-4F42-95E1-7C7B13087199}"/>
              </a:ext>
            </a:extLst>
          </p:cNvPr>
          <p:cNvSpPr>
            <a:spLocks noGrp="1"/>
          </p:cNvSpPr>
          <p:nvPr>
            <p:ph type="body" sz="quarter" idx="19" hasCustomPrompt="1"/>
          </p:nvPr>
        </p:nvSpPr>
        <p:spPr>
          <a:xfrm>
            <a:off x="5469646" y="1853426"/>
            <a:ext cx="1252367" cy="863491"/>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8" name="Text Placeholder 10">
            <a:extLst>
              <a:ext uri="{FF2B5EF4-FFF2-40B4-BE49-F238E27FC236}">
                <a16:creationId xmlns:a16="http://schemas.microsoft.com/office/drawing/2014/main" id="{C56EA384-B876-4E37-81CC-FF14C8064ED4}"/>
              </a:ext>
            </a:extLst>
          </p:cNvPr>
          <p:cNvSpPr>
            <a:spLocks noGrp="1"/>
          </p:cNvSpPr>
          <p:nvPr>
            <p:ph type="body" sz="quarter" idx="18" hasCustomPrompt="1"/>
          </p:nvPr>
        </p:nvSpPr>
        <p:spPr>
          <a:xfrm>
            <a:off x="4626428"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0" name="Text Placeholder 10">
            <a:extLst>
              <a:ext uri="{FF2B5EF4-FFF2-40B4-BE49-F238E27FC236}">
                <a16:creationId xmlns:a16="http://schemas.microsoft.com/office/drawing/2014/main" id="{7A136A37-A8C3-48F4-978F-3042B2451FFF}"/>
              </a:ext>
            </a:extLst>
          </p:cNvPr>
          <p:cNvSpPr>
            <a:spLocks noGrp="1"/>
          </p:cNvSpPr>
          <p:nvPr>
            <p:ph type="body" sz="quarter" idx="20" hasCustomPrompt="1"/>
          </p:nvPr>
        </p:nvSpPr>
        <p:spPr>
          <a:xfrm>
            <a:off x="4626428"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32" name="Text Placeholder 10">
            <a:extLst>
              <a:ext uri="{FF2B5EF4-FFF2-40B4-BE49-F238E27FC236}">
                <a16:creationId xmlns:a16="http://schemas.microsoft.com/office/drawing/2014/main" id="{90D156C2-557C-45F2-B9BA-7CE533312A02}"/>
              </a:ext>
            </a:extLst>
          </p:cNvPr>
          <p:cNvSpPr>
            <a:spLocks noGrp="1"/>
          </p:cNvSpPr>
          <p:nvPr>
            <p:ph type="body" sz="quarter" idx="22" hasCustomPrompt="1"/>
          </p:nvPr>
        </p:nvSpPr>
        <p:spPr>
          <a:xfrm>
            <a:off x="9258214" y="1853427"/>
            <a:ext cx="1252028" cy="863492"/>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31" name="Text Placeholder 10">
            <a:extLst>
              <a:ext uri="{FF2B5EF4-FFF2-40B4-BE49-F238E27FC236}">
                <a16:creationId xmlns:a16="http://schemas.microsoft.com/office/drawing/2014/main" id="{38E358D4-D1F9-4872-A079-98E1F6BD662D}"/>
              </a:ext>
            </a:extLst>
          </p:cNvPr>
          <p:cNvSpPr>
            <a:spLocks noGrp="1"/>
          </p:cNvSpPr>
          <p:nvPr>
            <p:ph type="body" sz="quarter" idx="21" hasCustomPrompt="1"/>
          </p:nvPr>
        </p:nvSpPr>
        <p:spPr>
          <a:xfrm>
            <a:off x="8414657"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3" name="Text Placeholder 10">
            <a:extLst>
              <a:ext uri="{FF2B5EF4-FFF2-40B4-BE49-F238E27FC236}">
                <a16:creationId xmlns:a16="http://schemas.microsoft.com/office/drawing/2014/main" id="{8D809314-142B-40CA-8424-37611F5E9C1F}"/>
              </a:ext>
            </a:extLst>
          </p:cNvPr>
          <p:cNvSpPr>
            <a:spLocks noGrp="1"/>
          </p:cNvSpPr>
          <p:nvPr>
            <p:ph type="body" sz="quarter" idx="23" hasCustomPrompt="1"/>
          </p:nvPr>
        </p:nvSpPr>
        <p:spPr>
          <a:xfrm>
            <a:off x="8414657"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16" name="Picture Placeholder 8">
            <a:extLst>
              <a:ext uri="{FF2B5EF4-FFF2-40B4-BE49-F238E27FC236}">
                <a16:creationId xmlns:a16="http://schemas.microsoft.com/office/drawing/2014/main" id="{3B652552-1A5B-4884-9BDF-1A2663959342}"/>
              </a:ext>
            </a:extLst>
          </p:cNvPr>
          <p:cNvSpPr>
            <a:spLocks noGrp="1"/>
          </p:cNvSpPr>
          <p:nvPr>
            <p:ph type="pic" sz="quarter" idx="14" hasCustomPrompt="1"/>
          </p:nvPr>
        </p:nvSpPr>
        <p:spPr>
          <a:xfrm>
            <a:off x="0" y="4234542"/>
            <a:ext cx="12191999" cy="2623457"/>
          </a:xfrm>
          <a:prstGeom prst="rect">
            <a:avLst/>
          </a:prstGeom>
        </p:spPr>
        <p:txBody>
          <a:bodyPr/>
          <a:lstStyle>
            <a:lvl1pPr marL="0" indent="0" algn="ctr">
              <a:buNone/>
              <a:defRPr/>
            </a:lvl1pPr>
          </a:lstStyle>
          <a:p>
            <a:r>
              <a:rPr lang="en-US" dirty="0"/>
              <a:t>Click to add photo</a:t>
            </a:r>
          </a:p>
        </p:txBody>
      </p:sp>
      <p:sp>
        <p:nvSpPr>
          <p:cNvPr id="36" name="Date Placeholder 3">
            <a:extLst>
              <a:ext uri="{FF2B5EF4-FFF2-40B4-BE49-F238E27FC236}">
                <a16:creationId xmlns:a16="http://schemas.microsoft.com/office/drawing/2014/main" id="{5C7A8808-3BA5-498D-8E57-CAB9DF018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7" name="Footer Placeholder 4">
            <a:extLst>
              <a:ext uri="{FF2B5EF4-FFF2-40B4-BE49-F238E27FC236}">
                <a16:creationId xmlns:a16="http://schemas.microsoft.com/office/drawing/2014/main" id="{742EE3D7-DACC-458E-82B0-EC87F8BAE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38" name="Slide Number Placeholder 5">
            <a:extLst>
              <a:ext uri="{FF2B5EF4-FFF2-40B4-BE49-F238E27FC236}">
                <a16:creationId xmlns:a16="http://schemas.microsoft.com/office/drawing/2014/main" id="{8ED908E6-B839-44D9-AFFC-E5E5E592E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8222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809568" y="2450440"/>
            <a:ext cx="4143432" cy="548711"/>
          </a:xfrm>
          <a:prstGeom prst="rect">
            <a:avLst/>
          </a:prstGeom>
        </p:spPr>
        <p:txBody>
          <a:bodyPr anchor="b"/>
          <a:lstStyle>
            <a:lvl1pPr>
              <a:defRPr sz="2400" cap="all" spc="100" baseline="0">
                <a:solidFill>
                  <a:schemeClr val="accent2"/>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837756" y="0"/>
            <a:ext cx="7354243" cy="2862470"/>
          </a:xfrm>
          <a:prstGeom prst="rect">
            <a:avLst/>
          </a:prstGeom>
        </p:spPr>
        <p:txBody>
          <a:bodyPr/>
          <a:lstStyle>
            <a:lvl1pPr marL="0" indent="0" algn="ctr">
              <a:buNone/>
              <a:defRPr/>
            </a:lvl1pPr>
          </a:lstStyle>
          <a:p>
            <a:r>
              <a:rPr lang="en-US" dirty="0"/>
              <a:t>Click to add photo</a:t>
            </a:r>
          </a:p>
        </p:txBody>
      </p:sp>
      <p:sp>
        <p:nvSpPr>
          <p:cNvPr id="12" name="Text Placeholder 10">
            <a:extLst>
              <a:ext uri="{FF2B5EF4-FFF2-40B4-BE49-F238E27FC236}">
                <a16:creationId xmlns:a16="http://schemas.microsoft.com/office/drawing/2014/main" id="{AE2342C8-E968-4F49-930C-F5C43F88F0BF}"/>
              </a:ext>
            </a:extLst>
          </p:cNvPr>
          <p:cNvSpPr>
            <a:spLocks noGrp="1"/>
          </p:cNvSpPr>
          <p:nvPr>
            <p:ph type="body" sz="quarter" idx="16" hasCustomPrompt="1"/>
          </p:nvPr>
        </p:nvSpPr>
        <p:spPr>
          <a:xfrm>
            <a:off x="819728"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DCCC938D-0BC7-4BBB-BBF2-B830D9D0C13A}"/>
              </a:ext>
            </a:extLst>
          </p:cNvPr>
          <p:cNvSpPr>
            <a:spLocks noGrp="1"/>
          </p:cNvSpPr>
          <p:nvPr>
            <p:ph type="body" sz="quarter" idx="18" hasCustomPrompt="1"/>
          </p:nvPr>
        </p:nvSpPr>
        <p:spPr>
          <a:xfrm>
            <a:off x="6400800"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796405D2-E28F-41EC-844E-034C5D70725D}"/>
              </a:ext>
            </a:extLst>
          </p:cNvPr>
          <p:cNvSpPr>
            <a:spLocks noGrp="1"/>
          </p:cNvSpPr>
          <p:nvPr>
            <p:ph type="body" sz="quarter" idx="17" hasCustomPrompt="1"/>
          </p:nvPr>
        </p:nvSpPr>
        <p:spPr>
          <a:xfrm>
            <a:off x="6400800"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CC3C8467-268E-4ABA-B4F5-0808AFBB27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cxnSp>
        <p:nvCxnSpPr>
          <p:cNvPr id="18" name="Straight Connector 17">
            <a:extLst>
              <a:ext uri="{FF2B5EF4-FFF2-40B4-BE49-F238E27FC236}">
                <a16:creationId xmlns:a16="http://schemas.microsoft.com/office/drawing/2014/main" id="{D69FF8FD-CDD1-4BEE-8DB9-0CD4BDE983AA}"/>
              </a:ext>
              <a:ext uri="{C183D7F6-B498-43B3-948B-1728B52AA6E4}">
                <adec:decorative xmlns:adec="http://schemas.microsoft.com/office/drawing/2017/decorative" val="1"/>
              </a:ext>
            </a:extLst>
          </p:cNvPr>
          <p:cNvCxnSpPr>
            <a:cxnSpLocks/>
          </p:cNvCxnSpPr>
          <p:nvPr userDrawn="1"/>
        </p:nvCxnSpPr>
        <p:spPr>
          <a:xfrm>
            <a:off x="7335793" y="766762"/>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9F1257F-A86F-48F4-BFFA-9BFB4355ED20}"/>
              </a:ext>
              <a:ext uri="{C183D7F6-B498-43B3-948B-1728B52AA6E4}">
                <adec:decorative xmlns:adec="http://schemas.microsoft.com/office/drawing/2017/decorative" val="1"/>
              </a:ext>
            </a:extLst>
          </p:cNvPr>
          <p:cNvCxnSpPr>
            <a:cxnSpLocks/>
          </p:cNvCxnSpPr>
          <p:nvPr userDrawn="1"/>
        </p:nvCxnSpPr>
        <p:spPr>
          <a:xfrm rot="5400000">
            <a:off x="7334351" y="757238"/>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FD01FCA-DF30-466C-9EAE-B0A13CF25D3B}"/>
              </a:ext>
              <a:ext uri="{C183D7F6-B498-43B3-948B-1728B52AA6E4}">
                <adec:decorative xmlns:adec="http://schemas.microsoft.com/office/drawing/2017/decorative" val="1"/>
              </a:ext>
            </a:extLst>
          </p:cNvPr>
          <p:cNvSpPr/>
          <p:nvPr userDrawn="1"/>
        </p:nvSpPr>
        <p:spPr>
          <a:xfrm>
            <a:off x="5831167" y="4486275"/>
            <a:ext cx="622236" cy="622236"/>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6F9F0CF-5966-47C2-9A41-0CD85E85D264}"/>
              </a:ext>
              <a:ext uri="{C183D7F6-B498-43B3-948B-1728B52AA6E4}">
                <adec:decorative xmlns:adec="http://schemas.microsoft.com/office/drawing/2017/decorative" val="1"/>
              </a:ext>
            </a:extLst>
          </p:cNvPr>
          <p:cNvSpPr/>
          <p:nvPr userDrawn="1"/>
        </p:nvSpPr>
        <p:spPr>
          <a:xfrm>
            <a:off x="4564642" y="4047275"/>
            <a:ext cx="622236" cy="622236"/>
          </a:xfrm>
          <a:prstGeom prst="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2EFF630-FDAA-46A7-8CEE-21CAB6BC2507}"/>
              </a:ext>
              <a:ext uri="{C183D7F6-B498-43B3-948B-1728B52AA6E4}">
                <adec:decorative xmlns:adec="http://schemas.microsoft.com/office/drawing/2017/decorative" val="1"/>
              </a:ext>
            </a:extLst>
          </p:cNvPr>
          <p:cNvSpPr/>
          <p:nvPr userDrawn="1"/>
        </p:nvSpPr>
        <p:spPr>
          <a:xfrm>
            <a:off x="6229331" y="2163148"/>
            <a:ext cx="622236" cy="622236"/>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383BA8C-6DBE-4569-B07B-9FB55F80D616}"/>
              </a:ext>
              <a:ext uri="{C183D7F6-B498-43B3-948B-1728B52AA6E4}">
                <adec:decorative xmlns:adec="http://schemas.microsoft.com/office/drawing/2017/decorative" val="1"/>
              </a:ext>
            </a:extLst>
          </p:cNvPr>
          <p:cNvSpPr/>
          <p:nvPr userDrawn="1"/>
        </p:nvSpPr>
        <p:spPr>
          <a:xfrm>
            <a:off x="7859108" y="3573553"/>
            <a:ext cx="622236" cy="62223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108DE16-ABA8-4BC8-93C4-F8A521C8A509}"/>
              </a:ext>
              <a:ext uri="{C183D7F6-B498-43B3-948B-1728B52AA6E4}">
                <adec:decorative xmlns:adec="http://schemas.microsoft.com/office/drawing/2017/decorative" val="1"/>
              </a:ext>
            </a:extLst>
          </p:cNvPr>
          <p:cNvSpPr/>
          <p:nvPr userDrawn="1"/>
        </p:nvSpPr>
        <p:spPr>
          <a:xfrm>
            <a:off x="9795826" y="4201049"/>
            <a:ext cx="622236" cy="622236"/>
          </a:xfrm>
          <a:prstGeom prst="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93C062E-DD5E-49BC-A10D-F70C1931F00A}"/>
              </a:ext>
              <a:ext uri="{C183D7F6-B498-43B3-948B-1728B52AA6E4}">
                <adec:decorative xmlns:adec="http://schemas.microsoft.com/office/drawing/2017/decorative" val="1"/>
              </a:ext>
            </a:extLst>
          </p:cNvPr>
          <p:cNvSpPr/>
          <p:nvPr userDrawn="1"/>
        </p:nvSpPr>
        <p:spPr>
          <a:xfrm>
            <a:off x="7962756" y="1603981"/>
            <a:ext cx="2057805" cy="767123"/>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799781-E0A0-4C4E-A069-37290BED8FE5}"/>
              </a:ext>
            </a:extLst>
          </p:cNvPr>
          <p:cNvSpPr>
            <a:spLocks noGrp="1"/>
          </p:cNvSpPr>
          <p:nvPr>
            <p:ph type="title" hasCustomPrompt="1"/>
          </p:nvPr>
        </p:nvSpPr>
        <p:spPr>
          <a:xfrm>
            <a:off x="740427" y="571145"/>
            <a:ext cx="5355570" cy="438144"/>
          </a:xfrm>
          <a:prstGeom prst="rect">
            <a:avLst/>
          </a:prstGeom>
        </p:spPr>
        <p:txBody>
          <a:bodyPr/>
          <a:lstStyle>
            <a:lvl1pPr>
              <a:defRPr sz="2400" cap="all" spc="100" baseline="0">
                <a:solidFill>
                  <a:schemeClr val="accent2"/>
                </a:solidFill>
              </a:defRPr>
            </a:lvl1pPr>
          </a:lstStyle>
          <a:p>
            <a:r>
              <a:rPr lang="en-US" dirty="0"/>
              <a:t>Click to add title</a:t>
            </a:r>
          </a:p>
        </p:txBody>
      </p:sp>
      <p:sp>
        <p:nvSpPr>
          <p:cNvPr id="38" name="Text Placeholder 10">
            <a:extLst>
              <a:ext uri="{FF2B5EF4-FFF2-40B4-BE49-F238E27FC236}">
                <a16:creationId xmlns:a16="http://schemas.microsoft.com/office/drawing/2014/main" id="{5D896357-F0C4-4728-BE54-A809E6E3100F}"/>
              </a:ext>
            </a:extLst>
          </p:cNvPr>
          <p:cNvSpPr>
            <a:spLocks noGrp="1"/>
          </p:cNvSpPr>
          <p:nvPr>
            <p:ph type="body" sz="quarter" idx="16" hasCustomPrompt="1"/>
          </p:nvPr>
        </p:nvSpPr>
        <p:spPr>
          <a:xfrm>
            <a:off x="6463262" y="311795"/>
            <a:ext cx="1706966" cy="426393"/>
          </a:xfrm>
          <a:prstGeom prst="rect">
            <a:avLst/>
          </a:prstGeom>
        </p:spPr>
        <p:txBody>
          <a:bodyPr anchor="b"/>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42" name="Text Placeholder 10">
            <a:extLst>
              <a:ext uri="{FF2B5EF4-FFF2-40B4-BE49-F238E27FC236}">
                <a16:creationId xmlns:a16="http://schemas.microsoft.com/office/drawing/2014/main" id="{CB13D4EF-593A-4D3C-9712-515EE5A358AC}"/>
              </a:ext>
            </a:extLst>
          </p:cNvPr>
          <p:cNvSpPr>
            <a:spLocks noGrp="1"/>
          </p:cNvSpPr>
          <p:nvPr>
            <p:ph type="body" sz="quarter" idx="20" hasCustomPrompt="1"/>
          </p:nvPr>
        </p:nvSpPr>
        <p:spPr>
          <a:xfrm>
            <a:off x="8026762" y="1774346"/>
            <a:ext cx="1929792" cy="426393"/>
          </a:xfrm>
          <a:prstGeom prst="rect">
            <a:avLst/>
          </a:prstGeom>
        </p:spPr>
        <p:txBody>
          <a:bodyPr anchor="ctr"/>
          <a:lstStyle>
            <a:lvl1pPr marL="0" indent="0" algn="ctr">
              <a:lnSpc>
                <a:spcPct val="80000"/>
              </a:lnSpc>
              <a:spcBef>
                <a:spcPts val="0"/>
              </a:spcBef>
              <a:buNone/>
              <a:defRPr sz="2000" cap="all" spc="100" baseline="0">
                <a:solidFill>
                  <a:schemeClr val="accent6">
                    <a:lumMod val="50000"/>
                  </a:schemeClr>
                </a:solidFill>
                <a:latin typeface="+mj-lt"/>
              </a:defRPr>
            </a:lvl1pPr>
          </a:lstStyle>
          <a:p>
            <a:pPr lvl="0"/>
            <a:r>
              <a:rPr lang="en-US" dirty="0"/>
              <a:t>Click to add name</a:t>
            </a:r>
          </a:p>
        </p:txBody>
      </p:sp>
      <p:sp>
        <p:nvSpPr>
          <p:cNvPr id="47" name="Text Placeholder 10">
            <a:extLst>
              <a:ext uri="{FF2B5EF4-FFF2-40B4-BE49-F238E27FC236}">
                <a16:creationId xmlns:a16="http://schemas.microsoft.com/office/drawing/2014/main" id="{449D2BE7-8177-406D-94BB-001D561B5A89}"/>
              </a:ext>
            </a:extLst>
          </p:cNvPr>
          <p:cNvSpPr>
            <a:spLocks noGrp="1"/>
          </p:cNvSpPr>
          <p:nvPr>
            <p:ph type="body" sz="quarter" idx="25" hasCustomPrompt="1"/>
          </p:nvPr>
        </p:nvSpPr>
        <p:spPr>
          <a:xfrm>
            <a:off x="6083673" y="2261070"/>
            <a:ext cx="913553" cy="426393"/>
          </a:xfrm>
          <a:prstGeom prst="rect">
            <a:avLst/>
          </a:prstGeom>
        </p:spPr>
        <p:txBody>
          <a:bodyPr anchor="ctr"/>
          <a:lstStyle>
            <a:lvl1pPr marL="0" indent="0" algn="ctr">
              <a:buNone/>
              <a:defRPr sz="1600" cap="all" spc="100" baseline="0">
                <a:solidFill>
                  <a:schemeClr val="accent4">
                    <a:lumMod val="50000"/>
                  </a:schemeClr>
                </a:solidFill>
                <a:latin typeface="+mj-lt"/>
              </a:defRPr>
            </a:lvl1pPr>
          </a:lstStyle>
          <a:p>
            <a:pPr lvl="0"/>
            <a:r>
              <a:rPr lang="en-US" dirty="0"/>
              <a:t>name</a:t>
            </a:r>
          </a:p>
        </p:txBody>
      </p:sp>
      <p:sp>
        <p:nvSpPr>
          <p:cNvPr id="40" name="Text Placeholder 10">
            <a:extLst>
              <a:ext uri="{FF2B5EF4-FFF2-40B4-BE49-F238E27FC236}">
                <a16:creationId xmlns:a16="http://schemas.microsoft.com/office/drawing/2014/main" id="{FD164278-C8C4-4514-8B3E-9505CB674743}"/>
              </a:ext>
            </a:extLst>
          </p:cNvPr>
          <p:cNvSpPr>
            <a:spLocks noGrp="1"/>
          </p:cNvSpPr>
          <p:nvPr>
            <p:ph type="body" sz="quarter" idx="18" hasCustomPrompt="1"/>
          </p:nvPr>
        </p:nvSpPr>
        <p:spPr>
          <a:xfrm>
            <a:off x="3149242" y="3061800"/>
            <a:ext cx="1706966" cy="426393"/>
          </a:xfrm>
          <a:prstGeom prst="rect">
            <a:avLst/>
          </a:prstGeom>
        </p:spPr>
        <p:txBody>
          <a:bodyPr anchor="t"/>
          <a:lstStyle>
            <a:lvl1pPr marL="0" indent="0" algn="r">
              <a:buNone/>
              <a:defRPr sz="1400" cap="all" spc="100" baseline="0">
                <a:solidFill>
                  <a:schemeClr val="bg1">
                    <a:lumMod val="50000"/>
                  </a:schemeClr>
                </a:solidFill>
                <a:latin typeface="+mj-lt"/>
              </a:defRPr>
            </a:lvl1pPr>
          </a:lstStyle>
          <a:p>
            <a:pPr lvl="0"/>
            <a:r>
              <a:rPr lang="en-US" dirty="0"/>
              <a:t>Click to add name</a:t>
            </a:r>
          </a:p>
        </p:txBody>
      </p:sp>
      <p:sp>
        <p:nvSpPr>
          <p:cNvPr id="41" name="Text Placeholder 10">
            <a:extLst>
              <a:ext uri="{FF2B5EF4-FFF2-40B4-BE49-F238E27FC236}">
                <a16:creationId xmlns:a16="http://schemas.microsoft.com/office/drawing/2014/main" id="{45FF02C4-FA25-4AE4-B4EF-D106CDD0FEB4}"/>
              </a:ext>
            </a:extLst>
          </p:cNvPr>
          <p:cNvSpPr>
            <a:spLocks noGrp="1"/>
          </p:cNvSpPr>
          <p:nvPr>
            <p:ph type="body" sz="quarter" idx="19" hasCustomPrompt="1"/>
          </p:nvPr>
        </p:nvSpPr>
        <p:spPr>
          <a:xfrm>
            <a:off x="9795826" y="3061800"/>
            <a:ext cx="1706966" cy="426393"/>
          </a:xfrm>
          <a:prstGeom prst="rect">
            <a:avLst/>
          </a:prstGeom>
        </p:spPr>
        <p:txBody>
          <a:bodyPr anchor="t"/>
          <a:lstStyle>
            <a:lvl1pPr marL="0" indent="0" algn="l">
              <a:buNone/>
              <a:defRPr sz="1400" cap="all" spc="100" baseline="0">
                <a:solidFill>
                  <a:schemeClr val="bg1">
                    <a:lumMod val="50000"/>
                  </a:schemeClr>
                </a:solidFill>
                <a:latin typeface="+mj-lt"/>
              </a:defRPr>
            </a:lvl1pPr>
          </a:lstStyle>
          <a:p>
            <a:pPr lvl="0"/>
            <a:r>
              <a:rPr lang="en-US" dirty="0"/>
              <a:t>Click to add name</a:t>
            </a:r>
          </a:p>
        </p:txBody>
      </p:sp>
      <p:sp>
        <p:nvSpPr>
          <p:cNvPr id="45" name="Text Placeholder 10">
            <a:extLst>
              <a:ext uri="{FF2B5EF4-FFF2-40B4-BE49-F238E27FC236}">
                <a16:creationId xmlns:a16="http://schemas.microsoft.com/office/drawing/2014/main" id="{2EA0BE42-73C1-43D0-9520-94265CBEE415}"/>
              </a:ext>
            </a:extLst>
          </p:cNvPr>
          <p:cNvSpPr>
            <a:spLocks noGrp="1"/>
          </p:cNvSpPr>
          <p:nvPr>
            <p:ph type="body" sz="quarter" idx="23" hasCustomPrompt="1"/>
          </p:nvPr>
        </p:nvSpPr>
        <p:spPr>
          <a:xfrm>
            <a:off x="7713450" y="3671475"/>
            <a:ext cx="913553" cy="426393"/>
          </a:xfrm>
          <a:prstGeom prst="rect">
            <a:avLst/>
          </a:prstGeom>
        </p:spPr>
        <p:txBody>
          <a:bodyPr anchor="ctr"/>
          <a:lstStyle>
            <a:lvl1pPr marL="0" indent="0" algn="ctr">
              <a:buNone/>
              <a:defRPr sz="1600" cap="all" spc="100" baseline="0">
                <a:solidFill>
                  <a:schemeClr val="bg2">
                    <a:lumMod val="50000"/>
                  </a:schemeClr>
                </a:solidFill>
                <a:latin typeface="+mj-lt"/>
              </a:defRPr>
            </a:lvl1pPr>
          </a:lstStyle>
          <a:p>
            <a:pPr lvl="0"/>
            <a:r>
              <a:rPr lang="en-US" dirty="0"/>
              <a:t>name</a:t>
            </a:r>
          </a:p>
        </p:txBody>
      </p:sp>
      <p:sp>
        <p:nvSpPr>
          <p:cNvPr id="43" name="Text Placeholder 10">
            <a:extLst>
              <a:ext uri="{FF2B5EF4-FFF2-40B4-BE49-F238E27FC236}">
                <a16:creationId xmlns:a16="http://schemas.microsoft.com/office/drawing/2014/main" id="{4E23821A-CE37-4CA8-82BC-5731CBD7BC63}"/>
              </a:ext>
            </a:extLst>
          </p:cNvPr>
          <p:cNvSpPr>
            <a:spLocks noGrp="1"/>
          </p:cNvSpPr>
          <p:nvPr>
            <p:ph type="body" sz="quarter" idx="21" hasCustomPrompt="1"/>
          </p:nvPr>
        </p:nvSpPr>
        <p:spPr>
          <a:xfrm>
            <a:off x="4418984" y="4145197"/>
            <a:ext cx="913553" cy="426393"/>
          </a:xfrm>
          <a:prstGeom prst="rect">
            <a:avLst/>
          </a:prstGeom>
        </p:spPr>
        <p:txBody>
          <a:bodyPr anchor="ctr"/>
          <a:lstStyle>
            <a:lvl1pPr marL="0" indent="0" algn="ctr">
              <a:buNone/>
              <a:defRPr sz="1600" cap="all" spc="100" baseline="0">
                <a:solidFill>
                  <a:schemeClr val="accent1">
                    <a:lumMod val="75000"/>
                  </a:schemeClr>
                </a:solidFill>
                <a:latin typeface="+mj-lt"/>
              </a:defRPr>
            </a:lvl1pPr>
          </a:lstStyle>
          <a:p>
            <a:pPr lvl="0"/>
            <a:r>
              <a:rPr lang="en-US" dirty="0"/>
              <a:t>name</a:t>
            </a:r>
          </a:p>
        </p:txBody>
      </p:sp>
      <p:sp>
        <p:nvSpPr>
          <p:cNvPr id="44" name="Text Placeholder 10">
            <a:extLst>
              <a:ext uri="{FF2B5EF4-FFF2-40B4-BE49-F238E27FC236}">
                <a16:creationId xmlns:a16="http://schemas.microsoft.com/office/drawing/2014/main" id="{83ED92E9-F268-4C1E-9440-F605C9EBD510}"/>
              </a:ext>
            </a:extLst>
          </p:cNvPr>
          <p:cNvSpPr>
            <a:spLocks noGrp="1"/>
          </p:cNvSpPr>
          <p:nvPr>
            <p:ph type="body" sz="quarter" idx="22" hasCustomPrompt="1"/>
          </p:nvPr>
        </p:nvSpPr>
        <p:spPr>
          <a:xfrm>
            <a:off x="5685509" y="4584197"/>
            <a:ext cx="913553" cy="426393"/>
          </a:xfrm>
          <a:prstGeom prst="rect">
            <a:avLst/>
          </a:prstGeom>
        </p:spPr>
        <p:txBody>
          <a:bodyPr anchor="ctr"/>
          <a:lstStyle>
            <a:lvl1pPr marL="0" indent="0" algn="ctr">
              <a:buNone/>
              <a:defRPr sz="1600" cap="all" spc="100" baseline="0">
                <a:solidFill>
                  <a:schemeClr val="accent1">
                    <a:lumMod val="50000"/>
                  </a:schemeClr>
                </a:solidFill>
                <a:latin typeface="+mj-lt"/>
              </a:defRPr>
            </a:lvl1pPr>
          </a:lstStyle>
          <a:p>
            <a:pPr lvl="0"/>
            <a:r>
              <a:rPr lang="en-US" dirty="0"/>
              <a:t>name</a:t>
            </a:r>
          </a:p>
        </p:txBody>
      </p:sp>
      <p:sp>
        <p:nvSpPr>
          <p:cNvPr id="46" name="Text Placeholder 10">
            <a:extLst>
              <a:ext uri="{FF2B5EF4-FFF2-40B4-BE49-F238E27FC236}">
                <a16:creationId xmlns:a16="http://schemas.microsoft.com/office/drawing/2014/main" id="{B29F508B-CAFE-4871-8267-E5406A4D6C46}"/>
              </a:ext>
            </a:extLst>
          </p:cNvPr>
          <p:cNvSpPr>
            <a:spLocks noGrp="1"/>
          </p:cNvSpPr>
          <p:nvPr>
            <p:ph type="body" sz="quarter" idx="24" hasCustomPrompt="1"/>
          </p:nvPr>
        </p:nvSpPr>
        <p:spPr>
          <a:xfrm>
            <a:off x="9650168" y="4298971"/>
            <a:ext cx="913553" cy="426393"/>
          </a:xfrm>
          <a:prstGeom prst="rect">
            <a:avLst/>
          </a:prstGeom>
        </p:spPr>
        <p:txBody>
          <a:bodyPr anchor="ctr"/>
          <a:lstStyle>
            <a:lvl1pPr marL="0" indent="0" algn="ctr">
              <a:buNone/>
              <a:defRPr sz="1600" cap="all" spc="100" baseline="0">
                <a:solidFill>
                  <a:schemeClr val="bg2">
                    <a:lumMod val="75000"/>
                  </a:schemeClr>
                </a:solidFill>
                <a:latin typeface="+mj-lt"/>
              </a:defRPr>
            </a:lvl1pPr>
          </a:lstStyle>
          <a:p>
            <a:pPr lvl="0"/>
            <a:r>
              <a:rPr lang="en-US" dirty="0"/>
              <a:t>name</a:t>
            </a:r>
          </a:p>
        </p:txBody>
      </p:sp>
      <p:sp>
        <p:nvSpPr>
          <p:cNvPr id="39" name="Text Placeholder 10">
            <a:extLst>
              <a:ext uri="{FF2B5EF4-FFF2-40B4-BE49-F238E27FC236}">
                <a16:creationId xmlns:a16="http://schemas.microsoft.com/office/drawing/2014/main" id="{C40D7D1C-3379-42CE-B3D7-A585CDECBD11}"/>
              </a:ext>
            </a:extLst>
          </p:cNvPr>
          <p:cNvSpPr>
            <a:spLocks noGrp="1"/>
          </p:cNvSpPr>
          <p:nvPr>
            <p:ph type="body" sz="quarter" idx="17" hasCustomPrompt="1"/>
          </p:nvPr>
        </p:nvSpPr>
        <p:spPr>
          <a:xfrm>
            <a:off x="6463261" y="5683895"/>
            <a:ext cx="1706966" cy="426393"/>
          </a:xfrm>
          <a:prstGeom prst="rect">
            <a:avLst/>
          </a:prstGeom>
        </p:spPr>
        <p:txBody>
          <a:bodyPr anchor="t"/>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3" name="Date Placeholder 2">
            <a:extLst>
              <a:ext uri="{FF2B5EF4-FFF2-40B4-BE49-F238E27FC236}">
                <a16:creationId xmlns:a16="http://schemas.microsoft.com/office/drawing/2014/main" id="{35129BD8-DBDF-484C-89DD-80EDD7B827E7}"/>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4" name="Footer Placeholder 3">
            <a:extLst>
              <a:ext uri="{FF2B5EF4-FFF2-40B4-BE49-F238E27FC236}">
                <a16:creationId xmlns:a16="http://schemas.microsoft.com/office/drawing/2014/main" id="{8CF621E8-9FBF-4DC8-AA1D-234C0A47D71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1C1D5819-A04D-4AB0-A144-E7BBA340031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608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3D21-9143-4E6D-87CD-82F00F7DC6FA}"/>
              </a:ext>
            </a:extLst>
          </p:cNvPr>
          <p:cNvSpPr>
            <a:spLocks noGrp="1"/>
          </p:cNvSpPr>
          <p:nvPr>
            <p:ph type="title" hasCustomPrompt="1"/>
          </p:nvPr>
        </p:nvSpPr>
        <p:spPr>
          <a:xfrm>
            <a:off x="827314" y="627486"/>
            <a:ext cx="5268686" cy="568896"/>
          </a:xfrm>
          <a:prstGeom prst="rect">
            <a:avLst/>
          </a:prstGeom>
        </p:spPr>
        <p:txBody>
          <a:bodyPr anchor="ctr"/>
          <a:lstStyle>
            <a:lvl1pPr>
              <a:defRPr sz="2400" cap="all" spc="100" baseline="0">
                <a:solidFill>
                  <a:schemeClr val="accent2"/>
                </a:solidFill>
              </a:defRPr>
            </a:lvl1pPr>
          </a:lstStyle>
          <a:p>
            <a:r>
              <a:rPr lang="en-US" dirty="0"/>
              <a:t>Click to add title</a:t>
            </a:r>
          </a:p>
        </p:txBody>
      </p:sp>
      <p:sp>
        <p:nvSpPr>
          <p:cNvPr id="11" name="Text Placeholder 10">
            <a:extLst>
              <a:ext uri="{FF2B5EF4-FFF2-40B4-BE49-F238E27FC236}">
                <a16:creationId xmlns:a16="http://schemas.microsoft.com/office/drawing/2014/main" id="{235C24E7-D67D-40AA-B6B1-AE47659E18EC}"/>
              </a:ext>
            </a:extLst>
          </p:cNvPr>
          <p:cNvSpPr>
            <a:spLocks noGrp="1"/>
          </p:cNvSpPr>
          <p:nvPr>
            <p:ph type="body" sz="quarter" idx="33" hasCustomPrompt="1"/>
          </p:nvPr>
        </p:nvSpPr>
        <p:spPr>
          <a:xfrm>
            <a:off x="820438" y="1011439"/>
            <a:ext cx="4989233" cy="568896"/>
          </a:xfrm>
          <a:prstGeom prst="rect">
            <a:avLst/>
          </a:prstGeom>
        </p:spPr>
        <p:txBody>
          <a:bodyPr anchor="ctr"/>
          <a:lstStyle>
            <a:lvl1pPr marL="0" indent="0" algn="l">
              <a:buNone/>
              <a:defRPr sz="2000" cap="none" spc="100" baseline="0">
                <a:solidFill>
                  <a:schemeClr val="accent2"/>
                </a:solidFill>
                <a:latin typeface="+mn-lt"/>
              </a:defRPr>
            </a:lvl1pPr>
          </a:lstStyle>
          <a:p>
            <a:pPr lvl="0"/>
            <a:r>
              <a:rPr lang="en-US" dirty="0"/>
              <a:t>Click to add title</a:t>
            </a:r>
          </a:p>
        </p:txBody>
      </p:sp>
      <p:sp>
        <p:nvSpPr>
          <p:cNvPr id="19" name="Text Placeholder 14">
            <a:extLst>
              <a:ext uri="{FF2B5EF4-FFF2-40B4-BE49-F238E27FC236}">
                <a16:creationId xmlns:a16="http://schemas.microsoft.com/office/drawing/2014/main" id="{A756E9B8-BA57-4251-A0E6-DDADC29D95B9}"/>
              </a:ext>
            </a:extLst>
          </p:cNvPr>
          <p:cNvSpPr>
            <a:spLocks noGrp="1"/>
          </p:cNvSpPr>
          <p:nvPr>
            <p:ph type="body" sz="quarter" idx="26" hasCustomPrompt="1"/>
          </p:nvPr>
        </p:nvSpPr>
        <p:spPr>
          <a:xfrm>
            <a:off x="920666" y="2044485"/>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0" name="Text Placeholder 14">
            <a:extLst>
              <a:ext uri="{FF2B5EF4-FFF2-40B4-BE49-F238E27FC236}">
                <a16:creationId xmlns:a16="http://schemas.microsoft.com/office/drawing/2014/main" id="{C0B962B5-0EC7-48EC-A687-C206A69C56D6}"/>
              </a:ext>
            </a:extLst>
          </p:cNvPr>
          <p:cNvSpPr>
            <a:spLocks noGrp="1"/>
          </p:cNvSpPr>
          <p:nvPr>
            <p:ph type="body" sz="quarter" idx="13" hasCustomPrompt="1"/>
          </p:nvPr>
        </p:nvSpPr>
        <p:spPr>
          <a:xfrm>
            <a:off x="2727695" y="2044485"/>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1314A100-8075-4D1D-995C-34F5838D58F2}"/>
              </a:ext>
            </a:extLst>
          </p:cNvPr>
          <p:cNvSpPr>
            <a:spLocks noGrp="1"/>
          </p:cNvSpPr>
          <p:nvPr>
            <p:ph type="body" sz="quarter" idx="34" hasCustomPrompt="1"/>
          </p:nvPr>
        </p:nvSpPr>
        <p:spPr>
          <a:xfrm>
            <a:off x="920666" y="3428263"/>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3" name="Text Placeholder 14">
            <a:extLst>
              <a:ext uri="{FF2B5EF4-FFF2-40B4-BE49-F238E27FC236}">
                <a16:creationId xmlns:a16="http://schemas.microsoft.com/office/drawing/2014/main" id="{9C946523-4B92-4003-B43C-B01D972454F4}"/>
              </a:ext>
            </a:extLst>
          </p:cNvPr>
          <p:cNvSpPr>
            <a:spLocks noGrp="1"/>
          </p:cNvSpPr>
          <p:nvPr>
            <p:ph type="body" sz="quarter" idx="35" hasCustomPrompt="1"/>
          </p:nvPr>
        </p:nvSpPr>
        <p:spPr>
          <a:xfrm>
            <a:off x="2727695" y="3428263"/>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F9BEEAAD-CC7F-427D-BCFF-1BBA5023ABE6}"/>
              </a:ext>
            </a:extLst>
          </p:cNvPr>
          <p:cNvSpPr>
            <a:spLocks noGrp="1"/>
          </p:cNvSpPr>
          <p:nvPr>
            <p:ph type="body" sz="quarter" idx="36" hasCustomPrompt="1"/>
          </p:nvPr>
        </p:nvSpPr>
        <p:spPr>
          <a:xfrm>
            <a:off x="920666" y="4812041"/>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6" name="Text Placeholder 14">
            <a:extLst>
              <a:ext uri="{FF2B5EF4-FFF2-40B4-BE49-F238E27FC236}">
                <a16:creationId xmlns:a16="http://schemas.microsoft.com/office/drawing/2014/main" id="{B6693A35-4411-4FE2-82FD-5D30D8D62AF3}"/>
              </a:ext>
            </a:extLst>
          </p:cNvPr>
          <p:cNvSpPr>
            <a:spLocks noGrp="1"/>
          </p:cNvSpPr>
          <p:nvPr>
            <p:ph type="body" sz="quarter" idx="37" hasCustomPrompt="1"/>
          </p:nvPr>
        </p:nvSpPr>
        <p:spPr>
          <a:xfrm>
            <a:off x="2727695" y="4812041"/>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17" name="Date Placeholder 3">
            <a:extLst>
              <a:ext uri="{FF2B5EF4-FFF2-40B4-BE49-F238E27FC236}">
                <a16:creationId xmlns:a16="http://schemas.microsoft.com/office/drawing/2014/main" id="{B658EBA7-4275-488A-B86F-67B70609FC99}"/>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2">
                    <a:lumMod val="50000"/>
                  </a:schemeClr>
                </a:solidFill>
                <a:effectLst/>
              </a:defRPr>
            </a:lvl1pPr>
          </a:lstStyle>
          <a:p>
            <a:r>
              <a:rPr lang="en-US" dirty="0"/>
              <a:t>20XX</a:t>
            </a:r>
          </a:p>
        </p:txBody>
      </p:sp>
      <p:sp>
        <p:nvSpPr>
          <p:cNvPr id="27" name="Footer Placeholder 4">
            <a:extLst>
              <a:ext uri="{FF2B5EF4-FFF2-40B4-BE49-F238E27FC236}">
                <a16:creationId xmlns:a16="http://schemas.microsoft.com/office/drawing/2014/main" id="{A59824DA-522A-4135-800A-60F504928B2D}"/>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7" name="Picture Placeholder 8">
            <a:extLst>
              <a:ext uri="{FF2B5EF4-FFF2-40B4-BE49-F238E27FC236}">
                <a16:creationId xmlns:a16="http://schemas.microsoft.com/office/drawing/2014/main" id="{93D3F372-68E2-486A-A105-748C2BB245A0}"/>
              </a:ext>
            </a:extLst>
          </p:cNvPr>
          <p:cNvSpPr>
            <a:spLocks noGrp="1"/>
          </p:cNvSpPr>
          <p:nvPr>
            <p:ph type="pic" sz="quarter" idx="14" hasCustomPrompt="1"/>
          </p:nvPr>
        </p:nvSpPr>
        <p:spPr>
          <a:xfrm>
            <a:off x="6683831" y="0"/>
            <a:ext cx="5508168" cy="6858000"/>
          </a:xfrm>
          <a:prstGeom prst="rect">
            <a:avLst/>
          </a:prstGeom>
        </p:spPr>
        <p:txBody>
          <a:bodyPr/>
          <a:lstStyle>
            <a:lvl1pPr marL="0" indent="0" algn="ctr">
              <a:buNone/>
              <a:defRPr/>
            </a:lvl1pPr>
          </a:lstStyle>
          <a:p>
            <a:r>
              <a:rPr lang="en-US" dirty="0"/>
              <a:t>Click to add photo</a:t>
            </a:r>
          </a:p>
        </p:txBody>
      </p:sp>
      <p:sp>
        <p:nvSpPr>
          <p:cNvPr id="28" name="Slide Number Placeholder 5">
            <a:extLst>
              <a:ext uri="{FF2B5EF4-FFF2-40B4-BE49-F238E27FC236}">
                <a16:creationId xmlns:a16="http://schemas.microsoft.com/office/drawing/2014/main" id="{8D667147-015B-4B04-886E-3451355DC70A}"/>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371206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09C70A-0F34-4BEB-BABD-659A58DC489C}"/>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4038600" y="599301"/>
            <a:ext cx="4114800" cy="607969"/>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34" name="Text Placeholder 10">
            <a:extLst>
              <a:ext uri="{FF2B5EF4-FFF2-40B4-BE49-F238E27FC236}">
                <a16:creationId xmlns:a16="http://schemas.microsoft.com/office/drawing/2014/main" id="{781F399C-8EA8-402F-B2A4-828B062584C2}"/>
              </a:ext>
            </a:extLst>
          </p:cNvPr>
          <p:cNvSpPr>
            <a:spLocks noGrp="1"/>
          </p:cNvSpPr>
          <p:nvPr>
            <p:ph type="body" sz="quarter" idx="33" hasCustomPrompt="1"/>
          </p:nvPr>
        </p:nvSpPr>
        <p:spPr>
          <a:xfrm>
            <a:off x="4362186" y="1011441"/>
            <a:ext cx="3467628" cy="568896"/>
          </a:xfrm>
          <a:prstGeom prst="rect">
            <a:avLst/>
          </a:prstGeom>
        </p:spPr>
        <p:txBody>
          <a:bodyPr anchor="ctr"/>
          <a:lstStyle>
            <a:lvl1pPr marL="0" indent="0" algn="ctr">
              <a:buNone/>
              <a:defRPr sz="2000" cap="none" spc="100" baseline="0">
                <a:solidFill>
                  <a:schemeClr val="tx2">
                    <a:lumMod val="75000"/>
                  </a:schemeClr>
                </a:solidFill>
                <a:latin typeface="+mn-lt"/>
              </a:defRPr>
            </a:lvl1pPr>
          </a:lstStyle>
          <a:p>
            <a:pPr lvl="0"/>
            <a:r>
              <a:rPr lang="en-US" dirty="0"/>
              <a:t>Click to add title</a:t>
            </a:r>
          </a:p>
        </p:txBody>
      </p:sp>
      <p:sp>
        <p:nvSpPr>
          <p:cNvPr id="35" name="Text Placeholder 10">
            <a:extLst>
              <a:ext uri="{FF2B5EF4-FFF2-40B4-BE49-F238E27FC236}">
                <a16:creationId xmlns:a16="http://schemas.microsoft.com/office/drawing/2014/main" id="{07DF62A2-2B04-4192-9858-1F4C30EFDA5B}"/>
              </a:ext>
            </a:extLst>
          </p:cNvPr>
          <p:cNvSpPr>
            <a:spLocks noGrp="1"/>
          </p:cNvSpPr>
          <p:nvPr>
            <p:ph type="body" sz="quarter" idx="34" hasCustomPrompt="1"/>
          </p:nvPr>
        </p:nvSpPr>
        <p:spPr>
          <a:xfrm>
            <a:off x="910838" y="2564313"/>
            <a:ext cx="4750631"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910CB016-EEF8-4992-8F92-8FE3375CEB06}"/>
              </a:ext>
            </a:extLst>
          </p:cNvPr>
          <p:cNvSpPr>
            <a:spLocks noGrp="1"/>
          </p:cNvSpPr>
          <p:nvPr>
            <p:ph type="body" sz="quarter" idx="25" hasCustomPrompt="1"/>
          </p:nvPr>
        </p:nvSpPr>
        <p:spPr>
          <a:xfrm>
            <a:off x="7739877" y="2564313"/>
            <a:ext cx="3532840"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911225" y="3187700"/>
            <a:ext cx="4749800" cy="2771775"/>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7" name="Content Placeholder 29">
            <a:extLst>
              <a:ext uri="{FF2B5EF4-FFF2-40B4-BE49-F238E27FC236}">
                <a16:creationId xmlns:a16="http://schemas.microsoft.com/office/drawing/2014/main" id="{1958214F-5F3C-4FBF-9DBD-97579EF4CF49}"/>
              </a:ext>
            </a:extLst>
          </p:cNvPr>
          <p:cNvSpPr>
            <a:spLocks noGrp="1"/>
          </p:cNvSpPr>
          <p:nvPr>
            <p:ph sz="quarter" idx="36" hasCustomPrompt="1"/>
          </p:nvPr>
        </p:nvSpPr>
        <p:spPr>
          <a:xfrm>
            <a:off x="7028164" y="3107442"/>
            <a:ext cx="4252612" cy="288290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116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Yr Action Plan">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A378E50-94EF-4230-91B3-4CDA4804D460}"/>
              </a:ext>
              <a:ext uri="{C183D7F6-B498-43B3-948B-1728B52AA6E4}">
                <adec:decorative xmlns:adec="http://schemas.microsoft.com/office/drawing/2017/decorative" val="1"/>
              </a:ext>
            </a:extLst>
          </p:cNvPr>
          <p:cNvGrpSpPr/>
          <p:nvPr userDrawn="1"/>
        </p:nvGrpSpPr>
        <p:grpSpPr>
          <a:xfrm>
            <a:off x="2749477" y="4411918"/>
            <a:ext cx="7895340" cy="344415"/>
            <a:chOff x="2749477" y="4411918"/>
            <a:chExt cx="7895340" cy="344415"/>
          </a:xfrm>
        </p:grpSpPr>
        <p:cxnSp>
          <p:nvCxnSpPr>
            <p:cNvPr id="102" name="Straight Connector 101">
              <a:extLst>
                <a:ext uri="{FF2B5EF4-FFF2-40B4-BE49-F238E27FC236}">
                  <a16:creationId xmlns:a16="http://schemas.microsoft.com/office/drawing/2014/main" id="{3FDF687F-1594-4839-AA46-5DACB2E040FA}"/>
                </a:ext>
                <a:ext uri="{C183D7F6-B498-43B3-948B-1728B52AA6E4}">
                  <adec:decorative xmlns:adec="http://schemas.microsoft.com/office/drawing/2017/decorative" val="1"/>
                </a:ext>
              </a:extLst>
            </p:cNvPr>
            <p:cNvCxnSpPr>
              <a:cxnSpLocks/>
            </p:cNvCxnSpPr>
            <p:nvPr/>
          </p:nvCxnSpPr>
          <p:spPr>
            <a:xfrm flipH="1">
              <a:off x="274947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D917A9-665D-46F4-8911-E2881838B6E6}"/>
                </a:ext>
                <a:ext uri="{C183D7F6-B498-43B3-948B-1728B52AA6E4}">
                  <adec:decorative xmlns:adec="http://schemas.microsoft.com/office/drawing/2017/decorative" val="1"/>
                </a:ext>
              </a:extLst>
            </p:cNvPr>
            <p:cNvCxnSpPr>
              <a:cxnSpLocks/>
            </p:cNvCxnSpPr>
            <p:nvPr/>
          </p:nvCxnSpPr>
          <p:spPr>
            <a:xfrm flipH="1">
              <a:off x="6699668"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7D52265-C77D-45A6-96A5-2656848A3117}"/>
                </a:ext>
                <a:ext uri="{C183D7F6-B498-43B3-948B-1728B52AA6E4}">
                  <adec:decorative xmlns:adec="http://schemas.microsoft.com/office/drawing/2017/decorative" val="1"/>
                </a:ext>
              </a:extLst>
            </p:cNvPr>
            <p:cNvCxnSpPr>
              <a:cxnSpLocks/>
            </p:cNvCxnSpPr>
            <p:nvPr/>
          </p:nvCxnSpPr>
          <p:spPr>
            <a:xfrm flipH="1">
              <a:off x="1064355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4075B284-B3F9-49E3-A5BC-FBFD2C706C3D}"/>
              </a:ext>
              <a:ext uri="{C183D7F6-B498-43B3-948B-1728B52AA6E4}">
                <adec:decorative xmlns:adec="http://schemas.microsoft.com/office/drawing/2017/decorative" val="1"/>
              </a:ext>
            </a:extLst>
          </p:cNvPr>
          <p:cNvGrpSpPr/>
          <p:nvPr userDrawn="1"/>
        </p:nvGrpSpPr>
        <p:grpSpPr>
          <a:xfrm>
            <a:off x="2750737" y="2675138"/>
            <a:ext cx="6313957" cy="344415"/>
            <a:chOff x="2750737" y="2675138"/>
            <a:chExt cx="6313957" cy="344415"/>
          </a:xfrm>
        </p:grpSpPr>
        <p:cxnSp>
          <p:nvCxnSpPr>
            <p:cNvPr id="148" name="Straight Connector 147">
              <a:extLst>
                <a:ext uri="{FF2B5EF4-FFF2-40B4-BE49-F238E27FC236}">
                  <a16:creationId xmlns:a16="http://schemas.microsoft.com/office/drawing/2014/main" id="{1D75FFD8-965E-47C7-B05F-A941B5164AB4}"/>
                </a:ext>
                <a:ext uri="{C183D7F6-B498-43B3-948B-1728B52AA6E4}">
                  <adec:decorative xmlns:adec="http://schemas.microsoft.com/office/drawing/2017/decorative" val="1"/>
                </a:ext>
              </a:extLst>
            </p:cNvPr>
            <p:cNvCxnSpPr>
              <a:cxnSpLocks/>
            </p:cNvCxnSpPr>
            <p:nvPr userDrawn="1"/>
          </p:nvCxnSpPr>
          <p:spPr>
            <a:xfrm flipH="1">
              <a:off x="275073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BDDFF1A-AABD-4DA5-9811-02C4149132AF}"/>
                </a:ext>
                <a:ext uri="{C183D7F6-B498-43B3-948B-1728B52AA6E4}">
                  <adec:decorative xmlns:adec="http://schemas.microsoft.com/office/drawing/2017/decorative" val="1"/>
                </a:ext>
              </a:extLst>
            </p:cNvPr>
            <p:cNvCxnSpPr>
              <a:cxnSpLocks/>
            </p:cNvCxnSpPr>
            <p:nvPr userDrawn="1"/>
          </p:nvCxnSpPr>
          <p:spPr>
            <a:xfrm flipH="1">
              <a:off x="511688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862A0FB-DDED-42C5-B28D-D466080F4637}"/>
                </a:ext>
                <a:ext uri="{C183D7F6-B498-43B3-948B-1728B52AA6E4}">
                  <adec:decorative xmlns:adec="http://schemas.microsoft.com/office/drawing/2017/decorative" val="1"/>
                </a:ext>
              </a:extLst>
            </p:cNvPr>
            <p:cNvCxnSpPr>
              <a:cxnSpLocks/>
            </p:cNvCxnSpPr>
            <p:nvPr userDrawn="1"/>
          </p:nvCxnSpPr>
          <p:spPr>
            <a:xfrm flipH="1">
              <a:off x="9063434"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7CD073CE-AA33-40C2-9636-3F5C236050F4}"/>
              </a:ext>
            </a:extLst>
          </p:cNvPr>
          <p:cNvSpPr>
            <a:spLocks noGrp="1"/>
          </p:cNvSpPr>
          <p:nvPr>
            <p:ph type="title" hasCustomPrompt="1"/>
          </p:nvPr>
        </p:nvSpPr>
        <p:spPr>
          <a:xfrm>
            <a:off x="4292241" y="693422"/>
            <a:ext cx="3607518" cy="633402"/>
          </a:xfrm>
          <a:prstGeom prst="rect">
            <a:avLst/>
          </a:prstGeom>
          <a:ln w="28575">
            <a:solidFill>
              <a:schemeClr val="accent2"/>
            </a:solidFill>
          </a:ln>
        </p:spPr>
        <p:txBody>
          <a:bodyPr anchor="ctr"/>
          <a:lstStyle>
            <a:lvl1pPr algn="ctr">
              <a:defRPr sz="2400" cap="all" spc="100" baseline="0">
                <a:solidFill>
                  <a:schemeClr val="tx2"/>
                </a:solidFill>
              </a:defRPr>
            </a:lvl1pPr>
          </a:lstStyle>
          <a:p>
            <a:r>
              <a:rPr lang="en-US" dirty="0"/>
              <a:t>Click to add title</a:t>
            </a:r>
          </a:p>
        </p:txBody>
      </p:sp>
      <p:sp>
        <p:nvSpPr>
          <p:cNvPr id="58" name="Text Placeholder 14">
            <a:extLst>
              <a:ext uri="{FF2B5EF4-FFF2-40B4-BE49-F238E27FC236}">
                <a16:creationId xmlns:a16="http://schemas.microsoft.com/office/drawing/2014/main" id="{FC053B39-4BE6-44B3-8D93-ED230B1611A4}"/>
              </a:ext>
            </a:extLst>
          </p:cNvPr>
          <p:cNvSpPr>
            <a:spLocks noGrp="1"/>
          </p:cNvSpPr>
          <p:nvPr>
            <p:ph type="body" sz="quarter" idx="43" hasCustomPrompt="1"/>
          </p:nvPr>
        </p:nvSpPr>
        <p:spPr>
          <a:xfrm>
            <a:off x="202936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9" name="Text Placeholder 14">
            <a:extLst>
              <a:ext uri="{FF2B5EF4-FFF2-40B4-BE49-F238E27FC236}">
                <a16:creationId xmlns:a16="http://schemas.microsoft.com/office/drawing/2014/main" id="{95F74BD3-C751-4644-9E0D-36D890A69E6E}"/>
              </a:ext>
            </a:extLst>
          </p:cNvPr>
          <p:cNvSpPr>
            <a:spLocks noGrp="1"/>
          </p:cNvSpPr>
          <p:nvPr>
            <p:ph type="body" sz="quarter" idx="44" hasCustomPrompt="1"/>
          </p:nvPr>
        </p:nvSpPr>
        <p:spPr>
          <a:xfrm>
            <a:off x="4397612"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0" name="Text Placeholder 14">
            <a:extLst>
              <a:ext uri="{FF2B5EF4-FFF2-40B4-BE49-F238E27FC236}">
                <a16:creationId xmlns:a16="http://schemas.microsoft.com/office/drawing/2014/main" id="{3D5CF2BE-8C0B-408F-AEEB-45E3B588305D}"/>
              </a:ext>
            </a:extLst>
          </p:cNvPr>
          <p:cNvSpPr>
            <a:spLocks noGrp="1"/>
          </p:cNvSpPr>
          <p:nvPr>
            <p:ph type="body" sz="quarter" idx="45" hasCustomPrompt="1"/>
          </p:nvPr>
        </p:nvSpPr>
        <p:spPr>
          <a:xfrm>
            <a:off x="834468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6" name="Text Placeholder 14">
            <a:extLst>
              <a:ext uri="{FF2B5EF4-FFF2-40B4-BE49-F238E27FC236}">
                <a16:creationId xmlns:a16="http://schemas.microsoft.com/office/drawing/2014/main" id="{4A07D9B0-4F06-4D69-B211-37FC634E5084}"/>
              </a:ext>
            </a:extLst>
          </p:cNvPr>
          <p:cNvSpPr>
            <a:spLocks noGrp="1"/>
          </p:cNvSpPr>
          <p:nvPr>
            <p:ph type="body" sz="quarter" idx="41" hasCustomPrompt="1"/>
          </p:nvPr>
        </p:nvSpPr>
        <p:spPr>
          <a:xfrm>
            <a:off x="696804" y="2739533"/>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20" name="Text Placeholder 14">
            <a:extLst>
              <a:ext uri="{FF2B5EF4-FFF2-40B4-BE49-F238E27FC236}">
                <a16:creationId xmlns:a16="http://schemas.microsoft.com/office/drawing/2014/main" id="{E36FDE7A-7F96-4A7E-AB4F-DBCEFD81C3BA}"/>
              </a:ext>
            </a:extLst>
          </p:cNvPr>
          <p:cNvSpPr>
            <a:spLocks noGrp="1"/>
          </p:cNvSpPr>
          <p:nvPr>
            <p:ph type="body" sz="quarter" idx="17" hasCustomPrompt="1"/>
          </p:nvPr>
        </p:nvSpPr>
        <p:spPr>
          <a:xfrm>
            <a:off x="171234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1" name="Text Placeholder 14">
            <a:extLst>
              <a:ext uri="{FF2B5EF4-FFF2-40B4-BE49-F238E27FC236}">
                <a16:creationId xmlns:a16="http://schemas.microsoft.com/office/drawing/2014/main" id="{C3C9C771-CEBA-46FF-9941-0F82E4028CC4}"/>
              </a:ext>
            </a:extLst>
          </p:cNvPr>
          <p:cNvSpPr>
            <a:spLocks noGrp="1"/>
          </p:cNvSpPr>
          <p:nvPr>
            <p:ph type="body" sz="quarter" idx="18" hasCustomPrompt="1"/>
          </p:nvPr>
        </p:nvSpPr>
        <p:spPr>
          <a:xfrm>
            <a:off x="250176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945F6154-355B-4195-8155-1E8C079CDEE2}"/>
              </a:ext>
            </a:extLst>
          </p:cNvPr>
          <p:cNvSpPr>
            <a:spLocks noGrp="1"/>
          </p:cNvSpPr>
          <p:nvPr>
            <p:ph type="body" sz="quarter" idx="19" hasCustomPrompt="1"/>
          </p:nvPr>
        </p:nvSpPr>
        <p:spPr>
          <a:xfrm>
            <a:off x="329117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3" name="Text Placeholder 14">
            <a:extLst>
              <a:ext uri="{FF2B5EF4-FFF2-40B4-BE49-F238E27FC236}">
                <a16:creationId xmlns:a16="http://schemas.microsoft.com/office/drawing/2014/main" id="{B8E228D5-C0F1-4215-8880-B28856B6F77B}"/>
              </a:ext>
            </a:extLst>
          </p:cNvPr>
          <p:cNvSpPr>
            <a:spLocks noGrp="1"/>
          </p:cNvSpPr>
          <p:nvPr>
            <p:ph type="body" sz="quarter" idx="20" hasCustomPrompt="1"/>
          </p:nvPr>
        </p:nvSpPr>
        <p:spPr>
          <a:xfrm>
            <a:off x="408059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4" name="Text Placeholder 14">
            <a:extLst>
              <a:ext uri="{FF2B5EF4-FFF2-40B4-BE49-F238E27FC236}">
                <a16:creationId xmlns:a16="http://schemas.microsoft.com/office/drawing/2014/main" id="{5568E40A-0330-4C80-9F64-FB6C4B7CC11D}"/>
              </a:ext>
            </a:extLst>
          </p:cNvPr>
          <p:cNvSpPr>
            <a:spLocks noGrp="1"/>
          </p:cNvSpPr>
          <p:nvPr>
            <p:ph type="body" sz="quarter" idx="21" hasCustomPrompt="1"/>
          </p:nvPr>
        </p:nvSpPr>
        <p:spPr>
          <a:xfrm>
            <a:off x="4810807" y="317017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EC8A3FD2-F6F6-40A0-89E1-7769CBB8D4BB}"/>
              </a:ext>
            </a:extLst>
          </p:cNvPr>
          <p:cNvSpPr>
            <a:spLocks noGrp="1"/>
          </p:cNvSpPr>
          <p:nvPr>
            <p:ph type="body" sz="quarter" idx="22" hasCustomPrompt="1"/>
          </p:nvPr>
        </p:nvSpPr>
        <p:spPr>
          <a:xfrm>
            <a:off x="565942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6" name="Text Placeholder 14">
            <a:extLst>
              <a:ext uri="{FF2B5EF4-FFF2-40B4-BE49-F238E27FC236}">
                <a16:creationId xmlns:a16="http://schemas.microsoft.com/office/drawing/2014/main" id="{A882D901-8E7C-431B-B6E9-14C8BD5B22C0}"/>
              </a:ext>
            </a:extLst>
          </p:cNvPr>
          <p:cNvSpPr>
            <a:spLocks noGrp="1"/>
          </p:cNvSpPr>
          <p:nvPr>
            <p:ph type="body" sz="quarter" idx="23" hasCustomPrompt="1"/>
          </p:nvPr>
        </p:nvSpPr>
        <p:spPr>
          <a:xfrm>
            <a:off x="644883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7" name="Text Placeholder 14">
            <a:extLst>
              <a:ext uri="{FF2B5EF4-FFF2-40B4-BE49-F238E27FC236}">
                <a16:creationId xmlns:a16="http://schemas.microsoft.com/office/drawing/2014/main" id="{2051E2EF-F729-4B79-8CD4-C0D60EE9AD08}"/>
              </a:ext>
            </a:extLst>
          </p:cNvPr>
          <p:cNvSpPr>
            <a:spLocks noGrp="1"/>
          </p:cNvSpPr>
          <p:nvPr>
            <p:ph type="body" sz="quarter" idx="24" hasCustomPrompt="1"/>
          </p:nvPr>
        </p:nvSpPr>
        <p:spPr>
          <a:xfrm>
            <a:off x="723825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8" name="Text Placeholder 14">
            <a:extLst>
              <a:ext uri="{FF2B5EF4-FFF2-40B4-BE49-F238E27FC236}">
                <a16:creationId xmlns:a16="http://schemas.microsoft.com/office/drawing/2014/main" id="{A8A6BF26-67C7-4AFD-82B4-5F8831E6276B}"/>
              </a:ext>
            </a:extLst>
          </p:cNvPr>
          <p:cNvSpPr>
            <a:spLocks noGrp="1"/>
          </p:cNvSpPr>
          <p:nvPr>
            <p:ph type="body" sz="quarter" idx="25" hasCustomPrompt="1"/>
          </p:nvPr>
        </p:nvSpPr>
        <p:spPr>
          <a:xfrm>
            <a:off x="802766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9" name="Text Placeholder 14">
            <a:extLst>
              <a:ext uri="{FF2B5EF4-FFF2-40B4-BE49-F238E27FC236}">
                <a16:creationId xmlns:a16="http://schemas.microsoft.com/office/drawing/2014/main" id="{9D579002-8C14-4A35-90BB-43E508420D98}"/>
              </a:ext>
            </a:extLst>
          </p:cNvPr>
          <p:cNvSpPr>
            <a:spLocks noGrp="1"/>
          </p:cNvSpPr>
          <p:nvPr>
            <p:ph type="body" sz="quarter" idx="26" hasCustomPrompt="1"/>
          </p:nvPr>
        </p:nvSpPr>
        <p:spPr>
          <a:xfrm>
            <a:off x="881708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0" name="Text Placeholder 14">
            <a:extLst>
              <a:ext uri="{FF2B5EF4-FFF2-40B4-BE49-F238E27FC236}">
                <a16:creationId xmlns:a16="http://schemas.microsoft.com/office/drawing/2014/main" id="{AA2D386B-15E3-4543-8D79-5B890CB60E7F}"/>
              </a:ext>
            </a:extLst>
          </p:cNvPr>
          <p:cNvSpPr>
            <a:spLocks noGrp="1"/>
          </p:cNvSpPr>
          <p:nvPr>
            <p:ph type="body" sz="quarter" idx="27" hasCustomPrompt="1"/>
          </p:nvPr>
        </p:nvSpPr>
        <p:spPr>
          <a:xfrm>
            <a:off x="960649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1" name="Text Placeholder 14">
            <a:extLst>
              <a:ext uri="{FF2B5EF4-FFF2-40B4-BE49-F238E27FC236}">
                <a16:creationId xmlns:a16="http://schemas.microsoft.com/office/drawing/2014/main" id="{D1BBCCCB-0A70-4CE2-AC23-DC53C20096BA}"/>
              </a:ext>
            </a:extLst>
          </p:cNvPr>
          <p:cNvSpPr>
            <a:spLocks noGrp="1"/>
          </p:cNvSpPr>
          <p:nvPr>
            <p:ph type="body" sz="quarter" idx="28" hasCustomPrompt="1"/>
          </p:nvPr>
        </p:nvSpPr>
        <p:spPr>
          <a:xfrm>
            <a:off x="10395907"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61" name="Text Placeholder 14">
            <a:extLst>
              <a:ext uri="{FF2B5EF4-FFF2-40B4-BE49-F238E27FC236}">
                <a16:creationId xmlns:a16="http://schemas.microsoft.com/office/drawing/2014/main" id="{83DD38EA-382F-4255-927F-5F23153D51A7}"/>
              </a:ext>
            </a:extLst>
          </p:cNvPr>
          <p:cNvSpPr>
            <a:spLocks noGrp="1"/>
          </p:cNvSpPr>
          <p:nvPr>
            <p:ph type="body" sz="quarter" idx="46" hasCustomPrompt="1"/>
          </p:nvPr>
        </p:nvSpPr>
        <p:spPr>
          <a:xfrm>
            <a:off x="202936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2" name="Text Placeholder 14">
            <a:extLst>
              <a:ext uri="{FF2B5EF4-FFF2-40B4-BE49-F238E27FC236}">
                <a16:creationId xmlns:a16="http://schemas.microsoft.com/office/drawing/2014/main" id="{DDBB317C-ECEA-48F8-B070-51A7C7B4CDB2}"/>
              </a:ext>
            </a:extLst>
          </p:cNvPr>
          <p:cNvSpPr>
            <a:spLocks noGrp="1"/>
          </p:cNvSpPr>
          <p:nvPr>
            <p:ph type="body" sz="quarter" idx="47" hasCustomPrompt="1"/>
          </p:nvPr>
        </p:nvSpPr>
        <p:spPr>
          <a:xfrm>
            <a:off x="5976442" y="4003137"/>
            <a:ext cx="1440088" cy="408780"/>
          </a:xfrm>
          <a:prstGeom prst="rect">
            <a:avLst/>
          </a:prstGeom>
        </p:spPr>
        <p:txBody>
          <a:bodyPr anchor="b"/>
          <a:lstStyle>
            <a:lvl1pPr marL="0" indent="0" algn="ctr">
              <a:lnSpc>
                <a:spcPct val="100000"/>
              </a:lnSpc>
              <a:spcBef>
                <a:spcPts val="0"/>
              </a:spcBef>
              <a:buNone/>
              <a:defRPr sz="1400" b="0" cap="none" spc="100" baseline="0">
                <a:solidFill>
                  <a:schemeClr val="accent5">
                    <a:lumMod val="50000"/>
                  </a:schemeClr>
                </a:solidFill>
                <a:latin typeface="+mn-lt"/>
              </a:defRPr>
            </a:lvl1pPr>
          </a:lstStyle>
          <a:p>
            <a:pPr lvl="0"/>
            <a:r>
              <a:rPr lang="en-US" dirty="0"/>
              <a:t>Click to add text</a:t>
            </a:r>
          </a:p>
        </p:txBody>
      </p:sp>
      <p:sp>
        <p:nvSpPr>
          <p:cNvPr id="63" name="Text Placeholder 14">
            <a:extLst>
              <a:ext uri="{FF2B5EF4-FFF2-40B4-BE49-F238E27FC236}">
                <a16:creationId xmlns:a16="http://schemas.microsoft.com/office/drawing/2014/main" id="{5C19CD78-318A-4E21-9027-254A8711F4C1}"/>
              </a:ext>
            </a:extLst>
          </p:cNvPr>
          <p:cNvSpPr>
            <a:spLocks noGrp="1"/>
          </p:cNvSpPr>
          <p:nvPr>
            <p:ph type="body" sz="quarter" idx="48" hasCustomPrompt="1"/>
          </p:nvPr>
        </p:nvSpPr>
        <p:spPr>
          <a:xfrm>
            <a:off x="992351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j-lt"/>
              </a:defRPr>
            </a:lvl1pPr>
          </a:lstStyle>
          <a:p>
            <a:pPr lvl="0"/>
            <a:r>
              <a:rPr lang="en-US" dirty="0"/>
              <a:t>Click to add text</a:t>
            </a:r>
          </a:p>
        </p:txBody>
      </p:sp>
      <p:sp>
        <p:nvSpPr>
          <p:cNvPr id="57" name="Text Placeholder 14">
            <a:extLst>
              <a:ext uri="{FF2B5EF4-FFF2-40B4-BE49-F238E27FC236}">
                <a16:creationId xmlns:a16="http://schemas.microsoft.com/office/drawing/2014/main" id="{A437805B-FB40-4996-AD55-1BF1A2D64F0B}"/>
              </a:ext>
            </a:extLst>
          </p:cNvPr>
          <p:cNvSpPr>
            <a:spLocks noGrp="1"/>
          </p:cNvSpPr>
          <p:nvPr>
            <p:ph type="body" sz="quarter" idx="42" hasCustomPrompt="1"/>
          </p:nvPr>
        </p:nvSpPr>
        <p:spPr>
          <a:xfrm>
            <a:off x="696804" y="4437609"/>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32" name="Text Placeholder 14">
            <a:extLst>
              <a:ext uri="{FF2B5EF4-FFF2-40B4-BE49-F238E27FC236}">
                <a16:creationId xmlns:a16="http://schemas.microsoft.com/office/drawing/2014/main" id="{40A55730-770B-4851-B7C1-A3AE260339EC}"/>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3" name="Text Placeholder 14">
            <a:extLst>
              <a:ext uri="{FF2B5EF4-FFF2-40B4-BE49-F238E27FC236}">
                <a16:creationId xmlns:a16="http://schemas.microsoft.com/office/drawing/2014/main" id="{32F5F67C-8450-4CC2-984C-18CEA2A424FA}"/>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4" name="Text Placeholder 14">
            <a:extLst>
              <a:ext uri="{FF2B5EF4-FFF2-40B4-BE49-F238E27FC236}">
                <a16:creationId xmlns:a16="http://schemas.microsoft.com/office/drawing/2014/main" id="{205940B1-D0A7-4FA0-8075-1DD875262A2B}"/>
              </a:ext>
            </a:extLst>
          </p:cNvPr>
          <p:cNvSpPr>
            <a:spLocks noGrp="1"/>
          </p:cNvSpPr>
          <p:nvPr>
            <p:ph type="body" sz="quarter" idx="31" hasCustomPrompt="1"/>
          </p:nvPr>
        </p:nvSpPr>
        <p:spPr>
          <a:xfrm>
            <a:off x="329117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5" name="Text Placeholder 14">
            <a:extLst>
              <a:ext uri="{FF2B5EF4-FFF2-40B4-BE49-F238E27FC236}">
                <a16:creationId xmlns:a16="http://schemas.microsoft.com/office/drawing/2014/main" id="{FF257E24-EF53-4359-8CF5-CC42A8F66184}"/>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6" name="Text Placeholder 14">
            <a:extLst>
              <a:ext uri="{FF2B5EF4-FFF2-40B4-BE49-F238E27FC236}">
                <a16:creationId xmlns:a16="http://schemas.microsoft.com/office/drawing/2014/main" id="{5A2166B8-0F7E-45E9-970E-79F921472A30}"/>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7" name="Text Placeholder 14">
            <a:extLst>
              <a:ext uri="{FF2B5EF4-FFF2-40B4-BE49-F238E27FC236}">
                <a16:creationId xmlns:a16="http://schemas.microsoft.com/office/drawing/2014/main" id="{FF45DCBF-40C1-4B85-9196-4C0237FA8CE9}"/>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8" name="Text Placeholder 14">
            <a:extLst>
              <a:ext uri="{FF2B5EF4-FFF2-40B4-BE49-F238E27FC236}">
                <a16:creationId xmlns:a16="http://schemas.microsoft.com/office/drawing/2014/main" id="{E0182695-A664-4408-ACB6-D9273831D560}"/>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9" name="Text Placeholder 14">
            <a:extLst>
              <a:ext uri="{FF2B5EF4-FFF2-40B4-BE49-F238E27FC236}">
                <a16:creationId xmlns:a16="http://schemas.microsoft.com/office/drawing/2014/main" id="{2928531F-4FEC-4B06-9428-27244D33B936}"/>
              </a:ext>
            </a:extLst>
          </p:cNvPr>
          <p:cNvSpPr>
            <a:spLocks noGrp="1"/>
          </p:cNvSpPr>
          <p:nvPr>
            <p:ph type="body" sz="quarter" idx="36" hasCustomPrompt="1"/>
          </p:nvPr>
        </p:nvSpPr>
        <p:spPr>
          <a:xfrm>
            <a:off x="723825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0" name="Text Placeholder 14">
            <a:extLst>
              <a:ext uri="{FF2B5EF4-FFF2-40B4-BE49-F238E27FC236}">
                <a16:creationId xmlns:a16="http://schemas.microsoft.com/office/drawing/2014/main" id="{E678C8DB-AF28-4A99-B976-36F54BA279CD}"/>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1" name="Text Placeholder 14">
            <a:extLst>
              <a:ext uri="{FF2B5EF4-FFF2-40B4-BE49-F238E27FC236}">
                <a16:creationId xmlns:a16="http://schemas.microsoft.com/office/drawing/2014/main" id="{FB1CBFC6-0E9C-4ECA-A915-798C00479D6B}"/>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2" name="Text Placeholder 14">
            <a:extLst>
              <a:ext uri="{FF2B5EF4-FFF2-40B4-BE49-F238E27FC236}">
                <a16:creationId xmlns:a16="http://schemas.microsoft.com/office/drawing/2014/main" id="{B4EC71CB-AE6D-46A0-87B4-6E2BD6A1CF6F}"/>
              </a:ext>
            </a:extLst>
          </p:cNvPr>
          <p:cNvSpPr>
            <a:spLocks noGrp="1"/>
          </p:cNvSpPr>
          <p:nvPr>
            <p:ph type="body" sz="quarter" idx="39" hasCustomPrompt="1"/>
          </p:nvPr>
        </p:nvSpPr>
        <p:spPr>
          <a:xfrm>
            <a:off x="960649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3" name="Text Placeholder 14">
            <a:extLst>
              <a:ext uri="{FF2B5EF4-FFF2-40B4-BE49-F238E27FC236}">
                <a16:creationId xmlns:a16="http://schemas.microsoft.com/office/drawing/2014/main" id="{16A1EE39-3790-4721-9E09-19024F590A96}"/>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grpSp>
        <p:nvGrpSpPr>
          <p:cNvPr id="44" name="Group 43">
            <a:extLst>
              <a:ext uri="{FF2B5EF4-FFF2-40B4-BE49-F238E27FC236}">
                <a16:creationId xmlns:a16="http://schemas.microsoft.com/office/drawing/2014/main" id="{D4F8B141-9EE2-47E7-AF2A-94CECF90771C}"/>
              </a:ext>
              <a:ext uri="{C183D7F6-B498-43B3-948B-1728B52AA6E4}">
                <adec:decorative xmlns:adec="http://schemas.microsoft.com/office/drawing/2017/decorative" val="1"/>
              </a:ext>
            </a:extLst>
          </p:cNvPr>
          <p:cNvGrpSpPr/>
          <p:nvPr userDrawn="1"/>
        </p:nvGrpSpPr>
        <p:grpSpPr>
          <a:xfrm>
            <a:off x="2047081" y="4694680"/>
            <a:ext cx="8510121" cy="0"/>
            <a:chOff x="1504814" y="2488864"/>
            <a:chExt cx="8510121" cy="0"/>
          </a:xfrm>
        </p:grpSpPr>
        <p:cxnSp>
          <p:nvCxnSpPr>
            <p:cNvPr id="45" name="Straight Connector 44">
              <a:extLst>
                <a:ext uri="{FF2B5EF4-FFF2-40B4-BE49-F238E27FC236}">
                  <a16:creationId xmlns:a16="http://schemas.microsoft.com/office/drawing/2014/main" id="{0D73D561-653C-420E-BC66-5DA51DD36C89}"/>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3729D46-C590-474A-BF51-5B9D4359EB74}"/>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8D21A3-16A8-4ECB-832A-29159F1D20E9}"/>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B217E3B-A68A-4BBD-889D-C078F6616CB6}"/>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AC64796-B68D-4AE1-A16E-54663926A7FD}"/>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69D787A-5A6E-4ADB-BAAA-FC5EF3EF1BE0}"/>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371F89-9862-4F45-9CA4-A53BF2C3F720}"/>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19AC00F-FB14-4E51-ABB2-C72FB6C0A0F7}"/>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083D041-D6E2-4DFF-A37E-21E03F46AF94}"/>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4589E1D-9976-4550-917F-D88195CDCE9F}"/>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065CC16-DED3-4048-8705-CA87554422D7}"/>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4EDC1B45-4090-4B45-80FB-8DF542E67EC0}"/>
              </a:ext>
              <a:ext uri="{C183D7F6-B498-43B3-948B-1728B52AA6E4}">
                <adec:decorative xmlns:adec="http://schemas.microsoft.com/office/drawing/2017/decorative" val="1"/>
              </a:ext>
            </a:extLst>
          </p:cNvPr>
          <p:cNvGrpSpPr/>
          <p:nvPr userDrawn="1"/>
        </p:nvGrpSpPr>
        <p:grpSpPr>
          <a:xfrm>
            <a:off x="1872910" y="4599626"/>
            <a:ext cx="8858463" cy="174171"/>
            <a:chOff x="1835966" y="4162015"/>
            <a:chExt cx="8858463" cy="174171"/>
          </a:xfrm>
        </p:grpSpPr>
        <p:sp>
          <p:nvSpPr>
            <p:cNvPr id="90" name="Oval 234">
              <a:extLst>
                <a:ext uri="{FF2B5EF4-FFF2-40B4-BE49-F238E27FC236}">
                  <a16:creationId xmlns:a16="http://schemas.microsoft.com/office/drawing/2014/main" id="{1EFAF30E-1CB4-4DCC-B1A8-30450AECDE7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236">
              <a:extLst>
                <a:ext uri="{FF2B5EF4-FFF2-40B4-BE49-F238E27FC236}">
                  <a16:creationId xmlns:a16="http://schemas.microsoft.com/office/drawing/2014/main" id="{A53911EE-BFCB-48ED-9821-C8FD0449842D}"/>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38">
              <a:extLst>
                <a:ext uri="{FF2B5EF4-FFF2-40B4-BE49-F238E27FC236}">
                  <a16:creationId xmlns:a16="http://schemas.microsoft.com/office/drawing/2014/main" id="{AE84E691-02AF-4C42-B3B7-EE46E825C03F}"/>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240">
              <a:extLst>
                <a:ext uri="{FF2B5EF4-FFF2-40B4-BE49-F238E27FC236}">
                  <a16:creationId xmlns:a16="http://schemas.microsoft.com/office/drawing/2014/main" id="{EB9041A9-2967-41AF-BE0A-A7476B97B2CA}"/>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242">
              <a:extLst>
                <a:ext uri="{FF2B5EF4-FFF2-40B4-BE49-F238E27FC236}">
                  <a16:creationId xmlns:a16="http://schemas.microsoft.com/office/drawing/2014/main" id="{2B7F05AE-8C2E-43EB-BBA0-897D173AF613}"/>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244">
              <a:extLst>
                <a:ext uri="{FF2B5EF4-FFF2-40B4-BE49-F238E27FC236}">
                  <a16:creationId xmlns:a16="http://schemas.microsoft.com/office/drawing/2014/main" id="{4248E8A5-3D01-49ED-BEC6-0D27C4C50B7E}"/>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246">
              <a:extLst>
                <a:ext uri="{FF2B5EF4-FFF2-40B4-BE49-F238E27FC236}">
                  <a16:creationId xmlns:a16="http://schemas.microsoft.com/office/drawing/2014/main" id="{A50B1FA2-FFAB-4A04-8C04-CF6BC1BCDC98}"/>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48">
              <a:extLst>
                <a:ext uri="{FF2B5EF4-FFF2-40B4-BE49-F238E27FC236}">
                  <a16:creationId xmlns:a16="http://schemas.microsoft.com/office/drawing/2014/main" id="{B70F9284-E3A9-4E8C-9C28-93D985513A99}"/>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50">
              <a:extLst>
                <a:ext uri="{FF2B5EF4-FFF2-40B4-BE49-F238E27FC236}">
                  <a16:creationId xmlns:a16="http://schemas.microsoft.com/office/drawing/2014/main" id="{494AA308-491E-44AE-A81D-E62D362FC479}"/>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252">
              <a:extLst>
                <a:ext uri="{FF2B5EF4-FFF2-40B4-BE49-F238E27FC236}">
                  <a16:creationId xmlns:a16="http://schemas.microsoft.com/office/drawing/2014/main" id="{03B58A61-0691-4D1F-9A25-7CCB12DA9159}"/>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254">
              <a:extLst>
                <a:ext uri="{FF2B5EF4-FFF2-40B4-BE49-F238E27FC236}">
                  <a16:creationId xmlns:a16="http://schemas.microsoft.com/office/drawing/2014/main" id="{57F5DE50-7369-4681-A8F6-5E935A517811}"/>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56">
              <a:extLst>
                <a:ext uri="{FF2B5EF4-FFF2-40B4-BE49-F238E27FC236}">
                  <a16:creationId xmlns:a16="http://schemas.microsoft.com/office/drawing/2014/main" id="{4C666F7C-EBDE-456E-B607-1E0FA692438A}"/>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a:extLst>
              <a:ext uri="{FF2B5EF4-FFF2-40B4-BE49-F238E27FC236}">
                <a16:creationId xmlns:a16="http://schemas.microsoft.com/office/drawing/2014/main" id="{FFFF66A7-062A-4A45-8A10-A8F847AF1847}"/>
              </a:ext>
              <a:ext uri="{C183D7F6-B498-43B3-948B-1728B52AA6E4}">
                <adec:decorative xmlns:adec="http://schemas.microsoft.com/office/drawing/2017/decorative" val="1"/>
              </a:ext>
            </a:extLst>
          </p:cNvPr>
          <p:cNvGrpSpPr/>
          <p:nvPr userDrawn="1"/>
        </p:nvGrpSpPr>
        <p:grpSpPr>
          <a:xfrm>
            <a:off x="2049387" y="2999128"/>
            <a:ext cx="8510121" cy="0"/>
            <a:chOff x="1504814" y="2488864"/>
            <a:chExt cx="8510121" cy="0"/>
          </a:xfrm>
        </p:grpSpPr>
        <p:cxnSp>
          <p:nvCxnSpPr>
            <p:cNvPr id="106" name="Straight Connector 105">
              <a:extLst>
                <a:ext uri="{FF2B5EF4-FFF2-40B4-BE49-F238E27FC236}">
                  <a16:creationId xmlns:a16="http://schemas.microsoft.com/office/drawing/2014/main" id="{A2090933-BFE5-4598-998F-C2857039426F}"/>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7E50B9E-AD14-448E-B2DF-ED1D0F490865}"/>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F782020-9AE0-4B20-ACD4-057C60173A6C}"/>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E1A502D-7651-4CBE-81DE-FF4F102DAA73}"/>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4C29AAF-4E83-44DA-A084-3FF3C70F6155}"/>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5616E9-1DAC-4713-A257-8682DD24AC5C}"/>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CDC726D-AB0E-4ED3-82DB-9DD54ADB100A}"/>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2F1E4A6-E07E-4550-AB72-53438E0C4F0E}"/>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B638F82-2127-4858-AA45-F08A1CADABB9}"/>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28005E8-9894-4966-8BDE-95577A6039DC}"/>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FFBFEB2-9943-4D83-86DB-1A86AC15E8EF}"/>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67045F09-8CF5-4E51-A65C-54F8BF015868}"/>
              </a:ext>
              <a:ext uri="{C183D7F6-B498-43B3-948B-1728B52AA6E4}">
                <adec:decorative xmlns:adec="http://schemas.microsoft.com/office/drawing/2017/decorative" val="1"/>
              </a:ext>
            </a:extLst>
          </p:cNvPr>
          <p:cNvGrpSpPr/>
          <p:nvPr userDrawn="1"/>
        </p:nvGrpSpPr>
        <p:grpSpPr>
          <a:xfrm>
            <a:off x="1872910" y="2903401"/>
            <a:ext cx="8858463" cy="174171"/>
            <a:chOff x="1835966" y="4162015"/>
            <a:chExt cx="8858463" cy="174171"/>
          </a:xfrm>
        </p:grpSpPr>
        <p:sp>
          <p:nvSpPr>
            <p:cNvPr id="135" name="Oval 234">
              <a:extLst>
                <a:ext uri="{FF2B5EF4-FFF2-40B4-BE49-F238E27FC236}">
                  <a16:creationId xmlns:a16="http://schemas.microsoft.com/office/drawing/2014/main" id="{09B4CFFD-0C29-4685-915E-4DC40D4DFD9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236">
              <a:extLst>
                <a:ext uri="{FF2B5EF4-FFF2-40B4-BE49-F238E27FC236}">
                  <a16:creationId xmlns:a16="http://schemas.microsoft.com/office/drawing/2014/main" id="{736381B7-7D05-4040-9A1B-1918415768F3}"/>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238">
              <a:extLst>
                <a:ext uri="{FF2B5EF4-FFF2-40B4-BE49-F238E27FC236}">
                  <a16:creationId xmlns:a16="http://schemas.microsoft.com/office/drawing/2014/main" id="{4F77152F-41F4-45EC-B530-B38C5111C2BA}"/>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240">
              <a:extLst>
                <a:ext uri="{FF2B5EF4-FFF2-40B4-BE49-F238E27FC236}">
                  <a16:creationId xmlns:a16="http://schemas.microsoft.com/office/drawing/2014/main" id="{8FB428D5-0A0E-4CF3-A223-9F4F7B386105}"/>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242">
              <a:extLst>
                <a:ext uri="{FF2B5EF4-FFF2-40B4-BE49-F238E27FC236}">
                  <a16:creationId xmlns:a16="http://schemas.microsoft.com/office/drawing/2014/main" id="{A4275727-B33C-4EB0-9E6E-7CE33560321C}"/>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244">
              <a:extLst>
                <a:ext uri="{FF2B5EF4-FFF2-40B4-BE49-F238E27FC236}">
                  <a16:creationId xmlns:a16="http://schemas.microsoft.com/office/drawing/2014/main" id="{7998F366-05B2-42D3-9B4E-CD7F91FB9396}"/>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246">
              <a:extLst>
                <a:ext uri="{FF2B5EF4-FFF2-40B4-BE49-F238E27FC236}">
                  <a16:creationId xmlns:a16="http://schemas.microsoft.com/office/drawing/2014/main" id="{8593BF6C-17E2-4AB7-85D7-0B93D2376884}"/>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248">
              <a:extLst>
                <a:ext uri="{FF2B5EF4-FFF2-40B4-BE49-F238E27FC236}">
                  <a16:creationId xmlns:a16="http://schemas.microsoft.com/office/drawing/2014/main" id="{74F85EBE-E43B-4B81-85F1-89969EC56D55}"/>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250">
              <a:extLst>
                <a:ext uri="{FF2B5EF4-FFF2-40B4-BE49-F238E27FC236}">
                  <a16:creationId xmlns:a16="http://schemas.microsoft.com/office/drawing/2014/main" id="{16C21525-8829-45F3-8C9F-05274678E7C1}"/>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252">
              <a:extLst>
                <a:ext uri="{FF2B5EF4-FFF2-40B4-BE49-F238E27FC236}">
                  <a16:creationId xmlns:a16="http://schemas.microsoft.com/office/drawing/2014/main" id="{8FFF03BC-2EFF-4AF5-B788-A1FEA5378092}"/>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254">
              <a:extLst>
                <a:ext uri="{FF2B5EF4-FFF2-40B4-BE49-F238E27FC236}">
                  <a16:creationId xmlns:a16="http://schemas.microsoft.com/office/drawing/2014/main" id="{D811BD14-6461-4DD9-9A2C-BFC2C955390B}"/>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256">
              <a:extLst>
                <a:ext uri="{FF2B5EF4-FFF2-40B4-BE49-F238E27FC236}">
                  <a16:creationId xmlns:a16="http://schemas.microsoft.com/office/drawing/2014/main" id="{929BB859-9DB9-433D-8C7B-91E7FED48B59}"/>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9" name="Graphic 158">
            <a:extLst>
              <a:ext uri="{FF2B5EF4-FFF2-40B4-BE49-F238E27FC236}">
                <a16:creationId xmlns:a16="http://schemas.microsoft.com/office/drawing/2014/main" id="{A24C8354-AD07-4B50-9334-314D6B2B10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sp>
        <p:nvSpPr>
          <p:cNvPr id="160" name="Date Placeholder 2">
            <a:extLst>
              <a:ext uri="{FF2B5EF4-FFF2-40B4-BE49-F238E27FC236}">
                <a16:creationId xmlns:a16="http://schemas.microsoft.com/office/drawing/2014/main" id="{D3F09D93-A56A-41E4-A3BA-42472B0A3850}"/>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161" name="Footer Placeholder 3">
            <a:extLst>
              <a:ext uri="{FF2B5EF4-FFF2-40B4-BE49-F238E27FC236}">
                <a16:creationId xmlns:a16="http://schemas.microsoft.com/office/drawing/2014/main" id="{5951592E-5737-43C9-B6B0-D134076610B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162" name="Slide Number Placeholder 4">
            <a:extLst>
              <a:ext uri="{FF2B5EF4-FFF2-40B4-BE49-F238E27FC236}">
                <a16:creationId xmlns:a16="http://schemas.microsoft.com/office/drawing/2014/main" id="{3B542197-0399-4FBD-A10C-B97A68AA2A0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706256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819728" y="317739"/>
            <a:ext cx="4114800" cy="623923"/>
          </a:xfrm>
          <a:prstGeom prst="rect">
            <a:avLst/>
          </a:prstGeom>
        </p:spPr>
        <p:txBody>
          <a:bodyPr anchor="ctr"/>
          <a:lstStyle>
            <a:lvl1pPr>
              <a:defRPr sz="2400" cap="all" spc="100" baseline="0">
                <a:solidFill>
                  <a:schemeClr val="tx2"/>
                </a:solidFill>
              </a:defRPr>
            </a:lvl1pPr>
          </a:lstStyle>
          <a:p>
            <a:r>
              <a:rPr lang="en-US" dirty="0"/>
              <a:t>Click to add title</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914400" y="905856"/>
            <a:ext cx="5759450" cy="5047269"/>
          </a:xfrm>
          <a:prstGeom prst="rect">
            <a:avLst/>
          </a:prstGeom>
        </p:spPr>
        <p:txBody>
          <a:bodyPr/>
          <a:lstStyle>
            <a:lvl1pPr marL="0" indent="0">
              <a:buNone/>
              <a:defRPr sz="1800" cap="all" baseline="0">
                <a:solidFill>
                  <a:schemeClr val="accent5">
                    <a:lumMod val="50000"/>
                  </a:schemeClr>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8" name="Picture Placeholder 8">
            <a:extLst>
              <a:ext uri="{FF2B5EF4-FFF2-40B4-BE49-F238E27FC236}">
                <a16:creationId xmlns:a16="http://schemas.microsoft.com/office/drawing/2014/main" id="{A6BF61C1-4A8C-44D4-901D-E065B7B42A25}"/>
              </a:ext>
            </a:extLst>
          </p:cNvPr>
          <p:cNvSpPr>
            <a:spLocks noGrp="1"/>
          </p:cNvSpPr>
          <p:nvPr>
            <p:ph type="pic" sz="quarter" idx="14" hasCustomPrompt="1"/>
          </p:nvPr>
        </p:nvSpPr>
        <p:spPr>
          <a:xfrm>
            <a:off x="7598229" y="0"/>
            <a:ext cx="4593770" cy="6858000"/>
          </a:xfrm>
          <a:prstGeom prst="rect">
            <a:avLst/>
          </a:prstGeom>
        </p:spPr>
        <p:txBody>
          <a:bodyPr/>
          <a:lstStyle>
            <a:lvl1pPr marL="0" indent="0" algn="ctr">
              <a:buNone/>
              <a:defRPr/>
            </a:lvl1pPr>
          </a:lstStyle>
          <a:p>
            <a:r>
              <a:rPr lang="en-US" dirty="0"/>
              <a:t>Click to add photo</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r Team 4-Up">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726902C-381D-4629-AF04-0689A76C513B}"/>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80C3F3-53A4-4049-96CE-C6C4EB9DA62C}"/>
              </a:ext>
            </a:extLst>
          </p:cNvPr>
          <p:cNvSpPr>
            <a:spLocks noGrp="1"/>
          </p:cNvSpPr>
          <p:nvPr>
            <p:ph type="title" hasCustomPrompt="1"/>
          </p:nvPr>
        </p:nvSpPr>
        <p:spPr>
          <a:xfrm>
            <a:off x="4038600" y="544286"/>
            <a:ext cx="4114800" cy="74792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3F669E6E-28BD-4FC9-BFB3-B42707D25AE2}"/>
              </a:ext>
            </a:extLst>
          </p:cNvPr>
          <p:cNvSpPr>
            <a:spLocks noGrp="1"/>
          </p:cNvSpPr>
          <p:nvPr>
            <p:ph type="pic" sz="quarter" idx="14" hasCustomPrompt="1"/>
          </p:nvPr>
        </p:nvSpPr>
        <p:spPr>
          <a:xfrm>
            <a:off x="897731" y="2427897"/>
            <a:ext cx="2099702" cy="2115227"/>
          </a:xfrm>
          <a:prstGeom prst="rect">
            <a:avLst/>
          </a:prstGeom>
        </p:spPr>
        <p:txBody>
          <a:bodyPr/>
          <a:lstStyle>
            <a:lvl1pPr marL="0" indent="0" algn="ctr">
              <a:buNone/>
              <a:defRPr/>
            </a:lvl1pPr>
          </a:lstStyle>
          <a:p>
            <a:r>
              <a:rPr lang="en-US" dirty="0"/>
              <a:t>Click to add photo</a:t>
            </a:r>
          </a:p>
        </p:txBody>
      </p:sp>
      <p:sp>
        <p:nvSpPr>
          <p:cNvPr id="14" name="Text Placeholder 10">
            <a:extLst>
              <a:ext uri="{FF2B5EF4-FFF2-40B4-BE49-F238E27FC236}">
                <a16:creationId xmlns:a16="http://schemas.microsoft.com/office/drawing/2014/main" id="{B0CE1D3C-6E95-41C8-9202-B6BACEA97CBA}"/>
              </a:ext>
            </a:extLst>
          </p:cNvPr>
          <p:cNvSpPr>
            <a:spLocks noGrp="1"/>
          </p:cNvSpPr>
          <p:nvPr>
            <p:ph type="body" sz="quarter" idx="18" hasCustomPrompt="1"/>
          </p:nvPr>
        </p:nvSpPr>
        <p:spPr>
          <a:xfrm>
            <a:off x="703729"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15" name="Text Placeholder 10">
            <a:extLst>
              <a:ext uri="{FF2B5EF4-FFF2-40B4-BE49-F238E27FC236}">
                <a16:creationId xmlns:a16="http://schemas.microsoft.com/office/drawing/2014/main" id="{A90F4B16-F669-4D35-8B6D-5DE38097DD9A}"/>
              </a:ext>
            </a:extLst>
          </p:cNvPr>
          <p:cNvSpPr>
            <a:spLocks noGrp="1"/>
          </p:cNvSpPr>
          <p:nvPr>
            <p:ph type="body" sz="quarter" idx="19" hasCustomPrompt="1"/>
          </p:nvPr>
        </p:nvSpPr>
        <p:spPr>
          <a:xfrm>
            <a:off x="703728"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17" name="Rectangle 16">
            <a:extLst>
              <a:ext uri="{FF2B5EF4-FFF2-40B4-BE49-F238E27FC236}">
                <a16:creationId xmlns:a16="http://schemas.microsoft.com/office/drawing/2014/main" id="{E90D56BE-BB71-4ADC-B308-883B7BB63CDE}"/>
              </a:ext>
              <a:ext uri="{C183D7F6-B498-43B3-948B-1728B52AA6E4}">
                <adec:decorative xmlns:adec="http://schemas.microsoft.com/office/drawing/2017/decorative" val="1"/>
              </a:ext>
            </a:extLst>
          </p:cNvPr>
          <p:cNvSpPr/>
          <p:nvPr userDrawn="1"/>
        </p:nvSpPr>
        <p:spPr>
          <a:xfrm>
            <a:off x="70372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9">
            <a:extLst>
              <a:ext uri="{FF2B5EF4-FFF2-40B4-BE49-F238E27FC236}">
                <a16:creationId xmlns:a16="http://schemas.microsoft.com/office/drawing/2014/main" id="{24532133-7BD7-49DF-96C1-B4A992CE4DF0}"/>
              </a:ext>
            </a:extLst>
          </p:cNvPr>
          <p:cNvSpPr>
            <a:spLocks noGrp="1"/>
          </p:cNvSpPr>
          <p:nvPr>
            <p:ph type="pic" sz="quarter" idx="20" hasCustomPrompt="1"/>
          </p:nvPr>
        </p:nvSpPr>
        <p:spPr>
          <a:xfrm>
            <a:off x="3667826" y="2427897"/>
            <a:ext cx="2099702" cy="2115227"/>
          </a:xfrm>
          <a:prstGeom prst="rect">
            <a:avLst/>
          </a:prstGeom>
        </p:spPr>
        <p:txBody>
          <a:bodyPr/>
          <a:lstStyle>
            <a:lvl1pPr marL="0" indent="0" algn="ctr">
              <a:buNone/>
              <a:defRPr/>
            </a:lvl1pPr>
          </a:lstStyle>
          <a:p>
            <a:r>
              <a:rPr lang="en-US" dirty="0"/>
              <a:t>Click to add photo</a:t>
            </a:r>
          </a:p>
        </p:txBody>
      </p:sp>
      <p:sp>
        <p:nvSpPr>
          <p:cNvPr id="19" name="Rectangle 18">
            <a:extLst>
              <a:ext uri="{FF2B5EF4-FFF2-40B4-BE49-F238E27FC236}">
                <a16:creationId xmlns:a16="http://schemas.microsoft.com/office/drawing/2014/main" id="{4AF4F5B9-821C-4A57-B5E2-055949CECC07}"/>
              </a:ext>
              <a:ext uri="{C183D7F6-B498-43B3-948B-1728B52AA6E4}">
                <adec:decorative xmlns:adec="http://schemas.microsoft.com/office/drawing/2017/decorative" val="1"/>
              </a:ext>
            </a:extLst>
          </p:cNvPr>
          <p:cNvSpPr/>
          <p:nvPr userDrawn="1"/>
        </p:nvSpPr>
        <p:spPr>
          <a:xfrm>
            <a:off x="347382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Placeholder 10">
            <a:extLst>
              <a:ext uri="{FF2B5EF4-FFF2-40B4-BE49-F238E27FC236}">
                <a16:creationId xmlns:a16="http://schemas.microsoft.com/office/drawing/2014/main" id="{63893EB3-C98E-4A69-A71C-7C922128375E}"/>
              </a:ext>
            </a:extLst>
          </p:cNvPr>
          <p:cNvSpPr>
            <a:spLocks noGrp="1"/>
          </p:cNvSpPr>
          <p:nvPr>
            <p:ph type="body" sz="quarter" idx="23" hasCustomPrompt="1"/>
          </p:nvPr>
        </p:nvSpPr>
        <p:spPr>
          <a:xfrm>
            <a:off x="3473826"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7" name="Text Placeholder 10">
            <a:extLst>
              <a:ext uri="{FF2B5EF4-FFF2-40B4-BE49-F238E27FC236}">
                <a16:creationId xmlns:a16="http://schemas.microsoft.com/office/drawing/2014/main" id="{5D0352AF-E877-45F2-9868-A8A1E017A91E}"/>
              </a:ext>
            </a:extLst>
          </p:cNvPr>
          <p:cNvSpPr>
            <a:spLocks noGrp="1"/>
          </p:cNvSpPr>
          <p:nvPr>
            <p:ph type="body" sz="quarter" idx="24" hasCustomPrompt="1"/>
          </p:nvPr>
        </p:nvSpPr>
        <p:spPr>
          <a:xfrm>
            <a:off x="3473825"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0" name="Picture Placeholder 9">
            <a:extLst>
              <a:ext uri="{FF2B5EF4-FFF2-40B4-BE49-F238E27FC236}">
                <a16:creationId xmlns:a16="http://schemas.microsoft.com/office/drawing/2014/main" id="{750DAF93-603B-44B6-99DC-79A63DC3A1F4}"/>
              </a:ext>
            </a:extLst>
          </p:cNvPr>
          <p:cNvSpPr>
            <a:spLocks noGrp="1"/>
          </p:cNvSpPr>
          <p:nvPr>
            <p:ph type="pic" sz="quarter" idx="21" hasCustomPrompt="1"/>
          </p:nvPr>
        </p:nvSpPr>
        <p:spPr>
          <a:xfrm>
            <a:off x="6437921" y="2427897"/>
            <a:ext cx="2099702" cy="2115227"/>
          </a:xfrm>
          <a:prstGeom prst="rect">
            <a:avLst/>
          </a:prstGeom>
        </p:spPr>
        <p:txBody>
          <a:bodyPr/>
          <a:lstStyle>
            <a:lvl1pPr marL="0" indent="0" algn="ctr">
              <a:buNone/>
              <a:defRPr/>
            </a:lvl1pPr>
          </a:lstStyle>
          <a:p>
            <a:r>
              <a:rPr lang="en-US" dirty="0"/>
              <a:t>Click to add photo</a:t>
            </a:r>
          </a:p>
        </p:txBody>
      </p:sp>
      <p:sp>
        <p:nvSpPr>
          <p:cNvPr id="21" name="Rectangle 20">
            <a:extLst>
              <a:ext uri="{FF2B5EF4-FFF2-40B4-BE49-F238E27FC236}">
                <a16:creationId xmlns:a16="http://schemas.microsoft.com/office/drawing/2014/main" id="{C372AD67-26BA-4843-BAFE-B661A05BBE9D}"/>
              </a:ext>
              <a:ext uri="{C183D7F6-B498-43B3-948B-1728B52AA6E4}">
                <adec:decorative xmlns:adec="http://schemas.microsoft.com/office/drawing/2017/decorative" val="1"/>
              </a:ext>
            </a:extLst>
          </p:cNvPr>
          <p:cNvSpPr/>
          <p:nvPr userDrawn="1"/>
        </p:nvSpPr>
        <p:spPr>
          <a:xfrm>
            <a:off x="624391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E0EAD7F-FBD0-4EA0-A7E7-5E65604B4716}"/>
              </a:ext>
              <a:ext uri="{C183D7F6-B498-43B3-948B-1728B52AA6E4}">
                <adec:decorative xmlns:adec="http://schemas.microsoft.com/office/drawing/2017/decorative" val="1"/>
              </a:ext>
            </a:extLst>
          </p:cNvPr>
          <p:cNvSpPr/>
          <p:nvPr userDrawn="1"/>
        </p:nvSpPr>
        <p:spPr>
          <a:xfrm>
            <a:off x="901401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10">
            <a:extLst>
              <a:ext uri="{FF2B5EF4-FFF2-40B4-BE49-F238E27FC236}">
                <a16:creationId xmlns:a16="http://schemas.microsoft.com/office/drawing/2014/main" id="{DA3EAA29-D608-4031-9C0E-0610D1886CA5}"/>
              </a:ext>
            </a:extLst>
          </p:cNvPr>
          <p:cNvSpPr>
            <a:spLocks noGrp="1"/>
          </p:cNvSpPr>
          <p:nvPr>
            <p:ph type="body" sz="quarter" idx="25" hasCustomPrompt="1"/>
          </p:nvPr>
        </p:nvSpPr>
        <p:spPr>
          <a:xfrm>
            <a:off x="6243921"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9" name="Text Placeholder 10">
            <a:extLst>
              <a:ext uri="{FF2B5EF4-FFF2-40B4-BE49-F238E27FC236}">
                <a16:creationId xmlns:a16="http://schemas.microsoft.com/office/drawing/2014/main" id="{1DC4676B-9880-4C33-A8A2-88FB0944CF3B}"/>
              </a:ext>
            </a:extLst>
          </p:cNvPr>
          <p:cNvSpPr>
            <a:spLocks noGrp="1"/>
          </p:cNvSpPr>
          <p:nvPr>
            <p:ph type="body" sz="quarter" idx="26" hasCustomPrompt="1"/>
          </p:nvPr>
        </p:nvSpPr>
        <p:spPr>
          <a:xfrm>
            <a:off x="6243920"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4" name="Picture Placeholder 9">
            <a:extLst>
              <a:ext uri="{FF2B5EF4-FFF2-40B4-BE49-F238E27FC236}">
                <a16:creationId xmlns:a16="http://schemas.microsoft.com/office/drawing/2014/main" id="{AF6D479F-D265-4CD5-88BE-FC37AFC5FF4B}"/>
              </a:ext>
            </a:extLst>
          </p:cNvPr>
          <p:cNvSpPr>
            <a:spLocks noGrp="1"/>
          </p:cNvSpPr>
          <p:nvPr>
            <p:ph type="pic" sz="quarter" idx="22" hasCustomPrompt="1"/>
          </p:nvPr>
        </p:nvSpPr>
        <p:spPr>
          <a:xfrm>
            <a:off x="9208016" y="2427897"/>
            <a:ext cx="2099702" cy="2115227"/>
          </a:xfrm>
          <a:prstGeom prst="rect">
            <a:avLst/>
          </a:prstGeom>
        </p:spPr>
        <p:txBody>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ED618ADF-296A-4300-A8AE-A1837B390A9F}"/>
              </a:ext>
            </a:extLst>
          </p:cNvPr>
          <p:cNvSpPr>
            <a:spLocks noGrp="1"/>
          </p:cNvSpPr>
          <p:nvPr>
            <p:ph type="body" sz="quarter" idx="27" hasCustomPrompt="1"/>
          </p:nvPr>
        </p:nvSpPr>
        <p:spPr>
          <a:xfrm>
            <a:off x="9014015"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31" name="Text Placeholder 10">
            <a:extLst>
              <a:ext uri="{FF2B5EF4-FFF2-40B4-BE49-F238E27FC236}">
                <a16:creationId xmlns:a16="http://schemas.microsoft.com/office/drawing/2014/main" id="{CA503612-3331-4786-8298-4A1E0C1C75DD}"/>
              </a:ext>
            </a:extLst>
          </p:cNvPr>
          <p:cNvSpPr>
            <a:spLocks noGrp="1"/>
          </p:cNvSpPr>
          <p:nvPr>
            <p:ph type="body" sz="quarter" idx="28" hasCustomPrompt="1"/>
          </p:nvPr>
        </p:nvSpPr>
        <p:spPr>
          <a:xfrm>
            <a:off x="9014014"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75A1D0F5-2B0B-4318-B5DC-AECB09851E41}"/>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E63A8939-F5BE-47FA-AE2F-AF66C45B135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798A3F37-FB91-4420-832B-EA39AE37BFF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23259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r Team 8-Up">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70B2057-9B78-4391-A15F-27A41A72F11D}"/>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059CD-37AB-48A3-9976-0B38FF7A5A95}"/>
              </a:ext>
            </a:extLst>
          </p:cNvPr>
          <p:cNvSpPr>
            <a:spLocks noGrp="1"/>
          </p:cNvSpPr>
          <p:nvPr>
            <p:ph type="title" hasCustomPrompt="1"/>
          </p:nvPr>
        </p:nvSpPr>
        <p:spPr>
          <a:xfrm>
            <a:off x="4097106" y="589720"/>
            <a:ext cx="4006114" cy="657784"/>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236E0B0A-0B1B-438D-8971-570ACA956B88}"/>
              </a:ext>
            </a:extLst>
          </p:cNvPr>
          <p:cNvSpPr>
            <a:spLocks noGrp="1"/>
          </p:cNvSpPr>
          <p:nvPr>
            <p:ph type="pic" sz="quarter" idx="14" hasCustomPrompt="1"/>
          </p:nvPr>
        </p:nvSpPr>
        <p:spPr>
          <a:xfrm>
            <a:off x="1564029" y="1862038"/>
            <a:ext cx="1243292" cy="1144666"/>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21FB8438-2DA4-4B23-ACCD-3DEADF3E753E}"/>
              </a:ext>
              <a:ext uri="{C183D7F6-B498-43B3-948B-1728B52AA6E4}">
                <adec:decorative xmlns:adec="http://schemas.microsoft.com/office/drawing/2017/decorative" val="1"/>
              </a:ext>
            </a:extLst>
          </p:cNvPr>
          <p:cNvSpPr/>
          <p:nvPr userDrawn="1"/>
        </p:nvSpPr>
        <p:spPr>
          <a:xfrm>
            <a:off x="144915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 Placeholder 10">
            <a:extLst>
              <a:ext uri="{FF2B5EF4-FFF2-40B4-BE49-F238E27FC236}">
                <a16:creationId xmlns:a16="http://schemas.microsoft.com/office/drawing/2014/main" id="{3E63EE1F-208F-40D0-9307-47F66C8581BD}"/>
              </a:ext>
            </a:extLst>
          </p:cNvPr>
          <p:cNvSpPr>
            <a:spLocks noGrp="1"/>
          </p:cNvSpPr>
          <p:nvPr>
            <p:ph type="body" sz="quarter" idx="22" hasCustomPrompt="1"/>
          </p:nvPr>
        </p:nvSpPr>
        <p:spPr>
          <a:xfrm>
            <a:off x="102807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47" name="Text Placeholder 10">
            <a:extLst>
              <a:ext uri="{FF2B5EF4-FFF2-40B4-BE49-F238E27FC236}">
                <a16:creationId xmlns:a16="http://schemas.microsoft.com/office/drawing/2014/main" id="{40F7C878-62A1-4A30-AA27-C5F502C8D315}"/>
              </a:ext>
            </a:extLst>
          </p:cNvPr>
          <p:cNvSpPr>
            <a:spLocks noGrp="1"/>
          </p:cNvSpPr>
          <p:nvPr>
            <p:ph type="body" sz="quarter" idx="23" hasCustomPrompt="1"/>
          </p:nvPr>
        </p:nvSpPr>
        <p:spPr>
          <a:xfrm>
            <a:off x="102807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48" name="Picture Placeholder 9">
            <a:extLst>
              <a:ext uri="{FF2B5EF4-FFF2-40B4-BE49-F238E27FC236}">
                <a16:creationId xmlns:a16="http://schemas.microsoft.com/office/drawing/2014/main" id="{5D495D18-EB49-4AD5-A7EE-1E6D2496B69A}"/>
              </a:ext>
            </a:extLst>
          </p:cNvPr>
          <p:cNvSpPr>
            <a:spLocks noGrp="1"/>
          </p:cNvSpPr>
          <p:nvPr>
            <p:ph type="pic" sz="quarter" idx="24" hasCustomPrompt="1"/>
          </p:nvPr>
        </p:nvSpPr>
        <p:spPr>
          <a:xfrm>
            <a:off x="4211979" y="1862038"/>
            <a:ext cx="1243292" cy="1144666"/>
          </a:xfrm>
          <a:prstGeom prst="rect">
            <a:avLst/>
          </a:prstGeom>
        </p:spPr>
        <p:txBody>
          <a:bodyPr/>
          <a:lstStyle>
            <a:lvl1pPr marL="0" indent="0" algn="ctr">
              <a:buNone/>
              <a:defRPr/>
            </a:lvl1pPr>
          </a:lstStyle>
          <a:p>
            <a:r>
              <a:rPr lang="en-US" dirty="0"/>
              <a:t>Click to add photo</a:t>
            </a:r>
          </a:p>
        </p:txBody>
      </p:sp>
      <p:sp>
        <p:nvSpPr>
          <p:cNvPr id="49" name="Rectangle 48">
            <a:extLst>
              <a:ext uri="{FF2B5EF4-FFF2-40B4-BE49-F238E27FC236}">
                <a16:creationId xmlns:a16="http://schemas.microsoft.com/office/drawing/2014/main" id="{9248BBAE-0CA8-464A-A4E0-AB7D697DA0F5}"/>
              </a:ext>
              <a:ext uri="{C183D7F6-B498-43B3-948B-1728B52AA6E4}">
                <adec:decorative xmlns:adec="http://schemas.microsoft.com/office/drawing/2017/decorative" val="1"/>
              </a:ext>
            </a:extLst>
          </p:cNvPr>
          <p:cNvSpPr/>
          <p:nvPr userDrawn="1"/>
        </p:nvSpPr>
        <p:spPr>
          <a:xfrm>
            <a:off x="409710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Placeholder 10">
            <a:extLst>
              <a:ext uri="{FF2B5EF4-FFF2-40B4-BE49-F238E27FC236}">
                <a16:creationId xmlns:a16="http://schemas.microsoft.com/office/drawing/2014/main" id="{03551339-A94F-4674-8165-3BFA78946D07}"/>
              </a:ext>
            </a:extLst>
          </p:cNvPr>
          <p:cNvSpPr>
            <a:spLocks noGrp="1"/>
          </p:cNvSpPr>
          <p:nvPr>
            <p:ph type="body" sz="quarter" idx="25" hasCustomPrompt="1"/>
          </p:nvPr>
        </p:nvSpPr>
        <p:spPr>
          <a:xfrm>
            <a:off x="367602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1" name="Text Placeholder 10">
            <a:extLst>
              <a:ext uri="{FF2B5EF4-FFF2-40B4-BE49-F238E27FC236}">
                <a16:creationId xmlns:a16="http://schemas.microsoft.com/office/drawing/2014/main" id="{D1839C5B-C216-4FB8-A285-4D99AF56E826}"/>
              </a:ext>
            </a:extLst>
          </p:cNvPr>
          <p:cNvSpPr>
            <a:spLocks noGrp="1"/>
          </p:cNvSpPr>
          <p:nvPr>
            <p:ph type="body" sz="quarter" idx="26" hasCustomPrompt="1"/>
          </p:nvPr>
        </p:nvSpPr>
        <p:spPr>
          <a:xfrm>
            <a:off x="367602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2" name="Picture Placeholder 9">
            <a:extLst>
              <a:ext uri="{FF2B5EF4-FFF2-40B4-BE49-F238E27FC236}">
                <a16:creationId xmlns:a16="http://schemas.microsoft.com/office/drawing/2014/main" id="{ACA22B55-1DD2-4FE6-95FC-D8BC2BBECF0A}"/>
              </a:ext>
            </a:extLst>
          </p:cNvPr>
          <p:cNvSpPr>
            <a:spLocks noGrp="1"/>
          </p:cNvSpPr>
          <p:nvPr>
            <p:ph type="pic" sz="quarter" idx="27" hasCustomPrompt="1"/>
          </p:nvPr>
        </p:nvSpPr>
        <p:spPr>
          <a:xfrm>
            <a:off x="6859928" y="1862038"/>
            <a:ext cx="1243292" cy="1144666"/>
          </a:xfrm>
          <a:prstGeom prst="rect">
            <a:avLst/>
          </a:prstGeom>
        </p:spPr>
        <p:txBody>
          <a:bodyPr/>
          <a:lstStyle>
            <a:lvl1pPr marL="0" indent="0" algn="ctr">
              <a:buNone/>
              <a:defRPr/>
            </a:lvl1pPr>
          </a:lstStyle>
          <a:p>
            <a:r>
              <a:rPr lang="en-US" dirty="0"/>
              <a:t>Click to add photo</a:t>
            </a:r>
          </a:p>
        </p:txBody>
      </p:sp>
      <p:sp>
        <p:nvSpPr>
          <p:cNvPr id="53" name="Rectangle 52">
            <a:extLst>
              <a:ext uri="{FF2B5EF4-FFF2-40B4-BE49-F238E27FC236}">
                <a16:creationId xmlns:a16="http://schemas.microsoft.com/office/drawing/2014/main" id="{9473BE6D-AE02-42D4-838E-F7916980D8B2}"/>
              </a:ext>
              <a:ext uri="{C183D7F6-B498-43B3-948B-1728B52AA6E4}">
                <adec:decorative xmlns:adec="http://schemas.microsoft.com/office/drawing/2017/decorative" val="1"/>
              </a:ext>
            </a:extLst>
          </p:cNvPr>
          <p:cNvSpPr/>
          <p:nvPr userDrawn="1"/>
        </p:nvSpPr>
        <p:spPr>
          <a:xfrm>
            <a:off x="6745055"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10">
            <a:extLst>
              <a:ext uri="{FF2B5EF4-FFF2-40B4-BE49-F238E27FC236}">
                <a16:creationId xmlns:a16="http://schemas.microsoft.com/office/drawing/2014/main" id="{35C2A2FE-AA36-4715-97F6-B743D26DE3F2}"/>
              </a:ext>
            </a:extLst>
          </p:cNvPr>
          <p:cNvSpPr>
            <a:spLocks noGrp="1"/>
          </p:cNvSpPr>
          <p:nvPr>
            <p:ph type="body" sz="quarter" idx="28" hasCustomPrompt="1"/>
          </p:nvPr>
        </p:nvSpPr>
        <p:spPr>
          <a:xfrm>
            <a:off x="6323972"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5" name="Text Placeholder 10">
            <a:extLst>
              <a:ext uri="{FF2B5EF4-FFF2-40B4-BE49-F238E27FC236}">
                <a16:creationId xmlns:a16="http://schemas.microsoft.com/office/drawing/2014/main" id="{B98652DE-F8C8-4EA5-8CDA-9985B636DEA1}"/>
              </a:ext>
            </a:extLst>
          </p:cNvPr>
          <p:cNvSpPr>
            <a:spLocks noGrp="1"/>
          </p:cNvSpPr>
          <p:nvPr>
            <p:ph type="body" sz="quarter" idx="29" hasCustomPrompt="1"/>
          </p:nvPr>
        </p:nvSpPr>
        <p:spPr>
          <a:xfrm>
            <a:off x="6323972"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6" name="Picture Placeholder 9">
            <a:extLst>
              <a:ext uri="{FF2B5EF4-FFF2-40B4-BE49-F238E27FC236}">
                <a16:creationId xmlns:a16="http://schemas.microsoft.com/office/drawing/2014/main" id="{40C3D084-82F3-4C1C-95E8-56362097EDFB}"/>
              </a:ext>
            </a:extLst>
          </p:cNvPr>
          <p:cNvSpPr>
            <a:spLocks noGrp="1"/>
          </p:cNvSpPr>
          <p:nvPr>
            <p:ph type="pic" sz="quarter" idx="30" hasCustomPrompt="1"/>
          </p:nvPr>
        </p:nvSpPr>
        <p:spPr>
          <a:xfrm>
            <a:off x="9507876" y="1858432"/>
            <a:ext cx="1243292" cy="1144666"/>
          </a:xfrm>
          <a:prstGeom prst="rect">
            <a:avLst/>
          </a:prstGeom>
        </p:spPr>
        <p:txBody>
          <a:bodyPr/>
          <a:lstStyle>
            <a:lvl1pPr marL="0" indent="0" algn="ctr">
              <a:buNone/>
              <a:defRPr/>
            </a:lvl1pPr>
          </a:lstStyle>
          <a:p>
            <a:r>
              <a:rPr lang="en-US" dirty="0"/>
              <a:t>Click to add photo</a:t>
            </a:r>
          </a:p>
        </p:txBody>
      </p:sp>
      <p:sp>
        <p:nvSpPr>
          <p:cNvPr id="57" name="Rectangle 56">
            <a:extLst>
              <a:ext uri="{FF2B5EF4-FFF2-40B4-BE49-F238E27FC236}">
                <a16:creationId xmlns:a16="http://schemas.microsoft.com/office/drawing/2014/main" id="{E0EC4B6A-1FAA-43D1-9436-A3BFF08A8493}"/>
              </a:ext>
              <a:ext uri="{C183D7F6-B498-43B3-948B-1728B52AA6E4}">
                <adec:decorative xmlns:adec="http://schemas.microsoft.com/office/drawing/2017/decorative" val="1"/>
              </a:ext>
            </a:extLst>
          </p:cNvPr>
          <p:cNvSpPr/>
          <p:nvPr userDrawn="1"/>
        </p:nvSpPr>
        <p:spPr>
          <a:xfrm>
            <a:off x="9393003" y="171553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10">
            <a:extLst>
              <a:ext uri="{FF2B5EF4-FFF2-40B4-BE49-F238E27FC236}">
                <a16:creationId xmlns:a16="http://schemas.microsoft.com/office/drawing/2014/main" id="{ABB7ACFA-C6F3-4D7A-A6D8-73035EF164D6}"/>
              </a:ext>
            </a:extLst>
          </p:cNvPr>
          <p:cNvSpPr>
            <a:spLocks noGrp="1"/>
          </p:cNvSpPr>
          <p:nvPr>
            <p:ph type="body" sz="quarter" idx="31" hasCustomPrompt="1"/>
          </p:nvPr>
        </p:nvSpPr>
        <p:spPr>
          <a:xfrm>
            <a:off x="8971920" y="320908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9" name="Text Placeholder 10">
            <a:extLst>
              <a:ext uri="{FF2B5EF4-FFF2-40B4-BE49-F238E27FC236}">
                <a16:creationId xmlns:a16="http://schemas.microsoft.com/office/drawing/2014/main" id="{F9CBC3B9-EDF1-45E0-BFBF-53888131CBA0}"/>
              </a:ext>
            </a:extLst>
          </p:cNvPr>
          <p:cNvSpPr>
            <a:spLocks noGrp="1"/>
          </p:cNvSpPr>
          <p:nvPr>
            <p:ph type="body" sz="quarter" idx="32" hasCustomPrompt="1"/>
          </p:nvPr>
        </p:nvSpPr>
        <p:spPr>
          <a:xfrm>
            <a:off x="8971920" y="349267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0" name="Picture Placeholder 9">
            <a:extLst>
              <a:ext uri="{FF2B5EF4-FFF2-40B4-BE49-F238E27FC236}">
                <a16:creationId xmlns:a16="http://schemas.microsoft.com/office/drawing/2014/main" id="{A7D13807-1ECF-4830-AB8D-D33E4F22330E}"/>
              </a:ext>
            </a:extLst>
          </p:cNvPr>
          <p:cNvSpPr>
            <a:spLocks noGrp="1"/>
          </p:cNvSpPr>
          <p:nvPr>
            <p:ph type="pic" sz="quarter" idx="33" hasCustomPrompt="1"/>
          </p:nvPr>
        </p:nvSpPr>
        <p:spPr>
          <a:xfrm>
            <a:off x="1564029" y="4129478"/>
            <a:ext cx="1243292" cy="1144666"/>
          </a:xfrm>
          <a:prstGeom prst="rect">
            <a:avLst/>
          </a:prstGeom>
        </p:spPr>
        <p:txBody>
          <a:bodyPr/>
          <a:lstStyle>
            <a:lvl1pPr marL="0" indent="0" algn="ctr">
              <a:buNone/>
              <a:defRPr/>
            </a:lvl1pPr>
          </a:lstStyle>
          <a:p>
            <a:r>
              <a:rPr lang="en-US" dirty="0"/>
              <a:t>Click to add photo</a:t>
            </a:r>
          </a:p>
        </p:txBody>
      </p:sp>
      <p:sp>
        <p:nvSpPr>
          <p:cNvPr id="61" name="Rectangle 60">
            <a:extLst>
              <a:ext uri="{FF2B5EF4-FFF2-40B4-BE49-F238E27FC236}">
                <a16:creationId xmlns:a16="http://schemas.microsoft.com/office/drawing/2014/main" id="{40E1F756-2737-4291-8D41-307BFE737E46}"/>
              </a:ext>
              <a:ext uri="{C183D7F6-B498-43B3-948B-1728B52AA6E4}">
                <adec:decorative xmlns:adec="http://schemas.microsoft.com/office/drawing/2017/decorative" val="1"/>
              </a:ext>
            </a:extLst>
          </p:cNvPr>
          <p:cNvSpPr/>
          <p:nvPr userDrawn="1"/>
        </p:nvSpPr>
        <p:spPr>
          <a:xfrm>
            <a:off x="144915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 Placeholder 10">
            <a:extLst>
              <a:ext uri="{FF2B5EF4-FFF2-40B4-BE49-F238E27FC236}">
                <a16:creationId xmlns:a16="http://schemas.microsoft.com/office/drawing/2014/main" id="{C5BD35EC-547F-4A42-85C6-E2C94C2A03CE}"/>
              </a:ext>
            </a:extLst>
          </p:cNvPr>
          <p:cNvSpPr>
            <a:spLocks noGrp="1"/>
          </p:cNvSpPr>
          <p:nvPr>
            <p:ph type="body" sz="quarter" idx="34" hasCustomPrompt="1"/>
          </p:nvPr>
        </p:nvSpPr>
        <p:spPr>
          <a:xfrm>
            <a:off x="102807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3" name="Text Placeholder 10">
            <a:extLst>
              <a:ext uri="{FF2B5EF4-FFF2-40B4-BE49-F238E27FC236}">
                <a16:creationId xmlns:a16="http://schemas.microsoft.com/office/drawing/2014/main" id="{D89797D3-65B3-414D-9657-B5DA3934914C}"/>
              </a:ext>
            </a:extLst>
          </p:cNvPr>
          <p:cNvSpPr>
            <a:spLocks noGrp="1"/>
          </p:cNvSpPr>
          <p:nvPr>
            <p:ph type="body" sz="quarter" idx="35" hasCustomPrompt="1"/>
          </p:nvPr>
        </p:nvSpPr>
        <p:spPr>
          <a:xfrm>
            <a:off x="102807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4" name="Picture Placeholder 9">
            <a:extLst>
              <a:ext uri="{FF2B5EF4-FFF2-40B4-BE49-F238E27FC236}">
                <a16:creationId xmlns:a16="http://schemas.microsoft.com/office/drawing/2014/main" id="{280147ED-89CE-475D-A96F-AA7A912E00B8}"/>
              </a:ext>
            </a:extLst>
          </p:cNvPr>
          <p:cNvSpPr>
            <a:spLocks noGrp="1"/>
          </p:cNvSpPr>
          <p:nvPr>
            <p:ph type="pic" sz="quarter" idx="36" hasCustomPrompt="1"/>
          </p:nvPr>
        </p:nvSpPr>
        <p:spPr>
          <a:xfrm>
            <a:off x="4211979" y="4129478"/>
            <a:ext cx="1243292" cy="1144666"/>
          </a:xfrm>
          <a:prstGeom prst="rect">
            <a:avLst/>
          </a:prstGeom>
        </p:spPr>
        <p:txBody>
          <a:bodyPr/>
          <a:lstStyle>
            <a:lvl1pPr marL="0" indent="0" algn="ctr">
              <a:buNone/>
              <a:defRPr/>
            </a:lvl1pPr>
          </a:lstStyle>
          <a:p>
            <a:r>
              <a:rPr lang="en-US" dirty="0"/>
              <a:t>Click to add photo</a:t>
            </a:r>
          </a:p>
        </p:txBody>
      </p:sp>
      <p:sp>
        <p:nvSpPr>
          <p:cNvPr id="65" name="Rectangle 64">
            <a:extLst>
              <a:ext uri="{FF2B5EF4-FFF2-40B4-BE49-F238E27FC236}">
                <a16:creationId xmlns:a16="http://schemas.microsoft.com/office/drawing/2014/main" id="{B10D74ED-CECE-4A22-B877-966D53821E46}"/>
              </a:ext>
              <a:ext uri="{C183D7F6-B498-43B3-948B-1728B52AA6E4}">
                <adec:decorative xmlns:adec="http://schemas.microsoft.com/office/drawing/2017/decorative" val="1"/>
              </a:ext>
            </a:extLst>
          </p:cNvPr>
          <p:cNvSpPr/>
          <p:nvPr userDrawn="1"/>
        </p:nvSpPr>
        <p:spPr>
          <a:xfrm>
            <a:off x="409710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 Placeholder 10">
            <a:extLst>
              <a:ext uri="{FF2B5EF4-FFF2-40B4-BE49-F238E27FC236}">
                <a16:creationId xmlns:a16="http://schemas.microsoft.com/office/drawing/2014/main" id="{0C937A25-DAA7-4478-ADF6-728F4D61897E}"/>
              </a:ext>
            </a:extLst>
          </p:cNvPr>
          <p:cNvSpPr>
            <a:spLocks noGrp="1"/>
          </p:cNvSpPr>
          <p:nvPr>
            <p:ph type="body" sz="quarter" idx="37" hasCustomPrompt="1"/>
          </p:nvPr>
        </p:nvSpPr>
        <p:spPr>
          <a:xfrm>
            <a:off x="367602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7" name="Text Placeholder 10">
            <a:extLst>
              <a:ext uri="{FF2B5EF4-FFF2-40B4-BE49-F238E27FC236}">
                <a16:creationId xmlns:a16="http://schemas.microsoft.com/office/drawing/2014/main" id="{8AB48703-9A4A-440C-9049-7FE889764E5D}"/>
              </a:ext>
            </a:extLst>
          </p:cNvPr>
          <p:cNvSpPr>
            <a:spLocks noGrp="1"/>
          </p:cNvSpPr>
          <p:nvPr>
            <p:ph type="body" sz="quarter" idx="38" hasCustomPrompt="1"/>
          </p:nvPr>
        </p:nvSpPr>
        <p:spPr>
          <a:xfrm>
            <a:off x="367602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8" name="Picture Placeholder 9">
            <a:extLst>
              <a:ext uri="{FF2B5EF4-FFF2-40B4-BE49-F238E27FC236}">
                <a16:creationId xmlns:a16="http://schemas.microsoft.com/office/drawing/2014/main" id="{5D9D5119-D677-47FD-AEEB-49FE4DDEF6B0}"/>
              </a:ext>
            </a:extLst>
          </p:cNvPr>
          <p:cNvSpPr>
            <a:spLocks noGrp="1"/>
          </p:cNvSpPr>
          <p:nvPr>
            <p:ph type="pic" sz="quarter" idx="39" hasCustomPrompt="1"/>
          </p:nvPr>
        </p:nvSpPr>
        <p:spPr>
          <a:xfrm>
            <a:off x="6859928" y="4129478"/>
            <a:ext cx="1243292" cy="1144666"/>
          </a:xfrm>
          <a:prstGeom prst="rect">
            <a:avLst/>
          </a:prstGeom>
        </p:spPr>
        <p:txBody>
          <a:bodyPr/>
          <a:lstStyle>
            <a:lvl1pPr marL="0" indent="0" algn="ctr">
              <a:buNone/>
              <a:defRPr/>
            </a:lvl1pPr>
          </a:lstStyle>
          <a:p>
            <a:r>
              <a:rPr lang="en-US" dirty="0"/>
              <a:t>Click to add photo</a:t>
            </a:r>
          </a:p>
        </p:txBody>
      </p:sp>
      <p:sp>
        <p:nvSpPr>
          <p:cNvPr id="69" name="Rectangle 68">
            <a:extLst>
              <a:ext uri="{FF2B5EF4-FFF2-40B4-BE49-F238E27FC236}">
                <a16:creationId xmlns:a16="http://schemas.microsoft.com/office/drawing/2014/main" id="{0AF0F623-CF57-4D6B-87F3-FD410516E16D}"/>
              </a:ext>
              <a:ext uri="{C183D7F6-B498-43B3-948B-1728B52AA6E4}">
                <adec:decorative xmlns:adec="http://schemas.microsoft.com/office/drawing/2017/decorative" val="1"/>
              </a:ext>
            </a:extLst>
          </p:cNvPr>
          <p:cNvSpPr/>
          <p:nvPr userDrawn="1"/>
        </p:nvSpPr>
        <p:spPr>
          <a:xfrm>
            <a:off x="6745055"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 Placeholder 10">
            <a:extLst>
              <a:ext uri="{FF2B5EF4-FFF2-40B4-BE49-F238E27FC236}">
                <a16:creationId xmlns:a16="http://schemas.microsoft.com/office/drawing/2014/main" id="{3BE3B8C3-ECB9-46D2-B11F-A55699097486}"/>
              </a:ext>
            </a:extLst>
          </p:cNvPr>
          <p:cNvSpPr>
            <a:spLocks noGrp="1"/>
          </p:cNvSpPr>
          <p:nvPr>
            <p:ph type="body" sz="quarter" idx="40" hasCustomPrompt="1"/>
          </p:nvPr>
        </p:nvSpPr>
        <p:spPr>
          <a:xfrm>
            <a:off x="6323972"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1" name="Text Placeholder 10">
            <a:extLst>
              <a:ext uri="{FF2B5EF4-FFF2-40B4-BE49-F238E27FC236}">
                <a16:creationId xmlns:a16="http://schemas.microsoft.com/office/drawing/2014/main" id="{FB1EE68D-97FA-4EA4-B792-5AC6C49F9021}"/>
              </a:ext>
            </a:extLst>
          </p:cNvPr>
          <p:cNvSpPr>
            <a:spLocks noGrp="1"/>
          </p:cNvSpPr>
          <p:nvPr>
            <p:ph type="body" sz="quarter" idx="41" hasCustomPrompt="1"/>
          </p:nvPr>
        </p:nvSpPr>
        <p:spPr>
          <a:xfrm>
            <a:off x="6323972"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72" name="Picture Placeholder 9">
            <a:extLst>
              <a:ext uri="{FF2B5EF4-FFF2-40B4-BE49-F238E27FC236}">
                <a16:creationId xmlns:a16="http://schemas.microsoft.com/office/drawing/2014/main" id="{7E98343B-32E9-4538-991A-B5EACD651D41}"/>
              </a:ext>
            </a:extLst>
          </p:cNvPr>
          <p:cNvSpPr>
            <a:spLocks noGrp="1"/>
          </p:cNvSpPr>
          <p:nvPr>
            <p:ph type="pic" sz="quarter" idx="42" hasCustomPrompt="1"/>
          </p:nvPr>
        </p:nvSpPr>
        <p:spPr>
          <a:xfrm>
            <a:off x="9507876" y="4125872"/>
            <a:ext cx="1243292" cy="1144666"/>
          </a:xfrm>
          <a:prstGeom prst="rect">
            <a:avLst/>
          </a:prstGeom>
        </p:spPr>
        <p:txBody>
          <a:bodyPr/>
          <a:lstStyle>
            <a:lvl1pPr marL="0" indent="0" algn="ctr">
              <a:buNone/>
              <a:defRPr/>
            </a:lvl1pPr>
          </a:lstStyle>
          <a:p>
            <a:r>
              <a:rPr lang="en-US" dirty="0"/>
              <a:t>Click to add photo</a:t>
            </a:r>
          </a:p>
        </p:txBody>
      </p:sp>
      <p:sp>
        <p:nvSpPr>
          <p:cNvPr id="73" name="Rectangle 72">
            <a:extLst>
              <a:ext uri="{FF2B5EF4-FFF2-40B4-BE49-F238E27FC236}">
                <a16:creationId xmlns:a16="http://schemas.microsoft.com/office/drawing/2014/main" id="{823CC91A-02A3-4B96-BCEE-76C1D25CCDC3}"/>
              </a:ext>
              <a:ext uri="{C183D7F6-B498-43B3-948B-1728B52AA6E4}">
                <adec:decorative xmlns:adec="http://schemas.microsoft.com/office/drawing/2017/decorative" val="1"/>
              </a:ext>
            </a:extLst>
          </p:cNvPr>
          <p:cNvSpPr/>
          <p:nvPr userDrawn="1"/>
        </p:nvSpPr>
        <p:spPr>
          <a:xfrm>
            <a:off x="9393003" y="398297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 Placeholder 10">
            <a:extLst>
              <a:ext uri="{FF2B5EF4-FFF2-40B4-BE49-F238E27FC236}">
                <a16:creationId xmlns:a16="http://schemas.microsoft.com/office/drawing/2014/main" id="{DBE2EAAB-674D-41E1-92E6-A7459FEFDAEC}"/>
              </a:ext>
            </a:extLst>
          </p:cNvPr>
          <p:cNvSpPr>
            <a:spLocks noGrp="1"/>
          </p:cNvSpPr>
          <p:nvPr>
            <p:ph type="body" sz="quarter" idx="43" hasCustomPrompt="1"/>
          </p:nvPr>
        </p:nvSpPr>
        <p:spPr>
          <a:xfrm>
            <a:off x="8971920" y="547652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5" name="Text Placeholder 10">
            <a:extLst>
              <a:ext uri="{FF2B5EF4-FFF2-40B4-BE49-F238E27FC236}">
                <a16:creationId xmlns:a16="http://schemas.microsoft.com/office/drawing/2014/main" id="{C60D862C-3474-4A4A-8557-AD2C7917BFE2}"/>
              </a:ext>
            </a:extLst>
          </p:cNvPr>
          <p:cNvSpPr>
            <a:spLocks noGrp="1"/>
          </p:cNvSpPr>
          <p:nvPr>
            <p:ph type="body" sz="quarter" idx="44" hasCustomPrompt="1"/>
          </p:nvPr>
        </p:nvSpPr>
        <p:spPr>
          <a:xfrm>
            <a:off x="8971920" y="576011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63508728-25CF-4DB1-9A83-FAFA5ABEC903}"/>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99D454F9-A55F-44A0-9695-FC40C6684C20}"/>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0A38C64F-7F14-454A-B830-80CCE5B1D7B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8281625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C64230-8BD4-4150-967D-421B6FE432E3}"/>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BA8AE08-0788-4D8A-8C9D-7E5AAA112A39}"/>
              </a:ext>
            </a:extLst>
          </p:cNvPr>
          <p:cNvSpPr>
            <a:spLocks noGrp="1"/>
          </p:cNvSpPr>
          <p:nvPr>
            <p:ph type="title" hasCustomPrompt="1"/>
          </p:nvPr>
        </p:nvSpPr>
        <p:spPr>
          <a:xfrm>
            <a:off x="4038600" y="615940"/>
            <a:ext cx="4137262" cy="938778"/>
          </a:xfrm>
          <a:prstGeom prst="rect">
            <a:avLst/>
          </a:prstGeom>
        </p:spPr>
        <p:txBody>
          <a:bodyPr anchor="ctr"/>
          <a:lstStyle>
            <a:lvl1pPr algn="ctr">
              <a:defRPr lang="en-US" sz="2400" cap="all" spc="100" baseline="0">
                <a:solidFill>
                  <a:schemeClr val="tx2">
                    <a:lumMod val="75000"/>
                  </a:schemeClr>
                </a:solidFill>
              </a:defRPr>
            </a:lvl1pPr>
          </a:lstStyle>
          <a:p>
            <a:r>
              <a:rPr lang="en-US" dirty="0"/>
              <a:t>Click to add title</a:t>
            </a:r>
          </a:p>
        </p:txBody>
      </p:sp>
      <p:sp>
        <p:nvSpPr>
          <p:cNvPr id="18" name="Text Placeholder 10">
            <a:extLst>
              <a:ext uri="{FF2B5EF4-FFF2-40B4-BE49-F238E27FC236}">
                <a16:creationId xmlns:a16="http://schemas.microsoft.com/office/drawing/2014/main" id="{8A119E1C-2243-42E2-8A58-CC171131D195}"/>
              </a:ext>
            </a:extLst>
          </p:cNvPr>
          <p:cNvSpPr>
            <a:spLocks noGrp="1"/>
          </p:cNvSpPr>
          <p:nvPr>
            <p:ph type="body" sz="quarter" idx="21" hasCustomPrompt="1"/>
          </p:nvPr>
        </p:nvSpPr>
        <p:spPr>
          <a:xfrm>
            <a:off x="1101170" y="3079567"/>
            <a:ext cx="120015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9" name="Text Placeholder 10">
            <a:extLst>
              <a:ext uri="{FF2B5EF4-FFF2-40B4-BE49-F238E27FC236}">
                <a16:creationId xmlns:a16="http://schemas.microsoft.com/office/drawing/2014/main" id="{337797F5-74CE-492B-806B-221CAF3535C7}"/>
              </a:ext>
            </a:extLst>
          </p:cNvPr>
          <p:cNvSpPr>
            <a:spLocks noGrp="1"/>
          </p:cNvSpPr>
          <p:nvPr>
            <p:ph type="body" sz="quarter" idx="27" hasCustomPrompt="1"/>
          </p:nvPr>
        </p:nvSpPr>
        <p:spPr>
          <a:xfrm>
            <a:off x="4010890" y="3079567"/>
            <a:ext cx="1223858"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0" name="Text Placeholder 10">
            <a:extLst>
              <a:ext uri="{FF2B5EF4-FFF2-40B4-BE49-F238E27FC236}">
                <a16:creationId xmlns:a16="http://schemas.microsoft.com/office/drawing/2014/main" id="{2431D1A0-10D1-4D2E-AC6F-F8C9E6A22601}"/>
              </a:ext>
            </a:extLst>
          </p:cNvPr>
          <p:cNvSpPr>
            <a:spLocks noGrp="1"/>
          </p:cNvSpPr>
          <p:nvPr>
            <p:ph type="body" sz="quarter" idx="28" hasCustomPrompt="1"/>
          </p:nvPr>
        </p:nvSpPr>
        <p:spPr>
          <a:xfrm>
            <a:off x="6988252" y="3079567"/>
            <a:ext cx="118761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1" name="Text Placeholder 10">
            <a:extLst>
              <a:ext uri="{FF2B5EF4-FFF2-40B4-BE49-F238E27FC236}">
                <a16:creationId xmlns:a16="http://schemas.microsoft.com/office/drawing/2014/main" id="{4028BD6A-568F-4A16-AE86-5D88861C3BB5}"/>
              </a:ext>
            </a:extLst>
          </p:cNvPr>
          <p:cNvSpPr>
            <a:spLocks noGrp="1"/>
          </p:cNvSpPr>
          <p:nvPr>
            <p:ph type="body" sz="quarter" idx="29" hasCustomPrompt="1"/>
          </p:nvPr>
        </p:nvSpPr>
        <p:spPr>
          <a:xfrm>
            <a:off x="9879382" y="3079567"/>
            <a:ext cx="1211785"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2" name="Text Placeholder 10">
            <a:extLst>
              <a:ext uri="{FF2B5EF4-FFF2-40B4-BE49-F238E27FC236}">
                <a16:creationId xmlns:a16="http://schemas.microsoft.com/office/drawing/2014/main" id="{2E935678-32B2-4589-933F-F74B3E68FFA6}"/>
              </a:ext>
            </a:extLst>
          </p:cNvPr>
          <p:cNvSpPr>
            <a:spLocks noGrp="1"/>
          </p:cNvSpPr>
          <p:nvPr>
            <p:ph type="body" sz="quarter" idx="16" hasCustomPrompt="1"/>
          </p:nvPr>
        </p:nvSpPr>
        <p:spPr>
          <a:xfrm>
            <a:off x="510458"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51" name="Text Placeholder 10">
            <a:extLst>
              <a:ext uri="{FF2B5EF4-FFF2-40B4-BE49-F238E27FC236}">
                <a16:creationId xmlns:a16="http://schemas.microsoft.com/office/drawing/2014/main" id="{B3C5A73C-51DD-4781-943C-235704BBF6B5}"/>
              </a:ext>
            </a:extLst>
          </p:cNvPr>
          <p:cNvSpPr>
            <a:spLocks noGrp="1"/>
          </p:cNvSpPr>
          <p:nvPr>
            <p:ph type="body" sz="quarter" idx="26" hasCustomPrompt="1"/>
          </p:nvPr>
        </p:nvSpPr>
        <p:spPr>
          <a:xfrm>
            <a:off x="510458" y="5156838"/>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78" name="Text Placeholder 10">
            <a:extLst>
              <a:ext uri="{FF2B5EF4-FFF2-40B4-BE49-F238E27FC236}">
                <a16:creationId xmlns:a16="http://schemas.microsoft.com/office/drawing/2014/main" id="{AD95FB24-5DA0-4000-B023-A00C32D53F08}"/>
              </a:ext>
            </a:extLst>
          </p:cNvPr>
          <p:cNvSpPr>
            <a:spLocks noGrp="1"/>
          </p:cNvSpPr>
          <p:nvPr>
            <p:ph type="body" sz="quarter" idx="31" hasCustomPrompt="1"/>
          </p:nvPr>
        </p:nvSpPr>
        <p:spPr>
          <a:xfrm>
            <a:off x="3432032"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7" name="Text Placeholder 10">
            <a:extLst>
              <a:ext uri="{FF2B5EF4-FFF2-40B4-BE49-F238E27FC236}">
                <a16:creationId xmlns:a16="http://schemas.microsoft.com/office/drawing/2014/main" id="{7455F56A-A263-4D13-A484-2D15CD61D0FC}"/>
              </a:ext>
            </a:extLst>
          </p:cNvPr>
          <p:cNvSpPr>
            <a:spLocks noGrp="1"/>
          </p:cNvSpPr>
          <p:nvPr>
            <p:ph type="body" sz="quarter" idx="30" hasCustomPrompt="1"/>
          </p:nvPr>
        </p:nvSpPr>
        <p:spPr>
          <a:xfrm>
            <a:off x="3432032" y="5156837"/>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0" name="Text Placeholder 10">
            <a:extLst>
              <a:ext uri="{FF2B5EF4-FFF2-40B4-BE49-F238E27FC236}">
                <a16:creationId xmlns:a16="http://schemas.microsoft.com/office/drawing/2014/main" id="{6C6ABB33-3D98-4D76-B96F-65F574936223}"/>
              </a:ext>
            </a:extLst>
          </p:cNvPr>
          <p:cNvSpPr>
            <a:spLocks noGrp="1"/>
          </p:cNvSpPr>
          <p:nvPr>
            <p:ph type="body" sz="quarter" idx="33" hasCustomPrompt="1"/>
          </p:nvPr>
        </p:nvSpPr>
        <p:spPr>
          <a:xfrm>
            <a:off x="6391270"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9" name="Text Placeholder 10">
            <a:extLst>
              <a:ext uri="{FF2B5EF4-FFF2-40B4-BE49-F238E27FC236}">
                <a16:creationId xmlns:a16="http://schemas.microsoft.com/office/drawing/2014/main" id="{8EA8275A-A17A-42ED-9DDC-5F06000BFBEF}"/>
              </a:ext>
            </a:extLst>
          </p:cNvPr>
          <p:cNvSpPr>
            <a:spLocks noGrp="1"/>
          </p:cNvSpPr>
          <p:nvPr>
            <p:ph type="body" sz="quarter" idx="32" hasCustomPrompt="1"/>
          </p:nvPr>
        </p:nvSpPr>
        <p:spPr>
          <a:xfrm>
            <a:off x="6391270" y="5157592"/>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2" name="Text Placeholder 10">
            <a:extLst>
              <a:ext uri="{FF2B5EF4-FFF2-40B4-BE49-F238E27FC236}">
                <a16:creationId xmlns:a16="http://schemas.microsoft.com/office/drawing/2014/main" id="{4AEA6122-22B2-49EC-8451-E43D40F3236D}"/>
              </a:ext>
            </a:extLst>
          </p:cNvPr>
          <p:cNvSpPr>
            <a:spLocks noGrp="1"/>
          </p:cNvSpPr>
          <p:nvPr>
            <p:ph type="body" sz="quarter" idx="35" hasCustomPrompt="1"/>
          </p:nvPr>
        </p:nvSpPr>
        <p:spPr>
          <a:xfrm>
            <a:off x="9294487"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81" name="Text Placeholder 10">
            <a:extLst>
              <a:ext uri="{FF2B5EF4-FFF2-40B4-BE49-F238E27FC236}">
                <a16:creationId xmlns:a16="http://schemas.microsoft.com/office/drawing/2014/main" id="{103D7EA4-00E4-43FA-8129-1CBE0C1291A0}"/>
              </a:ext>
            </a:extLst>
          </p:cNvPr>
          <p:cNvSpPr>
            <a:spLocks noGrp="1"/>
          </p:cNvSpPr>
          <p:nvPr>
            <p:ph type="body" sz="quarter" idx="34" hasCustomPrompt="1"/>
          </p:nvPr>
        </p:nvSpPr>
        <p:spPr>
          <a:xfrm>
            <a:off x="9294487" y="5166170"/>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68" name="Date Placeholder 2">
            <a:extLst>
              <a:ext uri="{FF2B5EF4-FFF2-40B4-BE49-F238E27FC236}">
                <a16:creationId xmlns:a16="http://schemas.microsoft.com/office/drawing/2014/main" id="{811592B2-2D21-495C-8C11-680EC81556F4}"/>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EFB73D1-17D7-400F-B750-F5EA2675DD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DE30E81D-C76E-4DB7-9722-4BE8D7CF33E8}"/>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2940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1526874" y="1329829"/>
            <a:ext cx="2043713" cy="6406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412513" y="808353"/>
            <a:ext cx="6341212" cy="1682433"/>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234519"/>
            <a:ext cx="12192000" cy="3623481"/>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7C99-0702-4DEF-A72F-2451B3DC6D0C}"/>
              </a:ext>
            </a:extLst>
          </p:cNvPr>
          <p:cNvSpPr>
            <a:spLocks noGrp="1"/>
          </p:cNvSpPr>
          <p:nvPr>
            <p:ph type="title" hasCustomPrompt="1"/>
          </p:nvPr>
        </p:nvSpPr>
        <p:spPr>
          <a:xfrm>
            <a:off x="1186544" y="-1"/>
            <a:ext cx="3944790" cy="1845127"/>
          </a:xfrm>
          <a:prstGeom prst="rect">
            <a:avLst/>
          </a:prstGeom>
        </p:spPr>
        <p:txBody>
          <a:bodyPr anchor="ctr"/>
          <a:lstStyle>
            <a:lvl1pPr algn="r">
              <a:defRPr sz="2400" cap="all" spc="100" baseline="0">
                <a:solidFill>
                  <a:schemeClr val="accent2"/>
                </a:solidFill>
              </a:defRPr>
            </a:lvl1pPr>
          </a:lstStyle>
          <a:p>
            <a:r>
              <a:rPr lang="en-US" dirty="0"/>
              <a:t>Click to add title</a:t>
            </a:r>
          </a:p>
        </p:txBody>
      </p:sp>
      <p:sp>
        <p:nvSpPr>
          <p:cNvPr id="6" name="Picture Placeholder 7">
            <a:extLst>
              <a:ext uri="{FF2B5EF4-FFF2-40B4-BE49-F238E27FC236}">
                <a16:creationId xmlns:a16="http://schemas.microsoft.com/office/drawing/2014/main" id="{74497024-D7D5-447C-8133-660B1F47A190}"/>
              </a:ext>
            </a:extLst>
          </p:cNvPr>
          <p:cNvSpPr>
            <a:spLocks noGrp="1"/>
          </p:cNvSpPr>
          <p:nvPr>
            <p:ph type="pic" sz="quarter" idx="13" hasCustomPrompt="1"/>
          </p:nvPr>
        </p:nvSpPr>
        <p:spPr>
          <a:xfrm>
            <a:off x="0" y="1845128"/>
            <a:ext cx="12192000" cy="5012871"/>
          </a:xfrm>
          <a:prstGeom prst="rect">
            <a:avLst/>
          </a:prstGeom>
        </p:spPr>
        <p:txBody>
          <a:bodyPr/>
          <a:lstStyle>
            <a:lvl1pPr marL="0" indent="0" algn="l">
              <a:buNone/>
              <a:defRPr/>
            </a:lvl1pPr>
          </a:lstStyle>
          <a:p>
            <a:r>
              <a:rPr lang="en-US" dirty="0"/>
              <a:t>Click to add photo</a:t>
            </a:r>
          </a:p>
        </p:txBody>
      </p:sp>
      <p:sp>
        <p:nvSpPr>
          <p:cNvPr id="3" name="Date Placeholder 2">
            <a:extLst>
              <a:ext uri="{FF2B5EF4-FFF2-40B4-BE49-F238E27FC236}">
                <a16:creationId xmlns:a16="http://schemas.microsoft.com/office/drawing/2014/main" id="{AAE88F42-9013-4CBC-BF65-3FE1470550BE}"/>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8" name="Text Placeholder 10">
            <a:extLst>
              <a:ext uri="{FF2B5EF4-FFF2-40B4-BE49-F238E27FC236}">
                <a16:creationId xmlns:a16="http://schemas.microsoft.com/office/drawing/2014/main" id="{91F54EB4-06CA-459B-8F8C-86061BA6F1B2}"/>
              </a:ext>
            </a:extLst>
          </p:cNvPr>
          <p:cNvSpPr>
            <a:spLocks noGrp="1"/>
          </p:cNvSpPr>
          <p:nvPr>
            <p:ph type="body" sz="quarter" idx="16" hasCustomPrompt="1"/>
          </p:nvPr>
        </p:nvSpPr>
        <p:spPr>
          <a:xfrm>
            <a:off x="5627913" y="0"/>
            <a:ext cx="6564087" cy="3614737"/>
          </a:xfrm>
          <a:prstGeom prst="rect">
            <a:avLst/>
          </a:prstGeom>
          <a:solidFill>
            <a:schemeClr val="accent2">
              <a:alpha val="92000"/>
            </a:schemeClr>
          </a:solidFill>
        </p:spPr>
        <p:txBody>
          <a:bodyPr lIns="640080" tIns="731520" rIns="548640" anchor="t"/>
          <a:lstStyle>
            <a:lvl1pPr marL="0" indent="0" algn="l">
              <a:lnSpc>
                <a:spcPct val="125000"/>
              </a:lnSpc>
              <a:spcBef>
                <a:spcPts val="0"/>
              </a:spcBef>
              <a:buNone/>
              <a:defRPr sz="1600" cap="none" spc="100" baseline="0">
                <a:solidFill>
                  <a:schemeClr val="bg1"/>
                </a:solidFill>
                <a:latin typeface="+mn-lt"/>
              </a:defRPr>
            </a:lvl1pPr>
          </a:lstStyle>
          <a:p>
            <a:pPr lvl="0"/>
            <a:r>
              <a:rPr lang="en-US" dirty="0"/>
              <a:t>Click to add subtitle</a:t>
            </a:r>
          </a:p>
        </p:txBody>
      </p:sp>
      <p:sp>
        <p:nvSpPr>
          <p:cNvPr id="4" name="Footer Placeholder 3">
            <a:extLst>
              <a:ext uri="{FF2B5EF4-FFF2-40B4-BE49-F238E27FC236}">
                <a16:creationId xmlns:a16="http://schemas.microsoft.com/office/drawing/2014/main" id="{9322B1A3-ADD1-4AAF-A733-AF9AEAB499A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5" name="Slide Number Placeholder 4">
            <a:extLst>
              <a:ext uri="{FF2B5EF4-FFF2-40B4-BE49-F238E27FC236}">
                <a16:creationId xmlns:a16="http://schemas.microsoft.com/office/drawing/2014/main" id="{68AE2F48-AB83-42F0-93C2-9F943F0B00C0}"/>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502069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5511344" y="0"/>
            <a:ext cx="6680656" cy="6858000"/>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FAF4E84F-A3BE-442F-B9F1-68AB2244AF96}"/>
              </a:ext>
              <a:ext uri="{C183D7F6-B498-43B3-948B-1728B52AA6E4}">
                <adec:decorative xmlns:adec="http://schemas.microsoft.com/office/drawing/2017/decorative" val="1"/>
              </a:ext>
            </a:extLst>
          </p:cNvPr>
          <p:cNvSpPr/>
          <p:nvPr userDrawn="1"/>
        </p:nvSpPr>
        <p:spPr>
          <a:xfrm>
            <a:off x="-20320" y="-7084"/>
            <a:ext cx="5511344"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486566" y="3035081"/>
            <a:ext cx="2341256" cy="640698"/>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1704805" y="3959761"/>
            <a:ext cx="2879477" cy="1790164"/>
          </a:xfrm>
          <a:prstGeom prst="rect">
            <a:avLst/>
          </a:prstGeom>
        </p:spPr>
        <p:txBody>
          <a:bodyPr anchor="t"/>
          <a:lstStyle>
            <a:lvl1pPr marL="0" indent="0" algn="l">
              <a:lnSpc>
                <a:spcPct val="8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E3FCFFF-5934-4C8D-A4B0-6B19C662D8BA}"/>
              </a:ext>
              <a:ext uri="{C183D7F6-B498-43B3-948B-1728B52AA6E4}">
                <adec:decorative xmlns:adec="http://schemas.microsoft.com/office/drawing/2017/decorative" val="1"/>
              </a:ext>
            </a:extLst>
          </p:cNvPr>
          <p:cNvSpPr/>
          <p:nvPr userDrawn="1"/>
        </p:nvSpPr>
        <p:spPr>
          <a:xfrm>
            <a:off x="0" y="-13651"/>
            <a:ext cx="3701436"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914441" y="1332239"/>
            <a:ext cx="1871580"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12" name="Text Placeholder 10">
            <a:extLst>
              <a:ext uri="{FF2B5EF4-FFF2-40B4-BE49-F238E27FC236}">
                <a16:creationId xmlns:a16="http://schemas.microsoft.com/office/drawing/2014/main" id="{97404DC9-3FBE-41B9-946D-9A0D878C2887}"/>
              </a:ext>
            </a:extLst>
          </p:cNvPr>
          <p:cNvSpPr>
            <a:spLocks noGrp="1"/>
          </p:cNvSpPr>
          <p:nvPr>
            <p:ph type="body" sz="quarter" idx="16" hasCustomPrompt="1"/>
          </p:nvPr>
        </p:nvSpPr>
        <p:spPr>
          <a:xfrm>
            <a:off x="4231042"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8" name="Text Placeholder 10">
            <a:extLst>
              <a:ext uri="{FF2B5EF4-FFF2-40B4-BE49-F238E27FC236}">
                <a16:creationId xmlns:a16="http://schemas.microsoft.com/office/drawing/2014/main" id="{88BB7876-0125-4084-804C-A842C8558604}"/>
              </a:ext>
            </a:extLst>
          </p:cNvPr>
          <p:cNvSpPr>
            <a:spLocks noGrp="1"/>
          </p:cNvSpPr>
          <p:nvPr>
            <p:ph type="body" sz="quarter" idx="12" hasCustomPrompt="1"/>
          </p:nvPr>
        </p:nvSpPr>
        <p:spPr>
          <a:xfrm>
            <a:off x="4231042"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3" name="Text Placeholder 10">
            <a:extLst>
              <a:ext uri="{FF2B5EF4-FFF2-40B4-BE49-F238E27FC236}">
                <a16:creationId xmlns:a16="http://schemas.microsoft.com/office/drawing/2014/main" id="{8645735C-4621-4667-AB52-0391CFBB6B52}"/>
              </a:ext>
            </a:extLst>
          </p:cNvPr>
          <p:cNvSpPr>
            <a:spLocks noGrp="1"/>
          </p:cNvSpPr>
          <p:nvPr>
            <p:ph type="body" sz="quarter" idx="17" hasCustomPrompt="1"/>
          </p:nvPr>
        </p:nvSpPr>
        <p:spPr>
          <a:xfrm>
            <a:off x="8203339"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9" name="Text Placeholder 10">
            <a:extLst>
              <a:ext uri="{FF2B5EF4-FFF2-40B4-BE49-F238E27FC236}">
                <a16:creationId xmlns:a16="http://schemas.microsoft.com/office/drawing/2014/main" id="{488BB2B1-07E3-42A2-B3BE-7FC7D7AE158E}"/>
              </a:ext>
            </a:extLst>
          </p:cNvPr>
          <p:cNvSpPr>
            <a:spLocks noGrp="1"/>
          </p:cNvSpPr>
          <p:nvPr>
            <p:ph type="body" sz="quarter" idx="13" hasCustomPrompt="1"/>
          </p:nvPr>
        </p:nvSpPr>
        <p:spPr>
          <a:xfrm>
            <a:off x="8203339"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02C103C8-E422-4DEB-9077-DC11E0080569}"/>
              </a:ext>
            </a:extLst>
          </p:cNvPr>
          <p:cNvSpPr>
            <a:spLocks noGrp="1"/>
          </p:cNvSpPr>
          <p:nvPr>
            <p:ph type="body" sz="quarter" idx="19" hasCustomPrompt="1"/>
          </p:nvPr>
        </p:nvSpPr>
        <p:spPr>
          <a:xfrm>
            <a:off x="4231042"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3" name="Text Placeholder 10">
            <a:extLst>
              <a:ext uri="{FF2B5EF4-FFF2-40B4-BE49-F238E27FC236}">
                <a16:creationId xmlns:a16="http://schemas.microsoft.com/office/drawing/2014/main" id="{FA80948A-8FCC-4BE4-A5F7-20802B176305}"/>
              </a:ext>
            </a:extLst>
          </p:cNvPr>
          <p:cNvSpPr>
            <a:spLocks noGrp="1"/>
          </p:cNvSpPr>
          <p:nvPr>
            <p:ph type="body" sz="quarter" idx="23" hasCustomPrompt="1"/>
          </p:nvPr>
        </p:nvSpPr>
        <p:spPr>
          <a:xfrm>
            <a:off x="4231042"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0" name="Text Placeholder 10">
            <a:extLst>
              <a:ext uri="{FF2B5EF4-FFF2-40B4-BE49-F238E27FC236}">
                <a16:creationId xmlns:a16="http://schemas.microsoft.com/office/drawing/2014/main" id="{4744F88B-3CB7-4A2B-B718-EEB4E061A79F}"/>
              </a:ext>
            </a:extLst>
          </p:cNvPr>
          <p:cNvSpPr>
            <a:spLocks noGrp="1"/>
          </p:cNvSpPr>
          <p:nvPr>
            <p:ph type="body" sz="quarter" idx="21" hasCustomPrompt="1"/>
          </p:nvPr>
        </p:nvSpPr>
        <p:spPr>
          <a:xfrm>
            <a:off x="8203339"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2" name="Text Placeholder 10">
            <a:extLst>
              <a:ext uri="{FF2B5EF4-FFF2-40B4-BE49-F238E27FC236}">
                <a16:creationId xmlns:a16="http://schemas.microsoft.com/office/drawing/2014/main" id="{7343EDF6-C2D8-47E1-856B-6329A7CE07E4}"/>
              </a:ext>
            </a:extLst>
          </p:cNvPr>
          <p:cNvSpPr>
            <a:spLocks noGrp="1"/>
          </p:cNvSpPr>
          <p:nvPr>
            <p:ph type="body" sz="quarter" idx="22" hasCustomPrompt="1"/>
          </p:nvPr>
        </p:nvSpPr>
        <p:spPr>
          <a:xfrm>
            <a:off x="8203339"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4" name="Text Placeholder 10">
            <a:extLst>
              <a:ext uri="{FF2B5EF4-FFF2-40B4-BE49-F238E27FC236}">
                <a16:creationId xmlns:a16="http://schemas.microsoft.com/office/drawing/2014/main" id="{AC6352A5-5003-4E32-B8FF-A84B4A4AC3AA}"/>
              </a:ext>
            </a:extLst>
          </p:cNvPr>
          <p:cNvSpPr>
            <a:spLocks noGrp="1"/>
          </p:cNvSpPr>
          <p:nvPr>
            <p:ph type="body" sz="quarter" idx="18" hasCustomPrompt="1"/>
          </p:nvPr>
        </p:nvSpPr>
        <p:spPr>
          <a:xfrm>
            <a:off x="4231042" y="4147932"/>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4" name="Text Placeholder 10">
            <a:extLst>
              <a:ext uri="{FF2B5EF4-FFF2-40B4-BE49-F238E27FC236}">
                <a16:creationId xmlns:a16="http://schemas.microsoft.com/office/drawing/2014/main" id="{CC2603EF-30BF-4C6C-BA93-E99C72480916}"/>
              </a:ext>
            </a:extLst>
          </p:cNvPr>
          <p:cNvSpPr>
            <a:spLocks noGrp="1"/>
          </p:cNvSpPr>
          <p:nvPr>
            <p:ph type="body" sz="quarter" idx="24" hasCustomPrompt="1"/>
          </p:nvPr>
        </p:nvSpPr>
        <p:spPr>
          <a:xfrm>
            <a:off x="4231042" y="4529933"/>
            <a:ext cx="3433138" cy="1450988"/>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848536"/>
            <a:ext cx="1929607"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a:lvl1pPr>
          </a:lstStyle>
          <a:p>
            <a:r>
              <a:rPr lang="en-US" dirty="0"/>
              <a:t>Click to add photo</a:t>
            </a:r>
          </a:p>
        </p:txBody>
      </p:sp>
      <p:sp>
        <p:nvSpPr>
          <p:cNvPr id="15" name="Text Placeholder 10">
            <a:extLst>
              <a:ext uri="{FF2B5EF4-FFF2-40B4-BE49-F238E27FC236}">
                <a16:creationId xmlns:a16="http://schemas.microsoft.com/office/drawing/2014/main" id="{D8BD2DF2-5753-43B2-82AD-30DBE8004DEB}"/>
              </a:ext>
            </a:extLst>
          </p:cNvPr>
          <p:cNvSpPr>
            <a:spLocks noGrp="1"/>
          </p:cNvSpPr>
          <p:nvPr>
            <p:ph type="body" sz="quarter" idx="16" hasCustomPrompt="1"/>
          </p:nvPr>
        </p:nvSpPr>
        <p:spPr>
          <a:xfrm>
            <a:off x="5024359" y="2046233"/>
            <a:ext cx="3126583"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3A5FD5DB-8694-4BD8-819A-7AD23AAAEF4D}"/>
              </a:ext>
            </a:extLst>
          </p:cNvPr>
          <p:cNvSpPr>
            <a:spLocks noGrp="1"/>
          </p:cNvSpPr>
          <p:nvPr>
            <p:ph type="body" sz="quarter" idx="12" hasCustomPrompt="1"/>
          </p:nvPr>
        </p:nvSpPr>
        <p:spPr>
          <a:xfrm>
            <a:off x="5024359" y="2425736"/>
            <a:ext cx="3126583"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7" name="Text Placeholder 10">
            <a:extLst>
              <a:ext uri="{FF2B5EF4-FFF2-40B4-BE49-F238E27FC236}">
                <a16:creationId xmlns:a16="http://schemas.microsoft.com/office/drawing/2014/main" id="{1F5129C3-CFB0-408F-BE5C-AC32F5C68F13}"/>
              </a:ext>
            </a:extLst>
          </p:cNvPr>
          <p:cNvSpPr>
            <a:spLocks noGrp="1"/>
          </p:cNvSpPr>
          <p:nvPr>
            <p:ph type="body" sz="quarter" idx="17" hasCustomPrompt="1"/>
          </p:nvPr>
        </p:nvSpPr>
        <p:spPr>
          <a:xfrm>
            <a:off x="8526986" y="2046233"/>
            <a:ext cx="3281556"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2" name="Text Placeholder 10">
            <a:extLst>
              <a:ext uri="{FF2B5EF4-FFF2-40B4-BE49-F238E27FC236}">
                <a16:creationId xmlns:a16="http://schemas.microsoft.com/office/drawing/2014/main" id="{3344438D-488B-4739-95B6-56F81A25FACC}"/>
              </a:ext>
            </a:extLst>
          </p:cNvPr>
          <p:cNvSpPr>
            <a:spLocks noGrp="1"/>
          </p:cNvSpPr>
          <p:nvPr>
            <p:ph type="body" sz="quarter" idx="13" hasCustomPrompt="1"/>
          </p:nvPr>
        </p:nvSpPr>
        <p:spPr>
          <a:xfrm>
            <a:off x="8526986" y="2425736"/>
            <a:ext cx="3281556"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8" name="Text Placeholder 10">
            <a:extLst>
              <a:ext uri="{FF2B5EF4-FFF2-40B4-BE49-F238E27FC236}">
                <a16:creationId xmlns:a16="http://schemas.microsoft.com/office/drawing/2014/main" id="{A6F801D1-185D-4C5B-9855-3AD0372C33D8}"/>
              </a:ext>
            </a:extLst>
          </p:cNvPr>
          <p:cNvSpPr>
            <a:spLocks noGrp="1"/>
          </p:cNvSpPr>
          <p:nvPr>
            <p:ph type="body" sz="quarter" idx="18" hasCustomPrompt="1"/>
          </p:nvPr>
        </p:nvSpPr>
        <p:spPr>
          <a:xfrm>
            <a:off x="5024359" y="4180976"/>
            <a:ext cx="3126583"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3" name="Text Placeholder 10">
            <a:extLst>
              <a:ext uri="{FF2B5EF4-FFF2-40B4-BE49-F238E27FC236}">
                <a16:creationId xmlns:a16="http://schemas.microsoft.com/office/drawing/2014/main" id="{E46B3EF2-B93D-4E2D-8ECF-31A1DF927BE9}"/>
              </a:ext>
            </a:extLst>
          </p:cNvPr>
          <p:cNvSpPr>
            <a:spLocks noGrp="1"/>
          </p:cNvSpPr>
          <p:nvPr>
            <p:ph type="body" sz="quarter" idx="14" hasCustomPrompt="1"/>
          </p:nvPr>
        </p:nvSpPr>
        <p:spPr>
          <a:xfrm>
            <a:off x="5024359" y="4562976"/>
            <a:ext cx="3126583"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9" name="Text Placeholder 10">
            <a:extLst>
              <a:ext uri="{FF2B5EF4-FFF2-40B4-BE49-F238E27FC236}">
                <a16:creationId xmlns:a16="http://schemas.microsoft.com/office/drawing/2014/main" id="{35A8C3BD-2930-45A1-B3E0-EC8FA92B65F8}"/>
              </a:ext>
            </a:extLst>
          </p:cNvPr>
          <p:cNvSpPr>
            <a:spLocks noGrp="1"/>
          </p:cNvSpPr>
          <p:nvPr>
            <p:ph type="body" sz="quarter" idx="19" hasCustomPrompt="1"/>
          </p:nvPr>
        </p:nvSpPr>
        <p:spPr>
          <a:xfrm>
            <a:off x="8526986" y="4180976"/>
            <a:ext cx="3281556"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E7A5E528-A349-45DA-A841-E092311D8F76}"/>
              </a:ext>
            </a:extLst>
          </p:cNvPr>
          <p:cNvSpPr>
            <a:spLocks noGrp="1"/>
          </p:cNvSpPr>
          <p:nvPr>
            <p:ph type="body" sz="quarter" idx="15" hasCustomPrompt="1"/>
          </p:nvPr>
        </p:nvSpPr>
        <p:spPr>
          <a:xfrm>
            <a:off x="8526986" y="4562976"/>
            <a:ext cx="3281556"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B5AB06-9792-445C-9B3C-103D5EBCE6D9}"/>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597992"/>
            <a:ext cx="10515600" cy="994835"/>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5" name="Picture Placeholder 4">
            <a:extLst>
              <a:ext uri="{FF2B5EF4-FFF2-40B4-BE49-F238E27FC236}">
                <a16:creationId xmlns:a16="http://schemas.microsoft.com/office/drawing/2014/main" id="{4C3BAD53-6B4A-490D-BE06-B5A0B068755B}"/>
              </a:ext>
            </a:extLst>
          </p:cNvPr>
          <p:cNvSpPr>
            <a:spLocks noGrp="1"/>
          </p:cNvSpPr>
          <p:nvPr>
            <p:ph type="pic" sz="quarter" idx="23"/>
          </p:nvPr>
        </p:nvSpPr>
        <p:spPr>
          <a:xfrm>
            <a:off x="1632608" y="2982740"/>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2" name="Picture Placeholder 4">
            <a:extLst>
              <a:ext uri="{FF2B5EF4-FFF2-40B4-BE49-F238E27FC236}">
                <a16:creationId xmlns:a16="http://schemas.microsoft.com/office/drawing/2014/main" id="{30E1FC4A-DE44-4B85-856E-E2480DF55A80}"/>
              </a:ext>
            </a:extLst>
          </p:cNvPr>
          <p:cNvSpPr>
            <a:spLocks noGrp="1"/>
          </p:cNvSpPr>
          <p:nvPr>
            <p:ph type="pic" sz="quarter" idx="24"/>
          </p:nvPr>
        </p:nvSpPr>
        <p:spPr>
          <a:xfrm>
            <a:off x="4388240" y="2981421"/>
            <a:ext cx="603504" cy="594360"/>
          </a:xfrm>
          <a:prstGeom prst="rect">
            <a:avLst/>
          </a:prstGeom>
        </p:spPr>
        <p:txBody>
          <a:bodyPr/>
          <a:lstStyle>
            <a:lvl1pPr marL="0" indent="0" algn="ctr">
              <a:buNone/>
              <a:defRPr sz="1100"/>
            </a:lvl1pPr>
          </a:lstStyle>
          <a:p>
            <a:r>
              <a:rPr lang="en-US"/>
              <a:t>Click icon to add picture</a:t>
            </a:r>
            <a:endParaRPr lang="en-US" dirty="0"/>
          </a:p>
        </p:txBody>
      </p:sp>
      <p:sp>
        <p:nvSpPr>
          <p:cNvPr id="23" name="Picture Placeholder 4">
            <a:extLst>
              <a:ext uri="{FF2B5EF4-FFF2-40B4-BE49-F238E27FC236}">
                <a16:creationId xmlns:a16="http://schemas.microsoft.com/office/drawing/2014/main" id="{02E70B7A-F000-4D8D-9BDF-E10FF6B38374}"/>
              </a:ext>
            </a:extLst>
          </p:cNvPr>
          <p:cNvSpPr>
            <a:spLocks noGrp="1"/>
          </p:cNvSpPr>
          <p:nvPr>
            <p:ph type="pic" sz="quarter" idx="25"/>
          </p:nvPr>
        </p:nvSpPr>
        <p:spPr>
          <a:xfrm>
            <a:off x="7182902" y="2983163"/>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4" name="Picture Placeholder 4">
            <a:extLst>
              <a:ext uri="{FF2B5EF4-FFF2-40B4-BE49-F238E27FC236}">
                <a16:creationId xmlns:a16="http://schemas.microsoft.com/office/drawing/2014/main" id="{1CED61F8-3F2F-4611-8E56-88AAF763257E}"/>
              </a:ext>
            </a:extLst>
          </p:cNvPr>
          <p:cNvSpPr>
            <a:spLocks noGrp="1"/>
          </p:cNvSpPr>
          <p:nvPr>
            <p:ph type="pic" sz="quarter" idx="26"/>
          </p:nvPr>
        </p:nvSpPr>
        <p:spPr>
          <a:xfrm>
            <a:off x="9927648" y="3001928"/>
            <a:ext cx="594360" cy="594360"/>
          </a:xfrm>
          <a:prstGeom prst="rect">
            <a:avLst/>
          </a:prstGeom>
        </p:spPr>
        <p:txBody>
          <a:bodyPr/>
          <a:lstStyle>
            <a:lvl1pPr marL="0" indent="0" algn="ctr">
              <a:buNone/>
              <a:defRPr sz="1100"/>
            </a:lvl1pPr>
          </a:lstStyle>
          <a:p>
            <a:r>
              <a:rPr lang="en-US"/>
              <a:t>Click icon to add picture</a:t>
            </a:r>
            <a:endParaRPr lang="en-US" dirty="0"/>
          </a:p>
        </p:txBody>
      </p:sp>
      <p:sp>
        <p:nvSpPr>
          <p:cNvPr id="30" name="Text Placeholder 10">
            <a:extLst>
              <a:ext uri="{FF2B5EF4-FFF2-40B4-BE49-F238E27FC236}">
                <a16:creationId xmlns:a16="http://schemas.microsoft.com/office/drawing/2014/main" id="{B7058D0A-FADA-4AE8-99E1-90B4E5D358AC}"/>
              </a:ext>
            </a:extLst>
          </p:cNvPr>
          <p:cNvSpPr>
            <a:spLocks noGrp="1"/>
          </p:cNvSpPr>
          <p:nvPr>
            <p:ph type="body" sz="quarter" idx="16" hasCustomPrompt="1"/>
          </p:nvPr>
        </p:nvSpPr>
        <p:spPr>
          <a:xfrm>
            <a:off x="7408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28" name="Text Placeholder 10">
            <a:extLst>
              <a:ext uri="{FF2B5EF4-FFF2-40B4-BE49-F238E27FC236}">
                <a16:creationId xmlns:a16="http://schemas.microsoft.com/office/drawing/2014/main" id="{3B7B90F8-2155-4E8A-BCE9-7780EE14ED2C}"/>
              </a:ext>
            </a:extLst>
          </p:cNvPr>
          <p:cNvSpPr>
            <a:spLocks noGrp="1"/>
          </p:cNvSpPr>
          <p:nvPr>
            <p:ph type="body" sz="quarter" idx="12" hasCustomPrompt="1"/>
          </p:nvPr>
        </p:nvSpPr>
        <p:spPr>
          <a:xfrm>
            <a:off x="7408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4" name="Text Placeholder 10">
            <a:extLst>
              <a:ext uri="{FF2B5EF4-FFF2-40B4-BE49-F238E27FC236}">
                <a16:creationId xmlns:a16="http://schemas.microsoft.com/office/drawing/2014/main" id="{9C0C6E63-A45B-409B-824C-FAA0CC56EC89}"/>
              </a:ext>
            </a:extLst>
          </p:cNvPr>
          <p:cNvSpPr>
            <a:spLocks noGrp="1"/>
          </p:cNvSpPr>
          <p:nvPr>
            <p:ph type="body" sz="quarter" idx="18" hasCustomPrompt="1"/>
          </p:nvPr>
        </p:nvSpPr>
        <p:spPr>
          <a:xfrm>
            <a:off x="35085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3" name="Text Placeholder 10">
            <a:extLst>
              <a:ext uri="{FF2B5EF4-FFF2-40B4-BE49-F238E27FC236}">
                <a16:creationId xmlns:a16="http://schemas.microsoft.com/office/drawing/2014/main" id="{B910C319-3589-469F-9A8A-173CB714BA47}"/>
              </a:ext>
            </a:extLst>
          </p:cNvPr>
          <p:cNvSpPr>
            <a:spLocks noGrp="1"/>
          </p:cNvSpPr>
          <p:nvPr>
            <p:ph type="body" sz="quarter" idx="17" hasCustomPrompt="1"/>
          </p:nvPr>
        </p:nvSpPr>
        <p:spPr>
          <a:xfrm>
            <a:off x="35085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6" name="Text Placeholder 10">
            <a:extLst>
              <a:ext uri="{FF2B5EF4-FFF2-40B4-BE49-F238E27FC236}">
                <a16:creationId xmlns:a16="http://schemas.microsoft.com/office/drawing/2014/main" id="{D9802FCD-21E3-4F6F-B57C-02AEB618FE8B}"/>
              </a:ext>
            </a:extLst>
          </p:cNvPr>
          <p:cNvSpPr>
            <a:spLocks noGrp="1"/>
          </p:cNvSpPr>
          <p:nvPr>
            <p:ph type="body" sz="quarter" idx="20" hasCustomPrompt="1"/>
          </p:nvPr>
        </p:nvSpPr>
        <p:spPr>
          <a:xfrm>
            <a:off x="63034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5" name="Text Placeholder 10">
            <a:extLst>
              <a:ext uri="{FF2B5EF4-FFF2-40B4-BE49-F238E27FC236}">
                <a16:creationId xmlns:a16="http://schemas.microsoft.com/office/drawing/2014/main" id="{4AFEE648-F3AD-453E-895B-F43C7415C7BC}"/>
              </a:ext>
            </a:extLst>
          </p:cNvPr>
          <p:cNvSpPr>
            <a:spLocks noGrp="1"/>
          </p:cNvSpPr>
          <p:nvPr>
            <p:ph type="body" sz="quarter" idx="19" hasCustomPrompt="1"/>
          </p:nvPr>
        </p:nvSpPr>
        <p:spPr>
          <a:xfrm>
            <a:off x="63034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8" name="Text Placeholder 10">
            <a:extLst>
              <a:ext uri="{FF2B5EF4-FFF2-40B4-BE49-F238E27FC236}">
                <a16:creationId xmlns:a16="http://schemas.microsoft.com/office/drawing/2014/main" id="{AA760860-8E89-42DD-87FD-F9951F283727}"/>
              </a:ext>
            </a:extLst>
          </p:cNvPr>
          <p:cNvSpPr>
            <a:spLocks noGrp="1"/>
          </p:cNvSpPr>
          <p:nvPr>
            <p:ph type="body" sz="quarter" idx="22" hasCustomPrompt="1"/>
          </p:nvPr>
        </p:nvSpPr>
        <p:spPr>
          <a:xfrm>
            <a:off x="90711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7" name="Text Placeholder 10">
            <a:extLst>
              <a:ext uri="{FF2B5EF4-FFF2-40B4-BE49-F238E27FC236}">
                <a16:creationId xmlns:a16="http://schemas.microsoft.com/office/drawing/2014/main" id="{5FD2DFE0-D25E-4B72-A2B4-C40CF72D522E}"/>
              </a:ext>
            </a:extLst>
          </p:cNvPr>
          <p:cNvSpPr>
            <a:spLocks noGrp="1"/>
          </p:cNvSpPr>
          <p:nvPr>
            <p:ph type="body" sz="quarter" idx="21" hasCustomPrompt="1"/>
          </p:nvPr>
        </p:nvSpPr>
        <p:spPr>
          <a:xfrm>
            <a:off x="90711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476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E090415B-A73D-4D17-B5FA-F442D6C0EB27}"/>
              </a:ext>
            </a:extLst>
          </p:cNvPr>
          <p:cNvSpPr>
            <a:spLocks noGrp="1"/>
          </p:cNvSpPr>
          <p:nvPr>
            <p:ph type="pic" sz="quarter" idx="10" hasCustomPrompt="1"/>
          </p:nvPr>
        </p:nvSpPr>
        <p:spPr>
          <a:xfrm>
            <a:off x="0" y="0"/>
            <a:ext cx="12192000" cy="3429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AB9CB337-B3D4-443D-99C2-B7AE9EB5D243}"/>
              </a:ext>
            </a:extLst>
          </p:cNvPr>
          <p:cNvSpPr>
            <a:spLocks noGrp="1"/>
          </p:cNvSpPr>
          <p:nvPr>
            <p:ph type="title" hasCustomPrompt="1"/>
          </p:nvPr>
        </p:nvSpPr>
        <p:spPr>
          <a:xfrm>
            <a:off x="81279" y="-136525"/>
            <a:ext cx="4979773" cy="6858000"/>
          </a:xfrm>
          <a:prstGeom prst="rect">
            <a:avLst/>
          </a:prstGeom>
          <a:solidFill>
            <a:schemeClr val="accent2">
              <a:alpha val="92000"/>
            </a:schemeClr>
          </a:solidFill>
        </p:spPr>
        <p:txBody>
          <a:bodyPr tIns="3246120" anchor="ctr"/>
          <a:lstStyle>
            <a:lvl1pPr algn="ctr">
              <a:defRPr sz="2400" cap="all" spc="100" baseline="0">
                <a:solidFill>
                  <a:schemeClr val="bg1"/>
                </a:solidFill>
              </a:defRPr>
            </a:lvl1pPr>
          </a:lstStyle>
          <a:p>
            <a:r>
              <a:rPr lang="en-US" dirty="0"/>
              <a:t>Add title</a:t>
            </a:r>
          </a:p>
        </p:txBody>
      </p:sp>
      <p:sp>
        <p:nvSpPr>
          <p:cNvPr id="8" name="Date Placeholder 3">
            <a:extLst>
              <a:ext uri="{FF2B5EF4-FFF2-40B4-BE49-F238E27FC236}">
                <a16:creationId xmlns:a16="http://schemas.microsoft.com/office/drawing/2014/main" id="{C9AB6E92-BF31-4AA5-B407-78E1D7795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3803124F-8B71-4805-8DBD-A3AB3ED43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99A9D64C-A9E2-4148-B514-933547C5B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
        <p:nvSpPr>
          <p:cNvPr id="15" name="Text Placeholder 10">
            <a:extLst>
              <a:ext uri="{FF2B5EF4-FFF2-40B4-BE49-F238E27FC236}">
                <a16:creationId xmlns:a16="http://schemas.microsoft.com/office/drawing/2014/main" id="{4218B468-C542-4326-86FA-43DF3A4F3DB9}"/>
              </a:ext>
            </a:extLst>
          </p:cNvPr>
          <p:cNvSpPr>
            <a:spLocks noGrp="1"/>
          </p:cNvSpPr>
          <p:nvPr>
            <p:ph type="body" sz="quarter" idx="16" hasCustomPrompt="1"/>
          </p:nvPr>
        </p:nvSpPr>
        <p:spPr>
          <a:xfrm>
            <a:off x="5743575" y="3972253"/>
            <a:ext cx="5859420" cy="1769419"/>
          </a:xfrm>
          <a:prstGeom prst="rect">
            <a:avLst/>
          </a:prstGeom>
        </p:spPr>
        <p:txBody>
          <a:bodyPr anchor="ctr"/>
          <a:lstStyle>
            <a:lvl1pPr marL="0" indent="0" algn="l">
              <a:lnSpc>
                <a:spcPct val="200000"/>
              </a:lnSpc>
              <a:spcBef>
                <a:spcPts val="0"/>
              </a:spcBef>
              <a:buNone/>
              <a:defRPr sz="1800" cap="none" spc="10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417042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0" y="2375848"/>
            <a:ext cx="12192000" cy="4491182"/>
          </a:xfrm>
          <a:prstGeom prst="rect">
            <a:avLst/>
          </a:prstGeom>
          <a:solidFill>
            <a:schemeClr val="accent4">
              <a:lumMod val="50000"/>
              <a:alpha val="55000"/>
            </a:schemeClr>
          </a:solidFill>
        </p:spPr>
        <p:txBody>
          <a:bodyPr lIns="3657600" tIns="182880" rIns="3657600"/>
          <a:lstStyle>
            <a:lvl1pPr algn="ctr">
              <a:defRPr sz="6000"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1483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1" y="0"/>
            <a:ext cx="6772276"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861354" y="790901"/>
            <a:ext cx="3049568" cy="640698"/>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6" name="Text Placeholder 10">
            <a:extLst>
              <a:ext uri="{FF2B5EF4-FFF2-40B4-BE49-F238E27FC236}">
                <a16:creationId xmlns:a16="http://schemas.microsoft.com/office/drawing/2014/main" id="{782CE97E-7FF6-4E8B-AF42-9777A2451F87}"/>
              </a:ext>
            </a:extLst>
          </p:cNvPr>
          <p:cNvSpPr>
            <a:spLocks noGrp="1"/>
          </p:cNvSpPr>
          <p:nvPr>
            <p:ph type="body" sz="quarter" idx="16" hasCustomPrompt="1"/>
          </p:nvPr>
        </p:nvSpPr>
        <p:spPr>
          <a:xfrm>
            <a:off x="7822086" y="826720"/>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F57B5FEE-44D7-4F94-A843-EC7BD802D827}"/>
              </a:ext>
            </a:extLst>
          </p:cNvPr>
          <p:cNvSpPr>
            <a:spLocks noGrp="1"/>
          </p:cNvSpPr>
          <p:nvPr>
            <p:ph type="body" sz="quarter" idx="12" hasCustomPrompt="1"/>
          </p:nvPr>
        </p:nvSpPr>
        <p:spPr>
          <a:xfrm>
            <a:off x="7822086" y="1206225"/>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6" name="Text Placeholder 10">
            <a:extLst>
              <a:ext uri="{FF2B5EF4-FFF2-40B4-BE49-F238E27FC236}">
                <a16:creationId xmlns:a16="http://schemas.microsoft.com/office/drawing/2014/main" id="{4250112D-DE79-407A-BBAB-B2BB2CB881C5}"/>
              </a:ext>
            </a:extLst>
          </p:cNvPr>
          <p:cNvSpPr>
            <a:spLocks noGrp="1"/>
          </p:cNvSpPr>
          <p:nvPr>
            <p:ph type="body" sz="quarter" idx="18" hasCustomPrompt="1"/>
          </p:nvPr>
        </p:nvSpPr>
        <p:spPr>
          <a:xfrm>
            <a:off x="7822086" y="2666702"/>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5" name="Text Placeholder 10">
            <a:extLst>
              <a:ext uri="{FF2B5EF4-FFF2-40B4-BE49-F238E27FC236}">
                <a16:creationId xmlns:a16="http://schemas.microsoft.com/office/drawing/2014/main" id="{1C55DCE1-6E6B-4CDD-A9D8-B2A003485698}"/>
              </a:ext>
            </a:extLst>
          </p:cNvPr>
          <p:cNvSpPr>
            <a:spLocks noGrp="1"/>
          </p:cNvSpPr>
          <p:nvPr>
            <p:ph type="body" sz="quarter" idx="17" hasCustomPrompt="1"/>
          </p:nvPr>
        </p:nvSpPr>
        <p:spPr>
          <a:xfrm>
            <a:off x="7822086" y="3046207"/>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9" name="Text Placeholder 10">
            <a:extLst>
              <a:ext uri="{FF2B5EF4-FFF2-40B4-BE49-F238E27FC236}">
                <a16:creationId xmlns:a16="http://schemas.microsoft.com/office/drawing/2014/main" id="{9CAE3862-A5E9-4B70-8F14-8F5BFEE3AAEC}"/>
              </a:ext>
            </a:extLst>
          </p:cNvPr>
          <p:cNvSpPr>
            <a:spLocks noGrp="1"/>
          </p:cNvSpPr>
          <p:nvPr>
            <p:ph type="body" sz="quarter" idx="20" hasCustomPrompt="1"/>
          </p:nvPr>
        </p:nvSpPr>
        <p:spPr>
          <a:xfrm>
            <a:off x="7822086" y="4536575"/>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7822086" y="4916080"/>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pportunity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8E2C-0F13-417A-AD7A-E478D5C3BD4C}"/>
              </a:ext>
            </a:extLst>
          </p:cNvPr>
          <p:cNvSpPr>
            <a:spLocks noGrp="1"/>
          </p:cNvSpPr>
          <p:nvPr>
            <p:ph type="title" hasCustomPrompt="1"/>
          </p:nvPr>
        </p:nvSpPr>
        <p:spPr>
          <a:xfrm>
            <a:off x="808382" y="422661"/>
            <a:ext cx="5200532" cy="720399"/>
          </a:xfrm>
          <a:prstGeom prst="rect">
            <a:avLst/>
          </a:prstGeom>
        </p:spPr>
        <p:txBody>
          <a:bodyPr anchor="ctr"/>
          <a:lstStyle>
            <a:lvl1pPr algn="l">
              <a:defRPr sz="2400" cap="all" spc="100" baseline="0">
                <a:solidFill>
                  <a:schemeClr val="accent2"/>
                </a:solidFill>
              </a:defRPr>
            </a:lvl1pPr>
          </a:lstStyle>
          <a:p>
            <a:r>
              <a:rPr lang="en-US" dirty="0"/>
              <a:t>Click to add title</a:t>
            </a:r>
          </a:p>
        </p:txBody>
      </p:sp>
      <p:sp>
        <p:nvSpPr>
          <p:cNvPr id="15" name="Text Placeholder 10">
            <a:extLst>
              <a:ext uri="{FF2B5EF4-FFF2-40B4-BE49-F238E27FC236}">
                <a16:creationId xmlns:a16="http://schemas.microsoft.com/office/drawing/2014/main" id="{30892B14-4811-4781-A0D4-2D26A55DFF2F}"/>
              </a:ext>
            </a:extLst>
          </p:cNvPr>
          <p:cNvSpPr>
            <a:spLocks noGrp="1"/>
          </p:cNvSpPr>
          <p:nvPr>
            <p:ph type="body" sz="quarter" idx="16" hasCustomPrompt="1"/>
          </p:nvPr>
        </p:nvSpPr>
        <p:spPr>
          <a:xfrm>
            <a:off x="920003" y="1617548"/>
            <a:ext cx="876929" cy="720399"/>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2" name="Text Placeholder 10">
            <a:extLst>
              <a:ext uri="{FF2B5EF4-FFF2-40B4-BE49-F238E27FC236}">
                <a16:creationId xmlns:a16="http://schemas.microsoft.com/office/drawing/2014/main" id="{950B6E72-89BA-408A-B2C8-8424747605D1}"/>
              </a:ext>
            </a:extLst>
          </p:cNvPr>
          <p:cNvSpPr>
            <a:spLocks noGrp="1"/>
          </p:cNvSpPr>
          <p:nvPr>
            <p:ph type="body" sz="quarter" idx="18" hasCustomPrompt="1"/>
          </p:nvPr>
        </p:nvSpPr>
        <p:spPr>
          <a:xfrm>
            <a:off x="920003" y="3180036"/>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4" name="Text Placeholder 10">
            <a:extLst>
              <a:ext uri="{FF2B5EF4-FFF2-40B4-BE49-F238E27FC236}">
                <a16:creationId xmlns:a16="http://schemas.microsoft.com/office/drawing/2014/main" id="{1FCE449C-D340-41D2-BDD5-5A31068FC8B8}"/>
              </a:ext>
            </a:extLst>
          </p:cNvPr>
          <p:cNvSpPr>
            <a:spLocks noGrp="1"/>
          </p:cNvSpPr>
          <p:nvPr>
            <p:ph type="body" sz="quarter" idx="20" hasCustomPrompt="1"/>
          </p:nvPr>
        </p:nvSpPr>
        <p:spPr>
          <a:xfrm>
            <a:off x="920003" y="4760985"/>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14" name="Text Placeholder 10">
            <a:extLst>
              <a:ext uri="{FF2B5EF4-FFF2-40B4-BE49-F238E27FC236}">
                <a16:creationId xmlns:a16="http://schemas.microsoft.com/office/drawing/2014/main" id="{41E2BD66-8465-46D7-9283-569B4EE4590B}"/>
              </a:ext>
            </a:extLst>
          </p:cNvPr>
          <p:cNvSpPr>
            <a:spLocks noGrp="1"/>
          </p:cNvSpPr>
          <p:nvPr>
            <p:ph type="body" sz="quarter" idx="12" hasCustomPrompt="1"/>
          </p:nvPr>
        </p:nvSpPr>
        <p:spPr>
          <a:xfrm>
            <a:off x="2102977" y="1456753"/>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1" name="Text Placeholder 10">
            <a:extLst>
              <a:ext uri="{FF2B5EF4-FFF2-40B4-BE49-F238E27FC236}">
                <a16:creationId xmlns:a16="http://schemas.microsoft.com/office/drawing/2014/main" id="{13CFC961-1ED9-4817-9DB9-A1F1D0FD2ABA}"/>
              </a:ext>
            </a:extLst>
          </p:cNvPr>
          <p:cNvSpPr>
            <a:spLocks noGrp="1"/>
          </p:cNvSpPr>
          <p:nvPr>
            <p:ph type="body" sz="quarter" idx="17" hasCustomPrompt="1"/>
          </p:nvPr>
        </p:nvSpPr>
        <p:spPr>
          <a:xfrm>
            <a:off x="2102977" y="3031685"/>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3" name="Text Placeholder 10">
            <a:extLst>
              <a:ext uri="{FF2B5EF4-FFF2-40B4-BE49-F238E27FC236}">
                <a16:creationId xmlns:a16="http://schemas.microsoft.com/office/drawing/2014/main" id="{7E0D9B8E-402D-44A1-920E-4838543BD9F3}"/>
              </a:ext>
            </a:extLst>
          </p:cNvPr>
          <p:cNvSpPr>
            <a:spLocks noGrp="1"/>
          </p:cNvSpPr>
          <p:nvPr>
            <p:ph type="body" sz="quarter" idx="19" hasCustomPrompt="1"/>
          </p:nvPr>
        </p:nvSpPr>
        <p:spPr>
          <a:xfrm>
            <a:off x="2102977" y="4612634"/>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5" name="Date Placeholder 3">
            <a:extLst>
              <a:ext uri="{FF2B5EF4-FFF2-40B4-BE49-F238E27FC236}">
                <a16:creationId xmlns:a16="http://schemas.microsoft.com/office/drawing/2014/main" id="{64607288-5296-4BAF-B405-7F1902FA0EF0}"/>
              </a:ext>
            </a:extLst>
          </p:cNvPr>
          <p:cNvSpPr>
            <a:spLocks noGrp="1"/>
          </p:cNvSpPr>
          <p:nvPr>
            <p:ph type="dt" sz="half" idx="2"/>
          </p:nvPr>
        </p:nvSpPr>
        <p:spPr>
          <a:xfrm>
            <a:off x="0" y="6248018"/>
            <a:ext cx="2435528" cy="614850"/>
          </a:xfrm>
          <a:prstGeom prst="rect">
            <a:avLst/>
          </a:prstGeom>
          <a:solidFill>
            <a:schemeClr val="accent2">
              <a:alpha val="92000"/>
            </a:schemeClr>
          </a:solidFill>
        </p:spPr>
        <p:txBody>
          <a:bodyPr vert="horz" lIns="27432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8" name="Picture Placeholder 8">
            <a:extLst>
              <a:ext uri="{FF2B5EF4-FFF2-40B4-BE49-F238E27FC236}">
                <a16:creationId xmlns:a16="http://schemas.microsoft.com/office/drawing/2014/main" id="{61341B70-2018-4DBE-BB9A-D1F7A895F9BE}"/>
              </a:ext>
            </a:extLst>
          </p:cNvPr>
          <p:cNvSpPr>
            <a:spLocks noGrp="1"/>
          </p:cNvSpPr>
          <p:nvPr>
            <p:ph type="pic" sz="quarter" idx="10" hasCustomPrompt="1"/>
          </p:nvPr>
        </p:nvSpPr>
        <p:spPr>
          <a:xfrm>
            <a:off x="6384174" y="0"/>
            <a:ext cx="5807825" cy="6858000"/>
          </a:xfrm>
          <a:prstGeom prst="rect">
            <a:avLst/>
          </a:prstGeom>
        </p:spPr>
        <p:txBody>
          <a:bodyPr/>
          <a:lstStyle>
            <a:lvl1pPr marL="0" indent="0" algn="ctr">
              <a:buNone/>
              <a:defRPr/>
            </a:lvl1pPr>
          </a:lstStyle>
          <a:p>
            <a:r>
              <a:rPr lang="en-US" dirty="0"/>
              <a:t>Click to add photo</a:t>
            </a:r>
          </a:p>
        </p:txBody>
      </p:sp>
      <p:sp>
        <p:nvSpPr>
          <p:cNvPr id="13" name="Footer Placeholder 3">
            <a:extLst>
              <a:ext uri="{FF2B5EF4-FFF2-40B4-BE49-F238E27FC236}">
                <a16:creationId xmlns:a16="http://schemas.microsoft.com/office/drawing/2014/main" id="{83CCEE28-12C2-4138-9214-420B5A5BCEC1}"/>
              </a:ext>
            </a:extLst>
          </p:cNvPr>
          <p:cNvSpPr>
            <a:spLocks noGrp="1"/>
          </p:cNvSpPr>
          <p:nvPr>
            <p:ph type="ftr" sz="quarter" idx="11"/>
          </p:nvPr>
        </p:nvSpPr>
        <p:spPr>
          <a:xfrm>
            <a:off x="2439762" y="6248018"/>
            <a:ext cx="7267426" cy="620868"/>
          </a:xfrm>
          <a:prstGeom prst="rect">
            <a:avLst/>
          </a:prstGeom>
          <a:solidFill>
            <a:schemeClr val="accent2">
              <a:alpha val="92000"/>
            </a:schemeClr>
          </a:solidFill>
        </p:spPr>
        <p:txBody>
          <a:bodyPr tIns="0"/>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27" name="Slide Number Placeholder 5">
            <a:extLst>
              <a:ext uri="{FF2B5EF4-FFF2-40B4-BE49-F238E27FC236}">
                <a16:creationId xmlns:a16="http://schemas.microsoft.com/office/drawing/2014/main" id="{347ECA7D-7D2B-475F-874D-51236135A6E9}"/>
              </a:ext>
            </a:extLst>
          </p:cNvPr>
          <p:cNvSpPr>
            <a:spLocks noGrp="1"/>
          </p:cNvSpPr>
          <p:nvPr>
            <p:ph type="sldNum" sz="quarter" idx="4"/>
          </p:nvPr>
        </p:nvSpPr>
        <p:spPr>
          <a:xfrm>
            <a:off x="9707188" y="6248018"/>
            <a:ext cx="2495699" cy="620866"/>
          </a:xfrm>
          <a:prstGeom prst="rect">
            <a:avLst/>
          </a:prstGeom>
          <a:solidFill>
            <a:schemeClr val="accent2">
              <a:alpha val="92000"/>
            </a:schemeClr>
          </a:solidFill>
        </p:spPr>
        <p:txBody>
          <a:bodyPr vert="horz" lIns="45720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2532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data.sheshiyuanyi.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ps.dac.gov.in/APY/Public_Report1.aspx" TargetMode="External"/><Relationship Id="rId2" Type="http://schemas.openxmlformats.org/officeDocument/2006/relationships/hyperlink" Target="https://data.world/thatzprem/agriculture-india" TargetMode="External"/><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data.gov.lk/dataset/paddy-production-maha-season-1952-2012" TargetMode="External"/><Relationship Id="rId2" Type="http://schemas.openxmlformats.org/officeDocument/2006/relationships/hyperlink" Target="http://www.data.gov.lk/dataset/paddy-production-yala-season-1952-201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green grass&#10;">
            <a:extLst>
              <a:ext uri="{FF2B5EF4-FFF2-40B4-BE49-F238E27FC236}">
                <a16:creationId xmlns:a16="http://schemas.microsoft.com/office/drawing/2014/main" id="{2A7E6CAB-B5FF-46B8-964A-7A01020AAB1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38100"/>
            <a:ext cx="12192000" cy="6858000"/>
          </a:xfrm>
        </p:spPr>
      </p:pic>
      <p:sp>
        <p:nvSpPr>
          <p:cNvPr id="14" name="Text Placeholder 13">
            <a:extLst>
              <a:ext uri="{FF2B5EF4-FFF2-40B4-BE49-F238E27FC236}">
                <a16:creationId xmlns:a16="http://schemas.microsoft.com/office/drawing/2014/main" id="{ECE1E739-E339-4FB6-A10E-22AB1A0D782B}"/>
              </a:ext>
            </a:extLst>
          </p:cNvPr>
          <p:cNvSpPr>
            <a:spLocks noGrp="1"/>
          </p:cNvSpPr>
          <p:nvPr>
            <p:ph type="body" sz="quarter" idx="12"/>
          </p:nvPr>
        </p:nvSpPr>
        <p:spPr>
          <a:xfrm>
            <a:off x="6588689" y="5362734"/>
            <a:ext cx="5423771" cy="1036320"/>
          </a:xfrm>
        </p:spPr>
        <p:txBody>
          <a:bodyPr/>
          <a:lstStyle/>
          <a:p>
            <a:r>
              <a:rPr lang="en-US" dirty="0"/>
              <a:t>Pragathi Tummala - 188W1A0542</a:t>
            </a:r>
          </a:p>
          <a:p>
            <a:r>
              <a:rPr lang="en-US" dirty="0"/>
              <a:t>Sruthi Kakumani - ​188W1A0523</a:t>
            </a:r>
          </a:p>
        </p:txBody>
      </p:sp>
      <p:sp>
        <p:nvSpPr>
          <p:cNvPr id="25" name="Rectangle 24">
            <a:extLst>
              <a:ext uri="{FF2B5EF4-FFF2-40B4-BE49-F238E27FC236}">
                <a16:creationId xmlns:a16="http://schemas.microsoft.com/office/drawing/2014/main" id="{995DD68C-FEB8-4CF6-883B-1CA9912E417D}"/>
              </a:ext>
              <a:ext uri="{C183D7F6-B498-43B3-948B-1728B52AA6E4}">
                <adec:decorative xmlns:adec="http://schemas.microsoft.com/office/drawing/2017/decorative" val="1"/>
              </a:ext>
            </a:extLst>
          </p:cNvPr>
          <p:cNvSpPr/>
          <p:nvPr/>
        </p:nvSpPr>
        <p:spPr>
          <a:xfrm>
            <a:off x="1383603" y="664887"/>
            <a:ext cx="9424793" cy="201648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rPr>
              <a:t>CROP YIELD PREDICTION USING</a:t>
            </a:r>
          </a:p>
          <a:p>
            <a:pPr algn="ctr"/>
            <a:r>
              <a:rPr lang="en-US" sz="4000" dirty="0">
                <a:solidFill>
                  <a:schemeClr val="bg1"/>
                </a:solidFill>
              </a:rPr>
              <a:t>DEEP NEURAL NETWORK AND</a:t>
            </a:r>
          </a:p>
          <a:p>
            <a:pPr algn="ctr"/>
            <a:r>
              <a:rPr lang="en-US" sz="4000" dirty="0">
                <a:solidFill>
                  <a:schemeClr val="bg1"/>
                </a:solidFill>
              </a:rPr>
              <a:t>PARTICLE SWARM OPTIMIZATION</a:t>
            </a:r>
            <a:endParaRPr lang="en-US" dirty="0"/>
          </a:p>
        </p:txBody>
      </p:sp>
      <p:sp>
        <p:nvSpPr>
          <p:cNvPr id="8" name="Text Placeholder 13">
            <a:extLst>
              <a:ext uri="{FF2B5EF4-FFF2-40B4-BE49-F238E27FC236}">
                <a16:creationId xmlns:a16="http://schemas.microsoft.com/office/drawing/2014/main" id="{8ACD49C5-15D8-49CA-AEE5-29087FFA6930}"/>
              </a:ext>
            </a:extLst>
          </p:cNvPr>
          <p:cNvSpPr txBox="1">
            <a:spLocks/>
          </p:cNvSpPr>
          <p:nvPr/>
        </p:nvSpPr>
        <p:spPr>
          <a:xfrm>
            <a:off x="425884" y="5220222"/>
            <a:ext cx="5423771" cy="1321344"/>
          </a:xfrm>
          <a:prstGeom prst="rect">
            <a:avLst/>
          </a:prstGeom>
          <a:solidFill>
            <a:schemeClr val="accent4">
              <a:lumMod val="50000"/>
              <a:alpha val="55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400" kern="1200" cap="none" spc="1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GUIDE:</a:t>
            </a:r>
          </a:p>
          <a:p>
            <a:r>
              <a:rPr lang="en-US" dirty="0"/>
              <a:t>Dr M Sobhana </a:t>
            </a:r>
          </a:p>
          <a:p>
            <a:r>
              <a:rPr lang="en-US" dirty="0"/>
              <a:t>Sr. Assistant Professor</a:t>
            </a:r>
          </a:p>
        </p:txBody>
      </p:sp>
    </p:spTree>
    <p:extLst>
      <p:ext uri="{BB962C8B-B14F-4D97-AF65-F5344CB8AC3E}">
        <p14:creationId xmlns:p14="http://schemas.microsoft.com/office/powerpoint/2010/main" val="2583275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DEA8753-AAD5-47D6-9EF8-2A0C7F12118E}"/>
              </a:ext>
            </a:extLst>
          </p:cNvPr>
          <p:cNvSpPr>
            <a:spLocks noGrp="1"/>
          </p:cNvSpPr>
          <p:nvPr>
            <p:ph type="sldNum" sz="quarter" idx="4"/>
          </p:nvPr>
        </p:nvSpPr>
        <p:spPr/>
        <p:txBody>
          <a:bodyPr/>
          <a:lstStyle/>
          <a:p>
            <a:fld id="{EA87306C-81BA-4795-A5CA-9392456A8C1E}" type="slidenum">
              <a:rPr lang="en-US" smtClean="0"/>
              <a:pPr/>
              <a:t>10</a:t>
            </a:fld>
            <a:endParaRPr lang="en-US" dirty="0"/>
          </a:p>
        </p:txBody>
      </p:sp>
      <p:sp>
        <p:nvSpPr>
          <p:cNvPr id="10" name="TextBox 9">
            <a:extLst>
              <a:ext uri="{FF2B5EF4-FFF2-40B4-BE49-F238E27FC236}">
                <a16:creationId xmlns:a16="http://schemas.microsoft.com/office/drawing/2014/main" id="{DCC47FEC-07D1-4E1D-BAF8-9F2952411162}"/>
              </a:ext>
            </a:extLst>
          </p:cNvPr>
          <p:cNvSpPr txBox="1"/>
          <p:nvPr/>
        </p:nvSpPr>
        <p:spPr>
          <a:xfrm>
            <a:off x="576262" y="632817"/>
            <a:ext cx="11039475" cy="5878532"/>
          </a:xfrm>
          <a:prstGeom prst="rect">
            <a:avLst/>
          </a:prstGeom>
          <a:noFill/>
        </p:spPr>
        <p:txBody>
          <a:bodyPr wrap="square" rtlCol="0">
            <a:spAutoFit/>
          </a:bodyPr>
          <a:lstStyle/>
          <a:p>
            <a:pPr algn="ctr"/>
            <a:r>
              <a:rPr lang="en-US" sz="1900" b="1" dirty="0">
                <a:latin typeface="Arial" panose="020B0604020202020204" pitchFamily="34" charset="0"/>
                <a:cs typeface="Arial" panose="020B0604020202020204" pitchFamily="34" charset="0"/>
              </a:rPr>
              <a:t>Review on Crop Prediction Using Deep Learning Techniques </a:t>
            </a:r>
            <a:r>
              <a:rPr lang="en-IN" sz="1900" b="1" dirty="0">
                <a:latin typeface="Arial" panose="020B0604020202020204" pitchFamily="34" charset="0"/>
                <a:cs typeface="Arial" panose="020B0604020202020204" pitchFamily="34" charset="0"/>
              </a:rPr>
              <a:t>[3]</a:t>
            </a:r>
          </a:p>
          <a:p>
            <a:pPr algn="just"/>
            <a:endParaRPr lang="en-IN" b="1" dirty="0">
              <a:latin typeface="Arial" panose="020B0604020202020204" pitchFamily="34" charset="0"/>
              <a:cs typeface="Arial" panose="020B0604020202020204" pitchFamily="34" charset="0"/>
            </a:endParaRPr>
          </a:p>
          <a:p>
            <a:pPr algn="just"/>
            <a:endParaRPr lang="en-IN"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Published In: </a:t>
            </a:r>
            <a:r>
              <a:rPr lang="en-US" sz="1600" dirty="0">
                <a:latin typeface="Arial" panose="020B0604020202020204" pitchFamily="34" charset="0"/>
                <a:cs typeface="Arial" panose="020B0604020202020204" pitchFamily="34" charset="0"/>
              </a:rPr>
              <a:t>Journal of Physics: Conference Series</a:t>
            </a:r>
            <a:endParaRPr lang="en-IN" sz="1600"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Methodology: </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 study on the crop yield prediction has been made by different deep learning techniques such as ANN, CNN, DNN, RNN, hybrid network. </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ANN was trained with the data of environmental factors and crop images for the crops such as wheat, barley, sugar beet, potato and sunflower. </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In DNN, In this process plant genotype and other plant growing properties are mapped with the climate to predict the crop yield. The crop of maize and rice were taken and its genotype were mapped and trained with the DNN.</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In LSTM, The crops were monitored based on the vegetative index, whether and climatic data along with all environmental factors where mapped.</a:t>
            </a:r>
            <a:endParaRPr lang="en-IN" b="1"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Advantages:</a:t>
            </a:r>
          </a:p>
          <a:p>
            <a:pPr marL="742950" lvl="1"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All the above techniques has the accuracy above 85% . </a:t>
            </a:r>
          </a:p>
          <a:p>
            <a:pPr marL="742950" lvl="1"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RNN and hybrid network outperforms the other entire network and achieves the accuracy of maximum 90%.</a:t>
            </a:r>
            <a:endParaRPr lang="en-IN" sz="1600"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Disadvantages:</a:t>
            </a:r>
          </a:p>
          <a:p>
            <a:pPr marL="742950" lvl="1"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Combining RNN with hybrid network can also provide a new inference to artificial intelligence in agriculture</a:t>
            </a:r>
            <a:r>
              <a:rPr lang="en-US" sz="1700" dirty="0">
                <a:latin typeface="Arial" panose="020B0604020202020204" pitchFamily="34" charset="0"/>
                <a:cs typeface="Arial" panose="020B0604020202020204" pitchFamily="34" charset="0"/>
              </a:rPr>
              <a:t>.</a:t>
            </a:r>
            <a:endParaRPr lang="en-IN" sz="17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39916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DEA8753-AAD5-47D6-9EF8-2A0C7F12118E}"/>
              </a:ext>
            </a:extLst>
          </p:cNvPr>
          <p:cNvSpPr>
            <a:spLocks noGrp="1"/>
          </p:cNvSpPr>
          <p:nvPr>
            <p:ph type="sldNum" sz="quarter" idx="4"/>
          </p:nvPr>
        </p:nvSpPr>
        <p:spPr/>
        <p:txBody>
          <a:bodyPr/>
          <a:lstStyle/>
          <a:p>
            <a:fld id="{EA87306C-81BA-4795-A5CA-9392456A8C1E}" type="slidenum">
              <a:rPr lang="en-US" smtClean="0"/>
              <a:pPr/>
              <a:t>11</a:t>
            </a:fld>
            <a:endParaRPr lang="en-US" dirty="0"/>
          </a:p>
        </p:txBody>
      </p:sp>
      <p:sp>
        <p:nvSpPr>
          <p:cNvPr id="10" name="TextBox 9">
            <a:extLst>
              <a:ext uri="{FF2B5EF4-FFF2-40B4-BE49-F238E27FC236}">
                <a16:creationId xmlns:a16="http://schemas.microsoft.com/office/drawing/2014/main" id="{DCC47FEC-07D1-4E1D-BAF8-9F2952411162}"/>
              </a:ext>
            </a:extLst>
          </p:cNvPr>
          <p:cNvSpPr txBox="1"/>
          <p:nvPr/>
        </p:nvSpPr>
        <p:spPr>
          <a:xfrm>
            <a:off x="723900" y="535900"/>
            <a:ext cx="10744200" cy="6124754"/>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Prediction of Rice Yield in East China Based on Climate and Agronomic Traits Data Using Artificial Neural Networks and Partial Least Squares Regression </a:t>
            </a:r>
            <a:r>
              <a:rPr lang="en-IN" b="1" dirty="0">
                <a:latin typeface="Arial" panose="020B0604020202020204" pitchFamily="34" charset="0"/>
                <a:cs typeface="Arial" panose="020B0604020202020204" pitchFamily="34" charset="0"/>
              </a:rPr>
              <a:t>[4]</a:t>
            </a:r>
          </a:p>
          <a:p>
            <a:pPr algn="ctr"/>
            <a:endParaRPr lang="en-IN"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Published In: </a:t>
            </a:r>
            <a:r>
              <a:rPr lang="en-IN" sz="1600" dirty="0">
                <a:latin typeface="Arial" panose="020B0604020202020204" pitchFamily="34" charset="0"/>
                <a:cs typeface="Arial" panose="020B0604020202020204" pitchFamily="34" charset="0"/>
              </a:rPr>
              <a:t>Agronomy Journal</a:t>
            </a:r>
          </a:p>
          <a:p>
            <a:pPr algn="just"/>
            <a:endParaRPr lang="en-IN"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Methodology: </a:t>
            </a:r>
          </a:p>
          <a:p>
            <a:pPr marL="285750" indent="-285750" algn="just">
              <a:buFont typeface="Arial" panose="020B0604020202020204" pitchFamily="34" charset="0"/>
              <a:buChar char="•"/>
            </a:pPr>
            <a:r>
              <a:rPr lang="en-IN" sz="1600" dirty="0">
                <a:latin typeface="Arial" panose="020B0604020202020204" pitchFamily="34" charset="0"/>
                <a:cs typeface="Arial" panose="020B0604020202020204" pitchFamily="34" charset="0"/>
              </a:rPr>
              <a:t>In this paper, </a:t>
            </a:r>
            <a:r>
              <a:rPr lang="en-US" sz="1600" dirty="0">
                <a:latin typeface="Arial" panose="020B0604020202020204" pitchFamily="34" charset="0"/>
                <a:cs typeface="Arial" panose="020B0604020202020204" pitchFamily="34" charset="0"/>
              </a:rPr>
              <a:t>rice yields were predicted using a variety of algorithms, including the non-linear tool of feed-forward backpropagation neural networks (FFBN) and the linear model of partial least squares regression (PLSR). </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 PLSR model showed that covariates occurred among the parameters, and modifications should be considered for climate data-based modelling. </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In FFBN, To obtain a best neural network chose a network structure with similar prediction accuracy between the training and testing sets as the optimal architecture.</a:t>
            </a:r>
            <a:endParaRPr lang="en-IN" sz="1600"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Dataset: </a:t>
            </a:r>
            <a:r>
              <a:rPr lang="en-IN" b="1" dirty="0">
                <a:latin typeface="Arial" panose="020B0604020202020204" pitchFamily="34" charset="0"/>
                <a:cs typeface="Arial" panose="020B0604020202020204" pitchFamily="34" charset="0"/>
                <a:hlinkClick r:id="rId2"/>
              </a:rPr>
              <a:t>http://data.sheshiyuanyi.com</a:t>
            </a:r>
            <a:endParaRPr lang="en-IN" b="1"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Advantages: </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 FFBN model showed better prediction performance using the optimum neural network architecture of one hidden layer with 29 neurons.</a:t>
            </a:r>
          </a:p>
          <a:p>
            <a:pPr algn="just"/>
            <a:endParaRPr lang="en-IN" sz="16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Disadvantages:</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Although climate data could be used for rice prediction, proper modifications should be made to improve the reliability and accuracy of the modelling.</a:t>
            </a:r>
            <a:endParaRPr lang="en-IN" sz="16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000724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DEA8753-AAD5-47D6-9EF8-2A0C7F12118E}"/>
              </a:ext>
            </a:extLst>
          </p:cNvPr>
          <p:cNvSpPr>
            <a:spLocks noGrp="1"/>
          </p:cNvSpPr>
          <p:nvPr>
            <p:ph type="sldNum" sz="quarter" idx="4"/>
          </p:nvPr>
        </p:nvSpPr>
        <p:spPr/>
        <p:txBody>
          <a:bodyPr/>
          <a:lstStyle/>
          <a:p>
            <a:fld id="{EA87306C-81BA-4795-A5CA-9392456A8C1E}" type="slidenum">
              <a:rPr lang="en-US" smtClean="0"/>
              <a:pPr/>
              <a:t>12</a:t>
            </a:fld>
            <a:endParaRPr lang="en-US" dirty="0"/>
          </a:p>
        </p:txBody>
      </p:sp>
      <p:sp>
        <p:nvSpPr>
          <p:cNvPr id="10" name="TextBox 9">
            <a:extLst>
              <a:ext uri="{FF2B5EF4-FFF2-40B4-BE49-F238E27FC236}">
                <a16:creationId xmlns:a16="http://schemas.microsoft.com/office/drawing/2014/main" id="{DCC47FEC-07D1-4E1D-BAF8-9F2952411162}"/>
              </a:ext>
            </a:extLst>
          </p:cNvPr>
          <p:cNvSpPr txBox="1"/>
          <p:nvPr/>
        </p:nvSpPr>
        <p:spPr>
          <a:xfrm>
            <a:off x="664369" y="660380"/>
            <a:ext cx="10863262" cy="5463034"/>
          </a:xfrm>
          <a:prstGeom prst="rect">
            <a:avLst/>
          </a:prstGeom>
          <a:noFill/>
        </p:spPr>
        <p:txBody>
          <a:bodyPr wrap="square" rtlCol="0">
            <a:spAutoFit/>
          </a:bodyPr>
          <a:lstStyle/>
          <a:p>
            <a:pPr algn="ctr"/>
            <a:r>
              <a:rPr lang="en-US" sz="1900" b="1" dirty="0">
                <a:latin typeface="Arial" panose="020B0604020202020204" pitchFamily="34" charset="0"/>
                <a:cs typeface="Arial" panose="020B0604020202020204" pitchFamily="34" charset="0"/>
              </a:rPr>
              <a:t>Crop Yield Prediction using Machine Learning</a:t>
            </a:r>
            <a:r>
              <a:rPr lang="en-IN" sz="1900" b="1" dirty="0">
                <a:latin typeface="Arial" panose="020B0604020202020204" pitchFamily="34" charset="0"/>
                <a:cs typeface="Arial" panose="020B0604020202020204" pitchFamily="34" charset="0"/>
              </a:rPr>
              <a:t> [5]</a:t>
            </a:r>
          </a:p>
          <a:p>
            <a:pPr algn="ctr"/>
            <a:endParaRPr lang="en-IN" sz="19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Published In: </a:t>
            </a:r>
            <a:r>
              <a:rPr lang="en-US" sz="1700" dirty="0">
                <a:latin typeface="Arial" panose="020B0604020202020204" pitchFamily="34" charset="0"/>
                <a:cs typeface="Arial" panose="020B0604020202020204" pitchFamily="34" charset="0"/>
              </a:rPr>
              <a:t>International Journal of Science and Research</a:t>
            </a:r>
          </a:p>
          <a:p>
            <a:pPr algn="just"/>
            <a:endParaRPr lang="en-IN"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Methodology: </a:t>
            </a:r>
          </a:p>
          <a:p>
            <a:pPr marL="285750" indent="-285750" algn="just">
              <a:buFont typeface="Arial" panose="020B0604020202020204" pitchFamily="34" charset="0"/>
              <a:buChar char="•"/>
            </a:pPr>
            <a:r>
              <a:rPr lang="en-IN" sz="1700" dirty="0">
                <a:latin typeface="Arial" panose="020B0604020202020204" pitchFamily="34" charset="0"/>
                <a:cs typeface="Arial" panose="020B0604020202020204" pitchFamily="34" charset="0"/>
              </a:rPr>
              <a:t>In this paper, </a:t>
            </a:r>
            <a:r>
              <a:rPr lang="en-US" sz="1700" dirty="0">
                <a:latin typeface="Arial" panose="020B0604020202020204" pitchFamily="34" charset="0"/>
                <a:cs typeface="Arial" panose="020B0604020202020204" pitchFamily="34" charset="0"/>
              </a:rPr>
              <a:t>machine learning algorithms were used to predict the yield of crop before cultivating onto the agricultural field. </a:t>
            </a:r>
          </a:p>
          <a:p>
            <a:pPr marL="285750"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Random forest algorithm is used by analyzing all issues of weather, temperature, humidity, rainfall, moisture etc. </a:t>
            </a:r>
          </a:p>
          <a:p>
            <a:pPr marL="285750"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It operates by constructing a multitude of decision trees during training tree &amp; generating the output of the class that is the mode of the classes or mean prediction of the individual trees.</a:t>
            </a:r>
          </a:p>
          <a:p>
            <a:pPr algn="just"/>
            <a:endParaRPr lang="en-IN"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Advantages:</a:t>
            </a:r>
          </a:p>
          <a:p>
            <a:pPr marL="742950" lvl="1"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The developed webpage is user friendly and the accuracy of the predictions are above 75% in all the crops.</a:t>
            </a:r>
          </a:p>
          <a:p>
            <a:pPr lvl="1" algn="just"/>
            <a:endParaRPr lang="en-IN" sz="16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Disadvantages:</a:t>
            </a:r>
          </a:p>
          <a:p>
            <a:pPr marL="742950" lvl="1"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Random forest creates a lot of trees and combines their outputs so the complexity is high.</a:t>
            </a:r>
          </a:p>
          <a:p>
            <a:pPr marL="742950" lvl="1"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It require much more time to train as compared to decision trees as it generates a lot of trees and make a decision on majority of votes</a:t>
            </a:r>
            <a:endParaRPr lang="en-IN" sz="1700" dirty="0"/>
          </a:p>
        </p:txBody>
      </p:sp>
    </p:spTree>
    <p:extLst>
      <p:ext uri="{BB962C8B-B14F-4D97-AF65-F5344CB8AC3E}">
        <p14:creationId xmlns:p14="http://schemas.microsoft.com/office/powerpoint/2010/main" val="924490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DEA8753-AAD5-47D6-9EF8-2A0C7F12118E}"/>
              </a:ext>
            </a:extLst>
          </p:cNvPr>
          <p:cNvSpPr>
            <a:spLocks noGrp="1"/>
          </p:cNvSpPr>
          <p:nvPr>
            <p:ph type="sldNum" sz="quarter" idx="4"/>
          </p:nvPr>
        </p:nvSpPr>
        <p:spPr/>
        <p:txBody>
          <a:bodyPr/>
          <a:lstStyle/>
          <a:p>
            <a:fld id="{EA87306C-81BA-4795-A5CA-9392456A8C1E}" type="slidenum">
              <a:rPr lang="en-US" smtClean="0"/>
              <a:pPr/>
              <a:t>13</a:t>
            </a:fld>
            <a:endParaRPr lang="en-US" dirty="0"/>
          </a:p>
        </p:txBody>
      </p:sp>
      <p:sp>
        <p:nvSpPr>
          <p:cNvPr id="10" name="TextBox 9">
            <a:extLst>
              <a:ext uri="{FF2B5EF4-FFF2-40B4-BE49-F238E27FC236}">
                <a16:creationId xmlns:a16="http://schemas.microsoft.com/office/drawing/2014/main" id="{DCC47FEC-07D1-4E1D-BAF8-9F2952411162}"/>
              </a:ext>
            </a:extLst>
          </p:cNvPr>
          <p:cNvSpPr txBox="1"/>
          <p:nvPr/>
        </p:nvSpPr>
        <p:spPr>
          <a:xfrm>
            <a:off x="452437" y="458956"/>
            <a:ext cx="11287125" cy="5940088"/>
          </a:xfrm>
          <a:prstGeom prst="rect">
            <a:avLst/>
          </a:prstGeom>
          <a:noFill/>
        </p:spPr>
        <p:txBody>
          <a:bodyPr wrap="square" rtlCol="0">
            <a:spAutoFit/>
          </a:bodyPr>
          <a:lstStyle/>
          <a:p>
            <a:pPr algn="ctr"/>
            <a:r>
              <a:rPr lang="en-US" sz="1800" b="1" dirty="0">
                <a:effectLst/>
                <a:latin typeface="Arial" panose="020B0604020202020204" pitchFamily="34" charset="0"/>
                <a:ea typeface="Times New Roman" panose="02020603050405020304" pitchFamily="18" charset="0"/>
                <a:cs typeface="Arial" panose="020B0604020202020204" pitchFamily="34" charset="0"/>
              </a:rPr>
              <a:t>Deep Learning with Particle Swarm Based Hyper Parameter Tuning Based Crop Recommendation for Better Crop Yield for Precision Agriculture [6]</a:t>
            </a:r>
            <a:endParaRPr lang="en-IN" sz="1900" b="1" dirty="0">
              <a:latin typeface="Arial" panose="020B0604020202020204" pitchFamily="34" charset="0"/>
              <a:cs typeface="Arial" panose="020B0604020202020204" pitchFamily="34" charset="0"/>
            </a:endParaRPr>
          </a:p>
          <a:p>
            <a:pPr algn="ctr"/>
            <a:endParaRPr lang="en-IN" sz="1600" b="1" dirty="0">
              <a:latin typeface="Arial" panose="020B0604020202020204" pitchFamily="34" charset="0"/>
              <a:cs typeface="Arial" panose="020B0604020202020204" pitchFamily="34" charset="0"/>
            </a:endParaRPr>
          </a:p>
          <a:p>
            <a:pPr algn="just"/>
            <a:r>
              <a:rPr lang="en-IN" sz="1600" b="1" dirty="0">
                <a:latin typeface="Arial" panose="020B0604020202020204" pitchFamily="34" charset="0"/>
                <a:cs typeface="Arial" panose="020B0604020202020204" pitchFamily="34" charset="0"/>
              </a:rPr>
              <a:t>Published In: </a:t>
            </a:r>
            <a:r>
              <a:rPr lang="en-IN" sz="1700" dirty="0">
                <a:effectLst/>
                <a:latin typeface="Arial" panose="020B0604020202020204" pitchFamily="34" charset="0"/>
                <a:ea typeface="Times New Roman" panose="02020603050405020304" pitchFamily="18" charset="0"/>
                <a:cs typeface="Arial" panose="020B0604020202020204" pitchFamily="34" charset="0"/>
              </a:rPr>
              <a:t>Indian Journal of Science and Technology</a:t>
            </a:r>
            <a:endParaRPr lang="en-US" sz="1700" dirty="0">
              <a:latin typeface="Arial" panose="020B0604020202020204" pitchFamily="34" charset="0"/>
              <a:cs typeface="Arial" panose="020B0604020202020204" pitchFamily="34" charset="0"/>
            </a:endParaRPr>
          </a:p>
          <a:p>
            <a:pPr algn="just"/>
            <a:endParaRPr lang="en-IN" sz="1600" dirty="0">
              <a:latin typeface="Arial" panose="020B0604020202020204" pitchFamily="34" charset="0"/>
              <a:cs typeface="Arial" panose="020B0604020202020204" pitchFamily="34" charset="0"/>
            </a:endParaRPr>
          </a:p>
          <a:p>
            <a:pPr algn="just"/>
            <a:r>
              <a:rPr lang="en-IN" sz="1600" b="1" dirty="0">
                <a:latin typeface="Arial" panose="020B0604020202020204" pitchFamily="34" charset="0"/>
                <a:cs typeface="Arial" panose="020B0604020202020204" pitchFamily="34" charset="0"/>
              </a:rPr>
              <a:t>Methodology: </a:t>
            </a:r>
          </a:p>
          <a:p>
            <a:pPr marL="342900" lvl="0" indent="-342900" algn="just">
              <a:spcAft>
                <a:spcPts val="600"/>
              </a:spcAft>
              <a:buFont typeface="Arial" panose="020B0604020202020204" pitchFamily="34" charset="0"/>
              <a:buChar char="•"/>
            </a:pPr>
            <a:r>
              <a:rPr lang="en-IN" sz="1600" dirty="0">
                <a:effectLst/>
                <a:latin typeface="Arial" panose="020B0604020202020204" pitchFamily="34" charset="0"/>
                <a:ea typeface="Times New Roman" panose="02020603050405020304" pitchFamily="18" charset="0"/>
                <a:cs typeface="Arial" panose="020B0604020202020204" pitchFamily="34" charset="0"/>
              </a:rPr>
              <a:t>Deep learning method is adopted in this work. Historical data on crop productions and climate data is used in this work.</a:t>
            </a:r>
          </a:p>
          <a:p>
            <a:pPr marL="342900" lvl="0" indent="-342900" algn="just">
              <a:spcAft>
                <a:spcPts val="600"/>
              </a:spcAft>
              <a:buFont typeface="Arial" panose="020B0604020202020204" pitchFamily="34" charset="0"/>
              <a:buChar char="•"/>
            </a:pPr>
            <a:r>
              <a:rPr lang="en-IN" sz="1600" dirty="0">
                <a:effectLst/>
                <a:latin typeface="Arial" panose="020B0604020202020204" pitchFamily="34" charset="0"/>
                <a:ea typeface="Times New Roman" panose="02020603050405020304" pitchFamily="18" charset="0"/>
                <a:cs typeface="Arial" panose="020B0604020202020204" pitchFamily="34" charset="0"/>
              </a:rPr>
              <a:t>The data is then pre-processed followed by predictions using a Modified DNN (Deep Neural Networks) and PSO (Particle Swarm Optimization) called PSO-MDNN for recommending crop cultivation. </a:t>
            </a:r>
          </a:p>
          <a:p>
            <a:pPr marL="342900" lvl="0" indent="-342900" algn="just">
              <a:spcAft>
                <a:spcPts val="600"/>
              </a:spcAft>
              <a:buFont typeface="Arial" panose="020B0604020202020204" pitchFamily="34" charset="0"/>
              <a:buChar char="•"/>
            </a:pPr>
            <a:r>
              <a:rPr lang="en-IN" sz="1600" dirty="0">
                <a:effectLst/>
                <a:latin typeface="Arial" panose="020B0604020202020204" pitchFamily="34" charset="0"/>
                <a:ea typeface="Times New Roman" panose="02020603050405020304" pitchFamily="18" charset="0"/>
                <a:cs typeface="Arial" panose="020B0604020202020204" pitchFamily="34" charset="0"/>
              </a:rPr>
              <a:t>This work proposed MDNN where the weight matrices are calculated with L2 regularization and PSO utilized to tune the hyper parameters of MDNN and its network structure.</a:t>
            </a:r>
          </a:p>
          <a:p>
            <a:pPr marL="342900" lvl="0" indent="-342900" algn="just">
              <a:spcAft>
                <a:spcPts val="600"/>
              </a:spcAft>
              <a:buFont typeface="Arial" panose="020B0604020202020204" pitchFamily="34" charset="0"/>
              <a:buChar char="•"/>
            </a:pPr>
            <a:r>
              <a:rPr lang="en-IN" sz="1600" dirty="0">
                <a:effectLst/>
                <a:latin typeface="Arial" panose="020B0604020202020204" pitchFamily="34" charset="0"/>
                <a:ea typeface="Times New Roman" panose="02020603050405020304" pitchFamily="18" charset="0"/>
                <a:cs typeface="Arial" panose="020B0604020202020204" pitchFamily="34" charset="0"/>
              </a:rPr>
              <a:t>In this paper, different algorithms like Decision-Tree, KNN, Random-Forest, are compared.</a:t>
            </a:r>
          </a:p>
          <a:p>
            <a:pPr marL="285750" lvl="0" indent="-285750" algn="just">
              <a:spcAft>
                <a:spcPts val="600"/>
              </a:spcAft>
              <a:buFont typeface="Arial" panose="020B0604020202020204" pitchFamily="34" charset="0"/>
              <a:buChar char="•"/>
            </a:pPr>
            <a:endParaRPr lang="en-IN" sz="1700" dirty="0">
              <a:effectLst/>
              <a:latin typeface="Arial" panose="020B0604020202020204" pitchFamily="34" charset="0"/>
              <a:ea typeface="Times New Roman" panose="02020603050405020304" pitchFamily="18" charset="0"/>
              <a:cs typeface="Arial" panose="020B0604020202020204" pitchFamily="34" charset="0"/>
            </a:endParaRPr>
          </a:p>
          <a:p>
            <a:pPr algn="just"/>
            <a:r>
              <a:rPr lang="en-IN" sz="1600" b="1" dirty="0">
                <a:latin typeface="Arial" panose="020B0604020202020204" pitchFamily="34" charset="0"/>
                <a:cs typeface="Arial" panose="020B0604020202020204" pitchFamily="34" charset="0"/>
              </a:rPr>
              <a:t>Advantages:</a:t>
            </a:r>
          </a:p>
          <a:p>
            <a:pPr marL="342900" lvl="0" indent="-342900" algn="just">
              <a:spcAft>
                <a:spcPts val="600"/>
              </a:spcAft>
              <a:buFont typeface="Arial" panose="020B0604020202020204" pitchFamily="34" charset="0"/>
              <a:buChar char="•"/>
            </a:pPr>
            <a:r>
              <a:rPr lang="en-IN" sz="1600" dirty="0">
                <a:effectLst/>
                <a:latin typeface="Arial" panose="020B0604020202020204" pitchFamily="34" charset="0"/>
                <a:ea typeface="Times New Roman" panose="02020603050405020304" pitchFamily="18" charset="0"/>
                <a:cs typeface="Arial" panose="020B0604020202020204" pitchFamily="34" charset="0"/>
              </a:rPr>
              <a:t>It could be used in future yield predictions of crops with accuracy value of 95.49%.</a:t>
            </a:r>
          </a:p>
          <a:p>
            <a:pPr marL="342900" lvl="0" indent="-342900" algn="just">
              <a:spcAft>
                <a:spcPts val="600"/>
              </a:spcAft>
              <a:buFont typeface="Arial" panose="020B0604020202020204" pitchFamily="34" charset="0"/>
              <a:buChar char="•"/>
            </a:pPr>
            <a:r>
              <a:rPr lang="en-IN" sz="1600" dirty="0">
                <a:effectLst/>
                <a:latin typeface="Arial" panose="020B0604020202020204" pitchFamily="34" charset="0"/>
                <a:ea typeface="Times New Roman" panose="02020603050405020304" pitchFamily="18" charset="0"/>
                <a:cs typeface="Arial" panose="020B0604020202020204" pitchFamily="34" charset="0"/>
              </a:rPr>
              <a:t>The accuracy is more compared to other techniques in its benchmarks such as Dec-Tree, KNN, R-forest, Neu-Net.</a:t>
            </a:r>
          </a:p>
          <a:p>
            <a:pPr lvl="1" algn="just"/>
            <a:endParaRPr lang="en-IN" sz="1600" dirty="0">
              <a:latin typeface="Arial" panose="020B0604020202020204" pitchFamily="34" charset="0"/>
              <a:cs typeface="Arial" panose="020B0604020202020204" pitchFamily="34" charset="0"/>
            </a:endParaRPr>
          </a:p>
          <a:p>
            <a:pPr algn="just"/>
            <a:r>
              <a:rPr lang="en-IN" sz="1600" b="1" dirty="0">
                <a:latin typeface="Arial" panose="020B0604020202020204" pitchFamily="34" charset="0"/>
                <a:cs typeface="Arial" panose="020B0604020202020204" pitchFamily="34" charset="0"/>
              </a:rPr>
              <a:t>Disadvantages:</a:t>
            </a:r>
          </a:p>
          <a:p>
            <a:pPr marL="285750" indent="-285750" algn="jus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It could be extended with a hybrid model as either low-yielding or high-yielding based on its relative performance against other hybrids at the same application of producing crop recommendation.</a:t>
            </a:r>
          </a:p>
          <a:p>
            <a:pPr algn="just"/>
            <a:endParaRPr lang="en-IN"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9886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DEA8753-AAD5-47D6-9EF8-2A0C7F12118E}"/>
              </a:ext>
            </a:extLst>
          </p:cNvPr>
          <p:cNvSpPr>
            <a:spLocks noGrp="1"/>
          </p:cNvSpPr>
          <p:nvPr>
            <p:ph type="sldNum" sz="quarter" idx="4"/>
          </p:nvPr>
        </p:nvSpPr>
        <p:spPr/>
        <p:txBody>
          <a:bodyPr/>
          <a:lstStyle/>
          <a:p>
            <a:fld id="{EA87306C-81BA-4795-A5CA-9392456A8C1E}" type="slidenum">
              <a:rPr lang="en-US" smtClean="0"/>
              <a:pPr/>
              <a:t>14</a:t>
            </a:fld>
            <a:endParaRPr lang="en-US" dirty="0"/>
          </a:p>
        </p:txBody>
      </p:sp>
      <p:sp>
        <p:nvSpPr>
          <p:cNvPr id="10" name="TextBox 9">
            <a:extLst>
              <a:ext uri="{FF2B5EF4-FFF2-40B4-BE49-F238E27FC236}">
                <a16:creationId xmlns:a16="http://schemas.microsoft.com/office/drawing/2014/main" id="{DCC47FEC-07D1-4E1D-BAF8-9F2952411162}"/>
              </a:ext>
            </a:extLst>
          </p:cNvPr>
          <p:cNvSpPr txBox="1"/>
          <p:nvPr/>
        </p:nvSpPr>
        <p:spPr>
          <a:xfrm>
            <a:off x="452437" y="321825"/>
            <a:ext cx="11287125" cy="6217087"/>
          </a:xfrm>
          <a:prstGeom prst="rect">
            <a:avLst/>
          </a:prstGeom>
          <a:noFill/>
        </p:spPr>
        <p:txBody>
          <a:bodyPr wrap="square" rtlCol="0">
            <a:spAutoFit/>
          </a:bodyPr>
          <a:lstStyle/>
          <a:p>
            <a:pPr lvl="1" algn="ctr">
              <a:lnSpc>
                <a:spcPct val="150000"/>
              </a:lnSpc>
              <a:spcAft>
                <a:spcPts val="600"/>
              </a:spcAft>
            </a:pPr>
            <a:r>
              <a:rPr lang="en-US" b="1" dirty="0">
                <a:effectLst/>
                <a:latin typeface="Arial" panose="020B0604020202020204" pitchFamily="34" charset="0"/>
                <a:ea typeface="Times New Roman" panose="02020603050405020304" pitchFamily="18" charset="0"/>
                <a:cs typeface="Arial" panose="020B0604020202020204" pitchFamily="34" charset="0"/>
              </a:rPr>
              <a:t>Predicting Yield of the Crop Using Machine Learning Algorithm [7]</a:t>
            </a:r>
            <a:endParaRPr lang="en-IN" dirty="0">
              <a:effectLst/>
              <a:latin typeface="Arial" panose="020B0604020202020204" pitchFamily="34" charset="0"/>
              <a:ea typeface="Times New Roman" panose="02020603050405020304" pitchFamily="18" charset="0"/>
              <a:cs typeface="Arial" panose="020B0604020202020204" pitchFamily="34" charset="0"/>
            </a:endParaRPr>
          </a:p>
          <a:p>
            <a:pPr algn="ctr"/>
            <a:endParaRPr lang="en-IN" b="1" dirty="0">
              <a:latin typeface="Arial" panose="020B0604020202020204" pitchFamily="34" charset="0"/>
              <a:cs typeface="Arial" panose="020B0604020202020204" pitchFamily="34" charset="0"/>
            </a:endParaRPr>
          </a:p>
          <a:p>
            <a:pPr algn="just"/>
            <a:r>
              <a:rPr lang="en-IN" sz="1600" b="1" dirty="0">
                <a:latin typeface="Arial" panose="020B0604020202020204" pitchFamily="34" charset="0"/>
                <a:cs typeface="Arial" panose="020B0604020202020204" pitchFamily="34" charset="0"/>
              </a:rPr>
              <a:t>Published In: </a:t>
            </a:r>
            <a:r>
              <a:rPr lang="en-IN" sz="1800" dirty="0">
                <a:effectLst/>
                <a:latin typeface="Times New Roman" panose="02020603050405020304" pitchFamily="18" charset="0"/>
                <a:ea typeface="Times New Roman" panose="02020603050405020304" pitchFamily="18" charset="0"/>
              </a:rPr>
              <a:t>International Journal of Engineering Sciences &amp; Research Technology </a:t>
            </a:r>
            <a:endParaRPr lang="en-US" sz="1600" dirty="0">
              <a:latin typeface="Arial" panose="020B0604020202020204" pitchFamily="34" charset="0"/>
              <a:cs typeface="Arial" panose="020B0604020202020204" pitchFamily="34" charset="0"/>
            </a:endParaRPr>
          </a:p>
          <a:p>
            <a:pPr algn="just"/>
            <a:endParaRPr lang="en-IN" sz="1600" dirty="0">
              <a:latin typeface="Arial" panose="020B0604020202020204" pitchFamily="34" charset="0"/>
              <a:cs typeface="Arial" panose="020B0604020202020204" pitchFamily="34" charset="0"/>
            </a:endParaRPr>
          </a:p>
          <a:p>
            <a:pPr algn="just"/>
            <a:r>
              <a:rPr lang="en-IN" sz="1600" b="1" dirty="0">
                <a:latin typeface="Arial" panose="020B0604020202020204" pitchFamily="34" charset="0"/>
                <a:cs typeface="Arial" panose="020B0604020202020204" pitchFamily="34" charset="0"/>
              </a:rPr>
              <a:t>Methodology: </a:t>
            </a:r>
          </a:p>
          <a:p>
            <a:pPr marL="342900" lvl="0" indent="-342900" algn="just">
              <a:spcAft>
                <a:spcPts val="600"/>
              </a:spcAft>
              <a:buSzPts val="1300"/>
              <a:buFont typeface="Symbol" panose="05050102010706020507" pitchFamily="18" charset="2"/>
              <a:buChar char=""/>
            </a:pPr>
            <a:r>
              <a:rPr lang="en-US" sz="1600" dirty="0">
                <a:effectLst/>
                <a:latin typeface="Arial" panose="020B0604020202020204" pitchFamily="34" charset="0"/>
                <a:ea typeface="Times New Roman" panose="02020603050405020304" pitchFamily="18" charset="0"/>
                <a:cs typeface="Arial" panose="020B0604020202020204" pitchFamily="34" charset="0"/>
              </a:rPr>
              <a:t>This paper uses R programming with Machine Learning techniques. R is the leading tool for statistics, data analysis, and machine learning. </a:t>
            </a:r>
            <a:endParaRPr lang="en-IN" sz="16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spcAft>
                <a:spcPts val="600"/>
              </a:spcAft>
              <a:buSzPts val="1300"/>
              <a:buFont typeface="Symbol" panose="05050102010706020507" pitchFamily="18" charset="2"/>
              <a:buChar char=""/>
            </a:pPr>
            <a:r>
              <a:rPr lang="en-US" sz="1600" dirty="0">
                <a:effectLst/>
                <a:latin typeface="Arial" panose="020B0604020202020204" pitchFamily="34" charset="0"/>
                <a:ea typeface="Times New Roman" panose="02020603050405020304" pitchFamily="18" charset="0"/>
                <a:cs typeface="Arial" panose="020B0604020202020204" pitchFamily="34" charset="0"/>
              </a:rPr>
              <a:t>This was sourced for the years 1997 to 2013 for different seasons like Kharif and Rabi of rice production. From the vast initial dataset Split the loaded data sets into two sets such as training data and test data in the split ratio of 67% and 33%.</a:t>
            </a:r>
            <a:endParaRPr lang="en-IN" sz="16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buSzPts val="1300"/>
              <a:buFont typeface="Symbol" panose="05050102010706020507" pitchFamily="18" charset="2"/>
              <a:buChar char=""/>
            </a:pPr>
            <a:r>
              <a:rPr lang="en-US" sz="1600" dirty="0">
                <a:effectLst/>
                <a:latin typeface="Arial" panose="020B0604020202020204" pitchFamily="34" charset="0"/>
                <a:ea typeface="Times New Roman" panose="02020603050405020304" pitchFamily="18" charset="0"/>
                <a:cs typeface="Arial" panose="020B0604020202020204" pitchFamily="34" charset="0"/>
              </a:rPr>
              <a:t>Then calculate Mean and Standard Deviation for needed tuples and then summarize the data sets. Compare the summarized data list and the original data sets &amp; calculate the probability. </a:t>
            </a:r>
            <a:endParaRPr lang="en-IN" sz="16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buSzPts val="1300"/>
              <a:buFont typeface="Symbol" panose="05050102010706020507" pitchFamily="18" charset="2"/>
              <a:buChar char=""/>
            </a:pPr>
            <a:r>
              <a:rPr lang="en-US" sz="1600" dirty="0">
                <a:effectLst/>
                <a:latin typeface="Arial" panose="020B0604020202020204" pitchFamily="34" charset="0"/>
                <a:ea typeface="Times New Roman" panose="02020603050405020304" pitchFamily="18" charset="0"/>
                <a:cs typeface="Arial" panose="020B0604020202020204" pitchFamily="34" charset="0"/>
              </a:rPr>
              <a:t>Based on the result the largest probability produced is taken for prediction. The accuracy can be predicted by comparing the resultant class value with the test data set. The accuracy can range from 0% to 100%.</a:t>
            </a:r>
            <a:endParaRPr lang="en-IN" sz="1600" dirty="0">
              <a:effectLst/>
              <a:latin typeface="Arial" panose="020B0604020202020204" pitchFamily="34" charset="0"/>
              <a:ea typeface="Times New Roman" panose="02020603050405020304" pitchFamily="18" charset="0"/>
              <a:cs typeface="Arial" panose="020B0604020202020204" pitchFamily="34" charset="0"/>
            </a:endParaRPr>
          </a:p>
          <a:p>
            <a:pPr marL="285750" lvl="0" indent="-285750" algn="just">
              <a:spcAft>
                <a:spcPts val="600"/>
              </a:spcAft>
              <a:buFont typeface="Arial" panose="020B0604020202020204" pitchFamily="34" charset="0"/>
              <a:buChar char="•"/>
            </a:pPr>
            <a:endParaRPr lang="en-IN" sz="1700" dirty="0">
              <a:effectLst/>
              <a:latin typeface="Arial" panose="020B0604020202020204" pitchFamily="34" charset="0"/>
              <a:ea typeface="Times New Roman" panose="02020603050405020304" pitchFamily="18" charset="0"/>
              <a:cs typeface="Arial" panose="020B0604020202020204" pitchFamily="34" charset="0"/>
            </a:endParaRPr>
          </a:p>
          <a:p>
            <a:pPr algn="just"/>
            <a:r>
              <a:rPr lang="en-IN" sz="1600" b="1" dirty="0">
                <a:latin typeface="Arial" panose="020B0604020202020204" pitchFamily="34" charset="0"/>
                <a:cs typeface="Arial" panose="020B0604020202020204" pitchFamily="34" charset="0"/>
              </a:rPr>
              <a:t>Advantages:</a:t>
            </a:r>
          </a:p>
          <a:p>
            <a:pPr marL="342900" lvl="0" indent="-342900" algn="just">
              <a:spcAft>
                <a:spcPts val="600"/>
              </a:spcAft>
              <a:buSzPts val="1300"/>
              <a:buFont typeface="Symbol" panose="05050102010706020507" pitchFamily="18" charset="2"/>
              <a:buChar char=""/>
            </a:pPr>
            <a:r>
              <a:rPr lang="en-US" sz="1600" dirty="0">
                <a:effectLst/>
                <a:latin typeface="Arial" panose="020B0604020202020204" pitchFamily="34" charset="0"/>
                <a:ea typeface="Times New Roman" panose="02020603050405020304" pitchFamily="18" charset="0"/>
                <a:cs typeface="Arial" panose="020B0604020202020204" pitchFamily="34" charset="0"/>
              </a:rPr>
              <a:t>The Random Forest algorithm achieves a largest number of crop yield models with the lowest models. </a:t>
            </a:r>
            <a:endParaRPr lang="en-IN" sz="16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spcAft>
                <a:spcPts val="600"/>
              </a:spcAft>
              <a:buSzPts val="1300"/>
              <a:buFont typeface="Symbol" panose="05050102010706020507" pitchFamily="18" charset="2"/>
              <a:buChar char=""/>
            </a:pPr>
            <a:r>
              <a:rPr lang="en-US" sz="1600" dirty="0">
                <a:effectLst/>
                <a:latin typeface="Arial" panose="020B0604020202020204" pitchFamily="34" charset="0"/>
                <a:ea typeface="Times New Roman" panose="02020603050405020304" pitchFamily="18" charset="0"/>
                <a:cs typeface="Arial" panose="020B0604020202020204" pitchFamily="34" charset="0"/>
              </a:rPr>
              <a:t>It is suitable for massive crop yield prediction in agricultural planning.</a:t>
            </a:r>
            <a:endParaRPr lang="en-IN" sz="1600" dirty="0">
              <a:effectLst/>
              <a:latin typeface="Arial" panose="020B0604020202020204" pitchFamily="34" charset="0"/>
              <a:ea typeface="Times New Roman" panose="02020603050405020304" pitchFamily="18" charset="0"/>
              <a:cs typeface="Arial" panose="020B0604020202020204" pitchFamily="34" charset="0"/>
            </a:endParaRPr>
          </a:p>
          <a:p>
            <a:pPr lvl="1" algn="just"/>
            <a:endParaRPr lang="en-IN" sz="1600" dirty="0">
              <a:latin typeface="Arial" panose="020B0604020202020204" pitchFamily="34" charset="0"/>
              <a:cs typeface="Arial" panose="020B0604020202020204" pitchFamily="34" charset="0"/>
            </a:endParaRPr>
          </a:p>
          <a:p>
            <a:pPr algn="just"/>
            <a:r>
              <a:rPr lang="en-IN" sz="1600" b="1" dirty="0">
                <a:latin typeface="Arial" panose="020B0604020202020204" pitchFamily="34" charset="0"/>
                <a:cs typeface="Arial" panose="020B0604020202020204" pitchFamily="34" charset="0"/>
              </a:rPr>
              <a:t>Disadvantages:</a:t>
            </a:r>
          </a:p>
          <a:p>
            <a:pPr marL="342900" lvl="0" indent="-342900" algn="just">
              <a:buSzPts val="1300"/>
              <a:buFont typeface="Symbol" panose="05050102010706020507" pitchFamily="18" charset="2"/>
              <a:buChar char=""/>
            </a:pPr>
            <a:r>
              <a:rPr lang="en-US" sz="1600" dirty="0">
                <a:effectLst/>
                <a:latin typeface="Arial" panose="020B0604020202020204" pitchFamily="34" charset="0"/>
                <a:ea typeface="Times New Roman" panose="02020603050405020304" pitchFamily="18" charset="0"/>
                <a:cs typeface="Arial" panose="020B0604020202020204" pitchFamily="34" charset="0"/>
              </a:rPr>
              <a:t>The dataset includes very few attributes that would not give accurate predictions.</a:t>
            </a:r>
            <a:endParaRPr lang="en-IN" sz="1600" dirty="0">
              <a:effectLst/>
              <a:latin typeface="Arial" panose="020B0604020202020204" pitchFamily="34" charset="0"/>
              <a:ea typeface="Times New Roman" panose="02020603050405020304" pitchFamily="18" charset="0"/>
              <a:cs typeface="Arial" panose="020B0604020202020204" pitchFamily="34" charset="0"/>
            </a:endParaRPr>
          </a:p>
          <a:p>
            <a:pPr algn="just"/>
            <a:endParaRPr lang="en-IN"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9415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DEA8753-AAD5-47D6-9EF8-2A0C7F12118E}"/>
              </a:ext>
            </a:extLst>
          </p:cNvPr>
          <p:cNvSpPr>
            <a:spLocks noGrp="1"/>
          </p:cNvSpPr>
          <p:nvPr>
            <p:ph type="sldNum" sz="quarter" idx="4"/>
          </p:nvPr>
        </p:nvSpPr>
        <p:spPr/>
        <p:txBody>
          <a:bodyPr/>
          <a:lstStyle/>
          <a:p>
            <a:fld id="{EA87306C-81BA-4795-A5CA-9392456A8C1E}" type="slidenum">
              <a:rPr lang="en-US" smtClean="0"/>
              <a:pPr/>
              <a:t>15</a:t>
            </a:fld>
            <a:endParaRPr lang="en-US" dirty="0"/>
          </a:p>
        </p:txBody>
      </p:sp>
      <p:sp>
        <p:nvSpPr>
          <p:cNvPr id="10" name="TextBox 9">
            <a:extLst>
              <a:ext uri="{FF2B5EF4-FFF2-40B4-BE49-F238E27FC236}">
                <a16:creationId xmlns:a16="http://schemas.microsoft.com/office/drawing/2014/main" id="{DCC47FEC-07D1-4E1D-BAF8-9F2952411162}"/>
              </a:ext>
            </a:extLst>
          </p:cNvPr>
          <p:cNvSpPr txBox="1"/>
          <p:nvPr/>
        </p:nvSpPr>
        <p:spPr>
          <a:xfrm>
            <a:off x="452437" y="477818"/>
            <a:ext cx="11287125" cy="5878532"/>
          </a:xfrm>
          <a:prstGeom prst="rect">
            <a:avLst/>
          </a:prstGeom>
          <a:noFill/>
        </p:spPr>
        <p:txBody>
          <a:bodyPr wrap="square" rtlCol="0">
            <a:spAutoFit/>
          </a:bodyPr>
          <a:lstStyle/>
          <a:p>
            <a:pPr lvl="1" algn="ctr"/>
            <a:r>
              <a:rPr lang="en-US" sz="1800" b="1" dirty="0">
                <a:effectLst/>
                <a:latin typeface="Arial" panose="020B0604020202020204" pitchFamily="34" charset="0"/>
                <a:ea typeface="Times New Roman" panose="02020603050405020304" pitchFamily="18" charset="0"/>
                <a:cs typeface="Arial" panose="020B0604020202020204" pitchFamily="34" charset="0"/>
              </a:rPr>
              <a:t>Heuristic Prediction of Crop Yield using Machine Learning Technique [8]</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algn="ctr"/>
            <a:endParaRPr lang="en-IN" b="1" dirty="0">
              <a:latin typeface="Arial" panose="020B0604020202020204" pitchFamily="34" charset="0"/>
              <a:cs typeface="Arial" panose="020B0604020202020204" pitchFamily="34" charset="0"/>
            </a:endParaRPr>
          </a:p>
          <a:p>
            <a:pPr algn="just"/>
            <a:r>
              <a:rPr lang="en-IN" sz="1600" b="1" dirty="0">
                <a:latin typeface="Arial" panose="020B0604020202020204" pitchFamily="34" charset="0"/>
                <a:cs typeface="Arial" panose="020B0604020202020204" pitchFamily="34" charset="0"/>
              </a:rPr>
              <a:t>Published In: </a:t>
            </a:r>
            <a:r>
              <a:rPr lang="en-IN" sz="1700" dirty="0">
                <a:effectLst/>
                <a:latin typeface="Arial" panose="020B0604020202020204" pitchFamily="34" charset="0"/>
                <a:ea typeface="Times New Roman" panose="02020603050405020304" pitchFamily="18" charset="0"/>
                <a:cs typeface="Arial" panose="020B0604020202020204" pitchFamily="34" charset="0"/>
              </a:rPr>
              <a:t>International Journal of Engineering and Advanced Technology </a:t>
            </a:r>
          </a:p>
          <a:p>
            <a:pPr algn="just"/>
            <a:endParaRPr lang="en-IN" sz="1600" dirty="0">
              <a:latin typeface="Arial" panose="020B0604020202020204" pitchFamily="34" charset="0"/>
              <a:cs typeface="Arial" panose="020B0604020202020204" pitchFamily="34" charset="0"/>
            </a:endParaRPr>
          </a:p>
          <a:p>
            <a:pPr algn="just"/>
            <a:r>
              <a:rPr lang="en-IN" sz="1600" b="1" dirty="0">
                <a:latin typeface="Arial" panose="020B0604020202020204" pitchFamily="34" charset="0"/>
                <a:cs typeface="Arial" panose="020B0604020202020204" pitchFamily="34" charset="0"/>
              </a:rPr>
              <a:t>Methodology: </a:t>
            </a:r>
          </a:p>
          <a:p>
            <a:pPr algn="just"/>
            <a:endParaRPr lang="en-IN" sz="1600" b="1" dirty="0">
              <a:latin typeface="Arial" panose="020B0604020202020204" pitchFamily="34" charset="0"/>
              <a:cs typeface="Arial" panose="020B0604020202020204" pitchFamily="34" charset="0"/>
            </a:endParaRPr>
          </a:p>
          <a:p>
            <a:pPr marL="342900" lvl="0" indent="-342900" algn="just">
              <a:buSzPts val="1300"/>
              <a:buFont typeface="Symbol" panose="05050102010706020507" pitchFamily="18" charset="2"/>
              <a:buChar char=""/>
            </a:pPr>
            <a:r>
              <a:rPr lang="en-US" sz="1700" dirty="0">
                <a:effectLst/>
                <a:latin typeface="Arial" panose="020B0604020202020204" pitchFamily="34" charset="0"/>
                <a:ea typeface="Times New Roman" panose="02020603050405020304" pitchFamily="18" charset="0"/>
                <a:cs typeface="Arial" panose="020B0604020202020204" pitchFamily="34" charset="0"/>
              </a:rPr>
              <a:t>In this paper, the data sets of different districts of the Telangana state are collected from Telangana State Development Planning Society. The important factors that determine the crop yield are temperature, humidity, soil moisture and rainfall. </a:t>
            </a:r>
          </a:p>
          <a:p>
            <a:pPr marL="342900" indent="-342900" algn="just">
              <a:buSzPts val="1300"/>
              <a:buFont typeface="Symbol" panose="05050102010706020507" pitchFamily="18" charset="2"/>
              <a:buChar char=""/>
            </a:pPr>
            <a:r>
              <a:rPr lang="en-US" sz="1700" dirty="0">
                <a:effectLst/>
                <a:latin typeface="Arial" panose="020B0604020202020204" pitchFamily="34" charset="0"/>
                <a:ea typeface="Times New Roman" panose="02020603050405020304" pitchFamily="18" charset="0"/>
                <a:cs typeface="Arial" panose="020B0604020202020204" pitchFamily="34" charset="0"/>
              </a:rPr>
              <a:t>Among the data set available maximum of the data was used for training and the remaining data was used for testing. The machine learning technique KNN algorithm was used for prediction of crop yield.</a:t>
            </a:r>
            <a:endParaRPr lang="en-IN" sz="1700"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buSzPts val="1300"/>
              <a:buFont typeface="Symbol" panose="05050102010706020507" pitchFamily="18" charset="2"/>
              <a:buChar char=""/>
            </a:pPr>
            <a:r>
              <a:rPr lang="en-US" sz="1700" dirty="0">
                <a:latin typeface="Arial" panose="020B0604020202020204" pitchFamily="34" charset="0"/>
                <a:ea typeface="Times New Roman" panose="02020603050405020304" pitchFamily="18" charset="0"/>
                <a:cs typeface="Arial" panose="020B0604020202020204" pitchFamily="34" charset="0"/>
              </a:rPr>
              <a:t>W</a:t>
            </a:r>
            <a:r>
              <a:rPr lang="en-US" sz="1700" dirty="0">
                <a:effectLst/>
                <a:latin typeface="Arial" panose="020B0604020202020204" pitchFamily="34" charset="0"/>
                <a:ea typeface="Times New Roman" panose="02020603050405020304" pitchFamily="18" charset="0"/>
                <a:cs typeface="Arial" panose="020B0604020202020204" pitchFamily="34" charset="0"/>
              </a:rPr>
              <a:t>ith respect to the application of KNN algorithm towards prediction of crop yield, the nearest neighbors of a particular point (crop yield) like temperature, humidity, rain fall and soil moisture were considered.</a:t>
            </a:r>
            <a:endParaRPr lang="en-IN" sz="1700" dirty="0">
              <a:effectLst/>
              <a:latin typeface="Arial" panose="020B0604020202020204" pitchFamily="34" charset="0"/>
              <a:ea typeface="Times New Roman" panose="02020603050405020304" pitchFamily="18" charset="0"/>
              <a:cs typeface="Arial" panose="020B0604020202020204" pitchFamily="34" charset="0"/>
            </a:endParaRPr>
          </a:p>
          <a:p>
            <a:pPr marL="342900" indent="-342900" algn="just">
              <a:lnSpc>
                <a:spcPct val="150000"/>
              </a:lnSpc>
              <a:buSzPts val="1300"/>
              <a:buFont typeface="Symbol" panose="05050102010706020507" pitchFamily="18" charset="2"/>
              <a:buChar char=""/>
            </a:pPr>
            <a:endParaRPr lang="en-IN" sz="1800" dirty="0">
              <a:effectLst/>
              <a:latin typeface="Times New Roman" panose="02020603050405020304" pitchFamily="18" charset="0"/>
              <a:ea typeface="Times New Roman" panose="02020603050405020304" pitchFamily="18" charset="0"/>
            </a:endParaRPr>
          </a:p>
          <a:p>
            <a:pPr algn="just"/>
            <a:r>
              <a:rPr lang="en-IN" sz="1600" b="1" dirty="0">
                <a:latin typeface="Arial" panose="020B0604020202020204" pitchFamily="34" charset="0"/>
                <a:cs typeface="Arial" panose="020B0604020202020204" pitchFamily="34" charset="0"/>
              </a:rPr>
              <a:t>Advantages:</a:t>
            </a:r>
          </a:p>
          <a:p>
            <a:pPr algn="just"/>
            <a:endParaRPr lang="en-IN" sz="1600" b="1" dirty="0">
              <a:latin typeface="Arial" panose="020B0604020202020204" pitchFamily="34" charset="0"/>
              <a:cs typeface="Arial" panose="020B0604020202020204" pitchFamily="34" charset="0"/>
            </a:endParaRPr>
          </a:p>
          <a:p>
            <a:pPr marL="342900" lvl="0" indent="-342900" algn="just">
              <a:buFont typeface="Arial" panose="020B0604020202020204" pitchFamily="34" charset="0"/>
              <a:buChar char="•"/>
            </a:pPr>
            <a:r>
              <a:rPr lang="en-US" sz="1700" dirty="0">
                <a:effectLst/>
                <a:latin typeface="Arial" panose="020B0604020202020204" pitchFamily="34" charset="0"/>
                <a:ea typeface="Times New Roman" panose="02020603050405020304" pitchFamily="18" charset="0"/>
                <a:cs typeface="Arial" panose="020B0604020202020204" pitchFamily="34" charset="0"/>
              </a:rPr>
              <a:t>KNN as the most appropriate one with maximum accuracy</a:t>
            </a:r>
            <a:r>
              <a:rPr lang="en-US" sz="1600" dirty="0">
                <a:effectLst/>
                <a:latin typeface="Arial" panose="020B0604020202020204" pitchFamily="34" charset="0"/>
                <a:ea typeface="Times New Roman" panose="02020603050405020304" pitchFamily="18" charset="0"/>
                <a:cs typeface="Arial" panose="020B0604020202020204" pitchFamily="34" charset="0"/>
              </a:rPr>
              <a:t>.</a:t>
            </a:r>
            <a:endParaRPr lang="en-IN" sz="1600" dirty="0">
              <a:effectLst/>
              <a:latin typeface="Arial" panose="020B0604020202020204" pitchFamily="34" charset="0"/>
              <a:ea typeface="Times New Roman" panose="02020603050405020304" pitchFamily="18" charset="0"/>
              <a:cs typeface="Arial" panose="020B0604020202020204" pitchFamily="34" charset="0"/>
            </a:endParaRPr>
          </a:p>
          <a:p>
            <a:pPr lvl="1" algn="just"/>
            <a:endParaRPr lang="en-IN" sz="1600" dirty="0">
              <a:latin typeface="Arial" panose="020B0604020202020204" pitchFamily="34" charset="0"/>
              <a:cs typeface="Arial" panose="020B0604020202020204" pitchFamily="34" charset="0"/>
            </a:endParaRPr>
          </a:p>
          <a:p>
            <a:pPr algn="just"/>
            <a:r>
              <a:rPr lang="en-IN" sz="1600" b="1" dirty="0">
                <a:latin typeface="Arial" panose="020B0604020202020204" pitchFamily="34" charset="0"/>
                <a:cs typeface="Arial" panose="020B0604020202020204" pitchFamily="34" charset="0"/>
              </a:rPr>
              <a:t>Disadvantages:</a:t>
            </a:r>
          </a:p>
          <a:p>
            <a:pPr algn="just"/>
            <a:endParaRPr lang="en-IN" sz="1600" b="1" dirty="0">
              <a:latin typeface="Arial" panose="020B0604020202020204" pitchFamily="34" charset="0"/>
              <a:cs typeface="Arial" panose="020B0604020202020204" pitchFamily="34" charset="0"/>
            </a:endParaRPr>
          </a:p>
          <a:p>
            <a:pPr marL="342900" lvl="0" indent="-342900" algn="just">
              <a:buFont typeface="Arial" panose="020B0604020202020204" pitchFamily="34" charset="0"/>
              <a:buChar char="•"/>
            </a:pPr>
            <a:r>
              <a:rPr lang="en-US" sz="1700" dirty="0">
                <a:effectLst/>
                <a:latin typeface="Arial" panose="020B0604020202020204" pitchFamily="34" charset="0"/>
                <a:ea typeface="Times New Roman" panose="02020603050405020304" pitchFamily="18" charset="0"/>
                <a:cs typeface="Arial" panose="020B0604020202020204" pitchFamily="34" charset="0"/>
              </a:rPr>
              <a:t>Does not include recommendation of fertilizers or crops based on the soil, climate and location.</a:t>
            </a:r>
            <a:endParaRPr lang="en-IN" sz="1700" dirty="0">
              <a:effectLst/>
              <a:latin typeface="Arial" panose="020B0604020202020204" pitchFamily="34" charset="0"/>
              <a:ea typeface="Times New Roman" panose="02020603050405020304" pitchFamily="18" charset="0"/>
              <a:cs typeface="Arial" panose="020B0604020202020204" pitchFamily="34" charset="0"/>
            </a:endParaRPr>
          </a:p>
          <a:p>
            <a:pPr algn="just"/>
            <a:endParaRPr lang="en-IN"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4532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AB4ACF-5E03-4F8C-9140-FFEB33930CBB}"/>
              </a:ext>
            </a:extLst>
          </p:cNvPr>
          <p:cNvSpPr>
            <a:spLocks noGrp="1"/>
          </p:cNvSpPr>
          <p:nvPr>
            <p:ph type="title"/>
          </p:nvPr>
        </p:nvSpPr>
        <p:spPr>
          <a:xfrm>
            <a:off x="4305299" y="409605"/>
            <a:ext cx="3581401" cy="762000"/>
          </a:xfrm>
        </p:spPr>
        <p:txBody>
          <a:bodyPr/>
          <a:lstStyle/>
          <a:p>
            <a:endParaRPr lang="en-IN" dirty="0"/>
          </a:p>
        </p:txBody>
      </p:sp>
      <p:sp>
        <p:nvSpPr>
          <p:cNvPr id="6" name="Slide Number Placeholder 5">
            <a:extLst>
              <a:ext uri="{FF2B5EF4-FFF2-40B4-BE49-F238E27FC236}">
                <a16:creationId xmlns:a16="http://schemas.microsoft.com/office/drawing/2014/main" id="{A6AF1FA9-5082-4C0A-B60A-2FC5DC06AF05}"/>
              </a:ext>
            </a:extLst>
          </p:cNvPr>
          <p:cNvSpPr>
            <a:spLocks noGrp="1"/>
          </p:cNvSpPr>
          <p:nvPr>
            <p:ph type="sldNum" sz="quarter" idx="4"/>
          </p:nvPr>
        </p:nvSpPr>
        <p:spPr/>
        <p:txBody>
          <a:bodyPr/>
          <a:lstStyle/>
          <a:p>
            <a:fld id="{EA87306C-81BA-4795-A5CA-9392456A8C1E}" type="slidenum">
              <a:rPr lang="en-US" smtClean="0"/>
              <a:pPr/>
              <a:t>16</a:t>
            </a:fld>
            <a:endParaRPr lang="en-US" dirty="0"/>
          </a:p>
        </p:txBody>
      </p:sp>
      <p:sp>
        <p:nvSpPr>
          <p:cNvPr id="8" name="TextBox 7">
            <a:extLst>
              <a:ext uri="{FF2B5EF4-FFF2-40B4-BE49-F238E27FC236}">
                <a16:creationId xmlns:a16="http://schemas.microsoft.com/office/drawing/2014/main" id="{19988F7C-32F9-47AE-8D96-E54A340276B0}"/>
              </a:ext>
            </a:extLst>
          </p:cNvPr>
          <p:cNvSpPr txBox="1"/>
          <p:nvPr/>
        </p:nvSpPr>
        <p:spPr>
          <a:xfrm>
            <a:off x="4795836" y="590550"/>
            <a:ext cx="2600325" cy="400110"/>
          </a:xfrm>
          <a:prstGeom prst="rect">
            <a:avLst/>
          </a:prstGeom>
          <a:noFill/>
        </p:spPr>
        <p:txBody>
          <a:bodyPr wrap="square" rtlCol="0">
            <a:spAutoFit/>
          </a:bodyPr>
          <a:lstStyle/>
          <a:p>
            <a:r>
              <a:rPr lang="en-IN" sz="2000" dirty="0">
                <a:solidFill>
                  <a:schemeClr val="bg1"/>
                </a:solidFill>
                <a:latin typeface="Arial" panose="020B0604020202020204" pitchFamily="34" charset="0"/>
                <a:cs typeface="Arial" panose="020B0604020202020204" pitchFamily="34" charset="0"/>
              </a:rPr>
              <a:t>DATA COLLECTION</a:t>
            </a:r>
          </a:p>
        </p:txBody>
      </p:sp>
      <p:sp>
        <p:nvSpPr>
          <p:cNvPr id="9" name="TextBox 8">
            <a:extLst>
              <a:ext uri="{FF2B5EF4-FFF2-40B4-BE49-F238E27FC236}">
                <a16:creationId xmlns:a16="http://schemas.microsoft.com/office/drawing/2014/main" id="{B249FDA3-F290-4D52-B2C9-33E7C8E30BC6}"/>
              </a:ext>
            </a:extLst>
          </p:cNvPr>
          <p:cNvSpPr txBox="1"/>
          <p:nvPr/>
        </p:nvSpPr>
        <p:spPr>
          <a:xfrm>
            <a:off x="742949" y="1800225"/>
            <a:ext cx="10925175" cy="2862322"/>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The dataset consists of different features like crop_year, season, crop, area and production.</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Climatic factors like temperature, humidity are also taken into consideration to predict the yield of the crop.</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The scope of this project is to find the crop yield prediction mainly in Andhra Pradesh region.</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Dataset links:</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hlinkClick r:id="rId2"/>
              </a:rPr>
              <a:t>https://data.world/thatzprem/agriculture-india</a:t>
            </a: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hlinkClick r:id="rId3"/>
              </a:rPr>
              <a:t>https://aps.dac.gov.in/APY/Public_Report1.aspx</a:t>
            </a:r>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p>
        </p:txBody>
      </p:sp>
      <p:pic>
        <p:nvPicPr>
          <p:cNvPr id="10" name="Picture Placeholder 22" descr="A picture containing plant, grass">
            <a:extLst>
              <a:ext uri="{FF2B5EF4-FFF2-40B4-BE49-F238E27FC236}">
                <a16:creationId xmlns:a16="http://schemas.microsoft.com/office/drawing/2014/main" id="{A6825B75-75C6-41A7-9240-19DF9463D341}"/>
              </a:ext>
            </a:extLst>
          </p:cNvPr>
          <p:cNvPicPr>
            <a:picLocks noChangeAspect="1"/>
          </p:cNvPicPr>
          <p:nvPr/>
        </p:nvPicPr>
        <p:blipFill rotWithShape="1">
          <a:blip r:embed="rId4" cstate="screen">
            <a:extLst>
              <a:ext uri="{28A0092B-C50C-407E-A947-70E740481C1C}">
                <a14:useLocalDpi xmlns:a14="http://schemas.microsoft.com/office/drawing/2010/main" val="0"/>
              </a:ext>
            </a:extLst>
          </a:blip>
          <a:srcRect/>
          <a:stretch/>
        </p:blipFill>
        <p:spPr>
          <a:xfrm>
            <a:off x="0" y="5048250"/>
            <a:ext cx="12191999" cy="1809749"/>
          </a:xfrm>
          <a:prstGeom prst="rect">
            <a:avLst/>
          </a:prstGeom>
        </p:spPr>
      </p:pic>
    </p:spTree>
    <p:extLst>
      <p:ext uri="{BB962C8B-B14F-4D97-AF65-F5344CB8AC3E}">
        <p14:creationId xmlns:p14="http://schemas.microsoft.com/office/powerpoint/2010/main" val="1943969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8A8DD-379A-4B59-AD02-8AE944B1AF95}"/>
              </a:ext>
            </a:extLst>
          </p:cNvPr>
          <p:cNvSpPr>
            <a:spLocks noGrp="1"/>
          </p:cNvSpPr>
          <p:nvPr>
            <p:ph type="title"/>
          </p:nvPr>
        </p:nvSpPr>
        <p:spPr>
          <a:xfrm>
            <a:off x="4448176" y="434479"/>
            <a:ext cx="3084812" cy="640698"/>
          </a:xfrm>
        </p:spPr>
        <p:txBody>
          <a:bodyPr/>
          <a:lstStyle/>
          <a:p>
            <a:r>
              <a:rPr lang="en-IN" dirty="0"/>
              <a:t>Methodology</a:t>
            </a:r>
          </a:p>
        </p:txBody>
      </p:sp>
      <p:sp>
        <p:nvSpPr>
          <p:cNvPr id="7" name="Slide Number Placeholder 6">
            <a:extLst>
              <a:ext uri="{FF2B5EF4-FFF2-40B4-BE49-F238E27FC236}">
                <a16:creationId xmlns:a16="http://schemas.microsoft.com/office/drawing/2014/main" id="{006CE60D-6912-47F0-A758-3E139E554089}"/>
              </a:ext>
            </a:extLst>
          </p:cNvPr>
          <p:cNvSpPr>
            <a:spLocks noGrp="1"/>
          </p:cNvSpPr>
          <p:nvPr>
            <p:ph type="sldNum" sz="quarter" idx="4"/>
          </p:nvPr>
        </p:nvSpPr>
        <p:spPr/>
        <p:txBody>
          <a:bodyPr/>
          <a:lstStyle/>
          <a:p>
            <a:fld id="{EA87306C-81BA-4795-A5CA-9392456A8C1E}" type="slidenum">
              <a:rPr lang="en-US" smtClean="0"/>
              <a:pPr/>
              <a:t>17</a:t>
            </a:fld>
            <a:endParaRPr lang="en-US" dirty="0"/>
          </a:p>
        </p:txBody>
      </p:sp>
      <p:sp>
        <p:nvSpPr>
          <p:cNvPr id="8" name="TextBox 7">
            <a:extLst>
              <a:ext uri="{FF2B5EF4-FFF2-40B4-BE49-F238E27FC236}">
                <a16:creationId xmlns:a16="http://schemas.microsoft.com/office/drawing/2014/main" id="{48695D90-2534-41DA-825E-6EF9432400DC}"/>
              </a:ext>
            </a:extLst>
          </p:cNvPr>
          <p:cNvSpPr txBox="1"/>
          <p:nvPr/>
        </p:nvSpPr>
        <p:spPr>
          <a:xfrm>
            <a:off x="828675" y="1447800"/>
            <a:ext cx="10382250" cy="4524315"/>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The data is then pre-processed which are then trained by DNN and optimized by PSO. It is followed by predictions using a DNN (Deep Neural Networks)</a:t>
            </a:r>
          </a:p>
          <a:p>
            <a:pPr algn="just"/>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DNN sub-models for each group of datasets i.e. the choice of DNN’s hidden layers, neuron count in the hidden layers, activation function and training approaches of the predictive model. </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DNNs use multiple layers in succession where the output of one layer becomes the input of the next layer. The count of the layers used is the depth of a DNN. DNNs also use fuzzy logic in certain layers called hidden layers. </a:t>
            </a:r>
          </a:p>
          <a:p>
            <a:pPr algn="just"/>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DNNs are very popular as they select features that are most suitable before classifying them. The proposed DNN classifies pre-processed data into suitable and non-suitable crops. </a:t>
            </a:r>
          </a:p>
          <a:p>
            <a:pPr algn="just"/>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The decision regarding every INPUT node is taken by DNN and then sent to the next tier which are then trained. Pre-processed input data D is trained by DNN using input, hidden and output layers. </a:t>
            </a:r>
            <a:endParaRPr lang="en-IN" dirty="0"/>
          </a:p>
        </p:txBody>
      </p:sp>
    </p:spTree>
    <p:extLst>
      <p:ext uri="{BB962C8B-B14F-4D97-AF65-F5344CB8AC3E}">
        <p14:creationId xmlns:p14="http://schemas.microsoft.com/office/powerpoint/2010/main" val="3103290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06CE60D-6912-47F0-A758-3E139E554089}"/>
              </a:ext>
            </a:extLst>
          </p:cNvPr>
          <p:cNvSpPr>
            <a:spLocks noGrp="1"/>
          </p:cNvSpPr>
          <p:nvPr>
            <p:ph type="sldNum" sz="quarter" idx="4"/>
          </p:nvPr>
        </p:nvSpPr>
        <p:spPr/>
        <p:txBody>
          <a:bodyPr/>
          <a:lstStyle/>
          <a:p>
            <a:fld id="{EA87306C-81BA-4795-A5CA-9392456A8C1E}" type="slidenum">
              <a:rPr lang="en-US" smtClean="0"/>
              <a:pPr/>
              <a:t>18</a:t>
            </a:fld>
            <a:endParaRPr lang="en-US" dirty="0"/>
          </a:p>
        </p:txBody>
      </p:sp>
      <p:sp>
        <p:nvSpPr>
          <p:cNvPr id="8" name="TextBox 7">
            <a:extLst>
              <a:ext uri="{FF2B5EF4-FFF2-40B4-BE49-F238E27FC236}">
                <a16:creationId xmlns:a16="http://schemas.microsoft.com/office/drawing/2014/main" id="{48695D90-2534-41DA-825E-6EF9432400DC}"/>
              </a:ext>
            </a:extLst>
          </p:cNvPr>
          <p:cNvSpPr txBox="1"/>
          <p:nvPr/>
        </p:nvSpPr>
        <p:spPr>
          <a:xfrm>
            <a:off x="790575" y="771525"/>
            <a:ext cx="10382250"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The network uses many hidden layers between inputs and outputs. Input layer elements or data points are assigned weights and then processed by subsequent layers. </a:t>
            </a:r>
          </a:p>
          <a:p>
            <a:pPr algn="just"/>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DNN assigns weights in each layer while processing till the final output is obtained. </a:t>
            </a:r>
          </a:p>
          <a:p>
            <a:pPr algn="just"/>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This learning cycle is cycle is repeated until DNN assesses the relationship between inputs and extracted data thus resulting in a set of learned classes based on which prediction can be done.</a:t>
            </a:r>
          </a:p>
        </p:txBody>
      </p:sp>
    </p:spTree>
    <p:extLst>
      <p:ext uri="{BB962C8B-B14F-4D97-AF65-F5344CB8AC3E}">
        <p14:creationId xmlns:p14="http://schemas.microsoft.com/office/powerpoint/2010/main" val="36766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8A8DD-379A-4B59-AD02-8AE944B1AF95}"/>
              </a:ext>
            </a:extLst>
          </p:cNvPr>
          <p:cNvSpPr>
            <a:spLocks noGrp="1"/>
          </p:cNvSpPr>
          <p:nvPr>
            <p:ph type="title"/>
          </p:nvPr>
        </p:nvSpPr>
        <p:spPr>
          <a:xfrm>
            <a:off x="4448176" y="396379"/>
            <a:ext cx="3084812" cy="640698"/>
          </a:xfrm>
        </p:spPr>
        <p:txBody>
          <a:bodyPr/>
          <a:lstStyle/>
          <a:p>
            <a:r>
              <a:rPr lang="en-IN" dirty="0"/>
              <a:t>Methodology</a:t>
            </a:r>
          </a:p>
        </p:txBody>
      </p:sp>
      <p:sp>
        <p:nvSpPr>
          <p:cNvPr id="7" name="Slide Number Placeholder 6">
            <a:extLst>
              <a:ext uri="{FF2B5EF4-FFF2-40B4-BE49-F238E27FC236}">
                <a16:creationId xmlns:a16="http://schemas.microsoft.com/office/drawing/2014/main" id="{006CE60D-6912-47F0-A758-3E139E554089}"/>
              </a:ext>
            </a:extLst>
          </p:cNvPr>
          <p:cNvSpPr>
            <a:spLocks noGrp="1"/>
          </p:cNvSpPr>
          <p:nvPr>
            <p:ph type="sldNum" sz="quarter" idx="4"/>
          </p:nvPr>
        </p:nvSpPr>
        <p:spPr/>
        <p:txBody>
          <a:bodyPr/>
          <a:lstStyle/>
          <a:p>
            <a:fld id="{EA87306C-81BA-4795-A5CA-9392456A8C1E}" type="slidenum">
              <a:rPr lang="en-US" smtClean="0"/>
              <a:pPr/>
              <a:t>19</a:t>
            </a:fld>
            <a:endParaRPr lang="en-US" dirty="0"/>
          </a:p>
        </p:txBody>
      </p:sp>
      <p:pic>
        <p:nvPicPr>
          <p:cNvPr id="8" name="Picture 7">
            <a:extLst>
              <a:ext uri="{FF2B5EF4-FFF2-40B4-BE49-F238E27FC236}">
                <a16:creationId xmlns:a16="http://schemas.microsoft.com/office/drawing/2014/main" id="{3C764037-AE6E-41F3-8C71-906C2168972E}"/>
              </a:ext>
            </a:extLst>
          </p:cNvPr>
          <p:cNvPicPr>
            <a:picLocks noChangeAspect="1"/>
          </p:cNvPicPr>
          <p:nvPr/>
        </p:nvPicPr>
        <p:blipFill>
          <a:blip r:embed="rId2"/>
          <a:stretch>
            <a:fillRect/>
          </a:stretch>
        </p:blipFill>
        <p:spPr>
          <a:xfrm>
            <a:off x="1052512" y="1727199"/>
            <a:ext cx="10086975" cy="4130675"/>
          </a:xfrm>
          <a:prstGeom prst="rect">
            <a:avLst/>
          </a:prstGeom>
        </p:spPr>
      </p:pic>
    </p:spTree>
    <p:extLst>
      <p:ext uri="{BB962C8B-B14F-4D97-AF65-F5344CB8AC3E}">
        <p14:creationId xmlns:p14="http://schemas.microsoft.com/office/powerpoint/2010/main" val="1860848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885825" y="2787650"/>
            <a:ext cx="1871663" cy="641350"/>
          </a:xfrm>
        </p:spPr>
        <p:txBody>
          <a:bodyPr/>
          <a:lstStyle/>
          <a:p>
            <a:r>
              <a:rPr lang="en-US" dirty="0"/>
              <a:t>ABSTRACT</a:t>
            </a:r>
          </a:p>
        </p:txBody>
      </p:sp>
      <p:sp>
        <p:nvSpPr>
          <p:cNvPr id="325" name="Slide Number Placeholder 324">
            <a:extLst>
              <a:ext uri="{FF2B5EF4-FFF2-40B4-BE49-F238E27FC236}">
                <a16:creationId xmlns:a16="http://schemas.microsoft.com/office/drawing/2014/main" id="{C9F5126E-D75A-4501-9BA9-5485EAB795B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2</a:t>
            </a:fld>
            <a:endParaRPr lang="en-US" dirty="0"/>
          </a:p>
        </p:txBody>
      </p:sp>
      <p:sp>
        <p:nvSpPr>
          <p:cNvPr id="31" name="TextBox 30">
            <a:extLst>
              <a:ext uri="{FF2B5EF4-FFF2-40B4-BE49-F238E27FC236}">
                <a16:creationId xmlns:a16="http://schemas.microsoft.com/office/drawing/2014/main" id="{938E736F-5547-4F18-8E5F-D5346B8957CA}"/>
              </a:ext>
            </a:extLst>
          </p:cNvPr>
          <p:cNvSpPr txBox="1"/>
          <p:nvPr/>
        </p:nvSpPr>
        <p:spPr>
          <a:xfrm>
            <a:off x="3995737" y="600534"/>
            <a:ext cx="7842076" cy="3594254"/>
          </a:xfrm>
          <a:prstGeom prst="rect">
            <a:avLst/>
          </a:prstGeom>
          <a:noFill/>
        </p:spPr>
        <p:txBody>
          <a:bodyPr wrap="square" rtlCol="0">
            <a:spAutoFit/>
          </a:bodyPr>
          <a:lstStyle/>
          <a:p>
            <a:pPr algn="just">
              <a:lnSpc>
                <a:spcPts val="2500"/>
              </a:lnSpc>
            </a:pPr>
            <a:r>
              <a:rPr lang="en-US" sz="1900" i="0" dirty="0">
                <a:effectLst/>
                <a:latin typeface="Arial" panose="020B0604020202020204" pitchFamily="34" charset="0"/>
                <a:cs typeface="Arial" panose="020B0604020202020204" pitchFamily="34" charset="0"/>
              </a:rPr>
              <a:t>Agriculture</a:t>
            </a:r>
            <a:r>
              <a:rPr lang="en-US" sz="1900" b="0" i="0" dirty="0">
                <a:effectLst/>
                <a:latin typeface="Arial" panose="020B0604020202020204" pitchFamily="34" charset="0"/>
                <a:cs typeface="Arial" panose="020B0604020202020204" pitchFamily="34" charset="0"/>
              </a:rPr>
              <a:t> is the largest livelihood provider in </a:t>
            </a:r>
            <a:r>
              <a:rPr lang="en-US" sz="1900" i="0" dirty="0">
                <a:effectLst/>
                <a:latin typeface="Arial" panose="020B0604020202020204" pitchFamily="34" charset="0"/>
                <a:cs typeface="Arial" panose="020B0604020202020204" pitchFamily="34" charset="0"/>
              </a:rPr>
              <a:t>India which</a:t>
            </a:r>
            <a:r>
              <a:rPr lang="en-IN" sz="1900" b="0" i="0" dirty="0">
                <a:effectLst/>
                <a:latin typeface="Arial" panose="020B0604020202020204" pitchFamily="34" charset="0"/>
                <a:cs typeface="Arial" panose="020B0604020202020204" pitchFamily="34" charset="0"/>
              </a:rPr>
              <a:t> plays a vital role in Indian economy to ensure food security. </a:t>
            </a:r>
            <a:r>
              <a:rPr lang="en-US" sz="1900" dirty="0">
                <a:latin typeface="Arial" panose="020B0604020202020204" pitchFamily="34" charset="0"/>
                <a:cs typeface="Arial" panose="020B0604020202020204" pitchFamily="34" charset="0"/>
              </a:rPr>
              <a:t>To obtain an effective solution for crop yield prediction Deep learning (DL) could be a major viewpoint. To generate the most yield we consider the factors like </a:t>
            </a:r>
            <a:r>
              <a:rPr lang="en-US" sz="1900" b="0" i="0" dirty="0">
                <a:effectLst/>
                <a:latin typeface="Arial" panose="020B0604020202020204" pitchFamily="34" charset="0"/>
                <a:cs typeface="Arial" panose="020B0604020202020204" pitchFamily="34" charset="0"/>
              </a:rPr>
              <a:t>temperature, humidity, rainfall, moisture, area. </a:t>
            </a:r>
            <a:r>
              <a:rPr lang="en-US" sz="1900" dirty="0">
                <a:latin typeface="Arial" panose="020B0604020202020204" pitchFamily="34" charset="0"/>
                <a:cs typeface="Arial" panose="020B0604020202020204" pitchFamily="34" charset="0"/>
              </a:rPr>
              <a:t>Many researchers have studied on these parameters using machine learning techniques and other statistical methods. This research is mainly based on providing an accurate yield prediction by focusing on the major crops in Andhra Pradesh region. Deep Neural Network (DNN) algorithm is applied on the dataset collected. The results obtained by this method provide major accuracy when compared to other existing methods. </a:t>
            </a:r>
            <a:endParaRPr lang="en-IN" sz="19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4A9BEED7-33C7-40FE-BEBA-2A4AC0B5906A}"/>
              </a:ext>
            </a:extLst>
          </p:cNvPr>
          <p:cNvSpPr txBox="1"/>
          <p:nvPr/>
        </p:nvSpPr>
        <p:spPr>
          <a:xfrm>
            <a:off x="4048124" y="4853904"/>
            <a:ext cx="7737301" cy="1023870"/>
          </a:xfrm>
          <a:prstGeom prst="rect">
            <a:avLst/>
          </a:prstGeom>
          <a:noFill/>
        </p:spPr>
        <p:txBody>
          <a:bodyPr wrap="square" rtlCol="0">
            <a:spAutoFit/>
          </a:bodyPr>
          <a:lstStyle/>
          <a:p>
            <a:pPr>
              <a:lnSpc>
                <a:spcPts val="2500"/>
              </a:lnSpc>
            </a:pPr>
            <a:r>
              <a:rPr lang="en-IN" sz="1900" b="1" dirty="0">
                <a:latin typeface="Arial" panose="020B0604020202020204" pitchFamily="34" charset="0"/>
                <a:cs typeface="Arial" panose="020B0604020202020204" pitchFamily="34" charset="0"/>
              </a:rPr>
              <a:t>Keywords</a:t>
            </a:r>
            <a:r>
              <a:rPr lang="en-IN" b="1" dirty="0"/>
              <a:t>: </a:t>
            </a:r>
          </a:p>
          <a:p>
            <a:pPr>
              <a:lnSpc>
                <a:spcPts val="2500"/>
              </a:lnSpc>
            </a:pPr>
            <a:r>
              <a:rPr lang="en-IN" sz="1700" dirty="0">
                <a:latin typeface="Arial" panose="020B0604020202020204" pitchFamily="34" charset="0"/>
                <a:cs typeface="Arial" panose="020B0604020202020204" pitchFamily="34" charset="0"/>
              </a:rPr>
              <a:t>Deep Neural Network (DNN), Crop yield prediction, Temperature, Humidity, Accurate value. </a:t>
            </a:r>
          </a:p>
        </p:txBody>
      </p:sp>
    </p:spTree>
    <p:extLst>
      <p:ext uri="{BB962C8B-B14F-4D97-AF65-F5344CB8AC3E}">
        <p14:creationId xmlns:p14="http://schemas.microsoft.com/office/powerpoint/2010/main" val="2174002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3C5A5D3-69B9-4BA9-8798-C4C7BDC28234}"/>
              </a:ext>
            </a:extLst>
          </p:cNvPr>
          <p:cNvSpPr>
            <a:spLocks noGrp="1"/>
          </p:cNvSpPr>
          <p:nvPr>
            <p:ph type="sldNum" sz="quarter" idx="4"/>
          </p:nvPr>
        </p:nvSpPr>
        <p:spPr/>
        <p:txBody>
          <a:bodyPr/>
          <a:lstStyle/>
          <a:p>
            <a:fld id="{EA87306C-81BA-4795-A5CA-9392456A8C1E}" type="slidenum">
              <a:rPr lang="en-US" smtClean="0"/>
              <a:pPr/>
              <a:t>20</a:t>
            </a:fld>
            <a:endParaRPr lang="en-US" dirty="0"/>
          </a:p>
        </p:txBody>
      </p:sp>
      <p:sp>
        <p:nvSpPr>
          <p:cNvPr id="10" name="TextBox 9">
            <a:extLst>
              <a:ext uri="{FF2B5EF4-FFF2-40B4-BE49-F238E27FC236}">
                <a16:creationId xmlns:a16="http://schemas.microsoft.com/office/drawing/2014/main" id="{4F981EBB-3975-47DC-839D-BF1E862C745F}"/>
              </a:ext>
            </a:extLst>
          </p:cNvPr>
          <p:cNvSpPr txBox="1"/>
          <p:nvPr/>
        </p:nvSpPr>
        <p:spPr>
          <a:xfrm>
            <a:off x="604836" y="1447958"/>
            <a:ext cx="10982325" cy="6447919"/>
          </a:xfrm>
          <a:prstGeom prst="rect">
            <a:avLst/>
          </a:prstGeom>
          <a:noFill/>
        </p:spPr>
        <p:txBody>
          <a:bodyPr wrap="square" rtlCol="0">
            <a:spAutoFit/>
          </a:bodyPr>
          <a:lstStyle/>
          <a:p>
            <a:pPr marL="342900" indent="-342900" algn="just">
              <a:buFont typeface="+mj-lt"/>
              <a:buAutoNum type="arabicParenR"/>
            </a:pPr>
            <a:r>
              <a:rPr lang="en-IN" sz="1700" dirty="0">
                <a:latin typeface="Arial" panose="020B0604020202020204" pitchFamily="34" charset="0"/>
                <a:cs typeface="Arial" panose="020B0604020202020204" pitchFamily="34" charset="0"/>
              </a:rPr>
              <a:t>Saeed Khaki, </a:t>
            </a:r>
            <a:r>
              <a:rPr lang="en-IN" sz="1700" dirty="0" err="1">
                <a:latin typeface="Arial" panose="020B0604020202020204" pitchFamily="34" charset="0"/>
                <a:cs typeface="Arial" panose="020B0604020202020204" pitchFamily="34" charset="0"/>
              </a:rPr>
              <a:t>Lizhi</a:t>
            </a:r>
            <a:r>
              <a:rPr lang="en-IN" sz="1700" dirty="0">
                <a:latin typeface="Arial" panose="020B0604020202020204" pitchFamily="34" charset="0"/>
                <a:cs typeface="Arial" panose="020B0604020202020204" pitchFamily="34" charset="0"/>
              </a:rPr>
              <a:t> Wang, “</a:t>
            </a:r>
            <a:r>
              <a:rPr lang="en-US" sz="1700" b="0" i="0" dirty="0">
                <a:effectLst/>
                <a:latin typeface="Arial" panose="020B0604020202020204" pitchFamily="34" charset="0"/>
                <a:cs typeface="Arial" panose="020B0604020202020204" pitchFamily="34" charset="0"/>
              </a:rPr>
              <a:t>Crop Yield Prediction Using Deep Neural Networks”, in </a:t>
            </a:r>
            <a:r>
              <a:rPr lang="en-IN" sz="1700" b="0" dirty="0">
                <a:solidFill>
                  <a:srgbClr val="444444"/>
                </a:solidFill>
                <a:effectLst/>
                <a:latin typeface="Arial" panose="020B0604020202020204" pitchFamily="34" charset="0"/>
                <a:cs typeface="Arial" panose="020B0604020202020204" pitchFamily="34" charset="0"/>
              </a:rPr>
              <a:t>Frontiers in Plant </a:t>
            </a:r>
            <a:r>
              <a:rPr lang="en-IN" sz="1700" dirty="0">
                <a:solidFill>
                  <a:srgbClr val="444444"/>
                </a:solidFill>
                <a:latin typeface="Arial" panose="020B0604020202020204" pitchFamily="34" charset="0"/>
                <a:cs typeface="Arial" panose="020B0604020202020204" pitchFamily="34" charset="0"/>
              </a:rPr>
              <a:t>     </a:t>
            </a:r>
            <a:r>
              <a:rPr lang="en-IN" sz="1700" b="0" dirty="0">
                <a:solidFill>
                  <a:srgbClr val="444444"/>
                </a:solidFill>
                <a:effectLst/>
                <a:latin typeface="Arial" panose="020B0604020202020204" pitchFamily="34" charset="0"/>
                <a:cs typeface="Arial" panose="020B0604020202020204" pitchFamily="34" charset="0"/>
              </a:rPr>
              <a:t>Science, </a:t>
            </a:r>
            <a:r>
              <a:rPr lang="en-IN" sz="1700" b="0" i="0" dirty="0">
                <a:solidFill>
                  <a:srgbClr val="020202"/>
                </a:solidFill>
                <a:effectLst/>
                <a:latin typeface="Arial" panose="020B0604020202020204" pitchFamily="34" charset="0"/>
                <a:cs typeface="Arial" panose="020B0604020202020204" pitchFamily="34" charset="0"/>
              </a:rPr>
              <a:t>22 May 2019.</a:t>
            </a:r>
          </a:p>
          <a:p>
            <a:pPr marL="342900" indent="-342900" algn="just">
              <a:buFont typeface="+mj-lt"/>
              <a:buAutoNum type="arabicParenR"/>
            </a:pPr>
            <a:endParaRPr lang="en-IN" sz="1700" dirty="0">
              <a:latin typeface="Arial" panose="020B0604020202020204" pitchFamily="34" charset="0"/>
              <a:cs typeface="Arial" panose="020B0604020202020204" pitchFamily="34" charset="0"/>
            </a:endParaRPr>
          </a:p>
          <a:p>
            <a:pPr marL="342900" indent="-342900" algn="just">
              <a:buFont typeface="+mj-lt"/>
              <a:buAutoNum type="arabicParenR"/>
            </a:pPr>
            <a:r>
              <a:rPr lang="en-IN" sz="1700" dirty="0" err="1">
                <a:latin typeface="Arial" panose="020B0604020202020204" pitchFamily="34" charset="0"/>
                <a:cs typeface="Arial" panose="020B0604020202020204" pitchFamily="34" charset="0"/>
              </a:rPr>
              <a:t>Vinushi</a:t>
            </a:r>
            <a:r>
              <a:rPr lang="en-IN" sz="1700" dirty="0">
                <a:latin typeface="Arial" panose="020B0604020202020204" pitchFamily="34" charset="0"/>
                <a:cs typeface="Arial" panose="020B0604020202020204" pitchFamily="34" charset="0"/>
              </a:rPr>
              <a:t> </a:t>
            </a:r>
            <a:r>
              <a:rPr lang="en-IN" sz="1700" dirty="0" err="1">
                <a:latin typeface="Arial" panose="020B0604020202020204" pitchFamily="34" charset="0"/>
                <a:cs typeface="Arial" panose="020B0604020202020204" pitchFamily="34" charset="0"/>
              </a:rPr>
              <a:t>Amaratunga</a:t>
            </a:r>
            <a:r>
              <a:rPr lang="en-IN" sz="1700" dirty="0">
                <a:latin typeface="Arial" panose="020B0604020202020204" pitchFamily="34" charset="0"/>
                <a:cs typeface="Arial" panose="020B0604020202020204" pitchFamily="34" charset="0"/>
              </a:rPr>
              <a:t>, </a:t>
            </a:r>
            <a:r>
              <a:rPr lang="en-IN" sz="1700" dirty="0" err="1">
                <a:latin typeface="Arial" panose="020B0604020202020204" pitchFamily="34" charset="0"/>
                <a:cs typeface="Arial" panose="020B0604020202020204" pitchFamily="34" charset="0"/>
              </a:rPr>
              <a:t>Lasini</a:t>
            </a:r>
            <a:r>
              <a:rPr lang="en-IN" sz="1700" dirty="0">
                <a:latin typeface="Arial" panose="020B0604020202020204" pitchFamily="34" charset="0"/>
                <a:cs typeface="Arial" panose="020B0604020202020204" pitchFamily="34" charset="0"/>
              </a:rPr>
              <a:t> </a:t>
            </a:r>
            <a:r>
              <a:rPr lang="en-IN" sz="1700" dirty="0" err="1">
                <a:latin typeface="Arial" panose="020B0604020202020204" pitchFamily="34" charset="0"/>
                <a:cs typeface="Arial" panose="020B0604020202020204" pitchFamily="34" charset="0"/>
              </a:rPr>
              <a:t>Wickramasinghe</a:t>
            </a:r>
            <a:r>
              <a:rPr lang="en-IN" sz="1700" dirty="0">
                <a:latin typeface="Arial" panose="020B0604020202020204" pitchFamily="34" charset="0"/>
                <a:cs typeface="Arial" panose="020B0604020202020204" pitchFamily="34" charset="0"/>
              </a:rPr>
              <a:t>, Anushka </a:t>
            </a:r>
            <a:r>
              <a:rPr lang="en-IN" sz="1700" dirty="0" err="1">
                <a:latin typeface="Arial" panose="020B0604020202020204" pitchFamily="34" charset="0"/>
                <a:cs typeface="Arial" panose="020B0604020202020204" pitchFamily="34" charset="0"/>
              </a:rPr>
              <a:t>Perera</a:t>
            </a:r>
            <a:r>
              <a:rPr lang="en-IN" sz="1700" dirty="0">
                <a:latin typeface="Arial" panose="020B0604020202020204" pitchFamily="34" charset="0"/>
                <a:cs typeface="Arial" panose="020B0604020202020204" pitchFamily="34" charset="0"/>
              </a:rPr>
              <a:t>, </a:t>
            </a:r>
            <a:r>
              <a:rPr lang="en-IN" sz="1700" dirty="0" err="1">
                <a:latin typeface="Arial" panose="020B0604020202020204" pitchFamily="34" charset="0"/>
                <a:cs typeface="Arial" panose="020B0604020202020204" pitchFamily="34" charset="0"/>
              </a:rPr>
              <a:t>Jeevani</a:t>
            </a:r>
            <a:r>
              <a:rPr lang="en-IN" sz="1700" dirty="0">
                <a:latin typeface="Arial" panose="020B0604020202020204" pitchFamily="34" charset="0"/>
                <a:cs typeface="Arial" panose="020B0604020202020204" pitchFamily="34" charset="0"/>
              </a:rPr>
              <a:t> Jayasinghe, </a:t>
            </a:r>
            <a:r>
              <a:rPr lang="en-IN" sz="1700" dirty="0" err="1">
                <a:latin typeface="Arial" panose="020B0604020202020204" pitchFamily="34" charset="0"/>
                <a:cs typeface="Arial" panose="020B0604020202020204" pitchFamily="34" charset="0"/>
              </a:rPr>
              <a:t>Upaka</a:t>
            </a:r>
            <a:r>
              <a:rPr lang="en-IN" sz="1700" dirty="0">
                <a:latin typeface="Arial" panose="020B0604020202020204" pitchFamily="34" charset="0"/>
                <a:cs typeface="Arial" panose="020B0604020202020204" pitchFamily="34" charset="0"/>
              </a:rPr>
              <a:t> </a:t>
            </a:r>
            <a:r>
              <a:rPr lang="en-IN" sz="1700" dirty="0" err="1">
                <a:latin typeface="Arial" panose="020B0604020202020204" pitchFamily="34" charset="0"/>
                <a:cs typeface="Arial" panose="020B0604020202020204" pitchFamily="34" charset="0"/>
              </a:rPr>
              <a:t>Rathnayake</a:t>
            </a:r>
            <a:r>
              <a:rPr lang="en-IN" sz="1700" dirty="0">
                <a:latin typeface="Arial" panose="020B0604020202020204" pitchFamily="34" charset="0"/>
                <a:cs typeface="Arial" panose="020B0604020202020204" pitchFamily="34" charset="0"/>
              </a:rPr>
              <a:t>, “Artificial Neural Network to Estimate the Paddy Yield Prediction Using Climatic Data”, </a:t>
            </a:r>
            <a:r>
              <a:rPr lang="en-US" sz="1700" dirty="0">
                <a:latin typeface="Arial" panose="020B0604020202020204" pitchFamily="34" charset="0"/>
                <a:cs typeface="Arial" panose="020B0604020202020204" pitchFamily="34" charset="0"/>
              </a:rPr>
              <a:t>Mathematical Problems in Engineering Volume 2020</a:t>
            </a:r>
            <a:r>
              <a:rPr lang="en-IN" sz="1700" dirty="0">
                <a:latin typeface="Arial" panose="020B0604020202020204" pitchFamily="34" charset="0"/>
                <a:cs typeface="Arial" panose="020B0604020202020204" pitchFamily="34" charset="0"/>
              </a:rPr>
              <a:t>.</a:t>
            </a:r>
          </a:p>
          <a:p>
            <a:pPr marL="342900" indent="-342900" algn="just">
              <a:buFont typeface="+mj-lt"/>
              <a:buAutoNum type="arabicParenR"/>
            </a:pPr>
            <a:endParaRPr lang="en-IN" sz="1700" dirty="0">
              <a:latin typeface="Arial" panose="020B0604020202020204" pitchFamily="34" charset="0"/>
              <a:cs typeface="Arial" panose="020B0604020202020204" pitchFamily="34" charset="0"/>
            </a:endParaRPr>
          </a:p>
          <a:p>
            <a:pPr marL="342900" indent="-342900" algn="just">
              <a:buFont typeface="+mj-lt"/>
              <a:buAutoNum type="arabicParenR"/>
            </a:pPr>
            <a:r>
              <a:rPr lang="en-IN" sz="1700" dirty="0">
                <a:latin typeface="Arial" panose="020B0604020202020204" pitchFamily="34" charset="0"/>
                <a:cs typeface="Arial" panose="020B0604020202020204" pitchFamily="34" charset="0"/>
              </a:rPr>
              <a:t>M. K Dharani, R </a:t>
            </a:r>
            <a:r>
              <a:rPr lang="en-IN" sz="1700" dirty="0" err="1">
                <a:latin typeface="Arial" panose="020B0604020202020204" pitchFamily="34" charset="0"/>
                <a:cs typeface="Arial" panose="020B0604020202020204" pitchFamily="34" charset="0"/>
              </a:rPr>
              <a:t>Thamilselvan</a:t>
            </a:r>
            <a:r>
              <a:rPr lang="en-IN" sz="1700" dirty="0">
                <a:latin typeface="Arial" panose="020B0604020202020204" pitchFamily="34" charset="0"/>
                <a:cs typeface="Arial" panose="020B0604020202020204" pitchFamily="34" charset="0"/>
              </a:rPr>
              <a:t>, P Natesan, PCD </a:t>
            </a:r>
            <a:r>
              <a:rPr lang="en-IN" sz="1700" dirty="0" err="1">
                <a:latin typeface="Arial" panose="020B0604020202020204" pitchFamily="34" charset="0"/>
                <a:cs typeface="Arial" panose="020B0604020202020204" pitchFamily="34" charset="0"/>
              </a:rPr>
              <a:t>Kalaivaani</a:t>
            </a:r>
            <a:r>
              <a:rPr lang="en-IN" sz="1700" dirty="0">
                <a:latin typeface="Arial" panose="020B0604020202020204" pitchFamily="34" charset="0"/>
                <a:cs typeface="Arial" panose="020B0604020202020204" pitchFamily="34" charset="0"/>
              </a:rPr>
              <a:t>, </a:t>
            </a:r>
            <a:r>
              <a:rPr lang="en-IN" sz="1700" dirty="0" err="1">
                <a:latin typeface="Arial" panose="020B0604020202020204" pitchFamily="34" charset="0"/>
                <a:cs typeface="Arial" panose="020B0604020202020204" pitchFamily="34" charset="0"/>
              </a:rPr>
              <a:t>Santhoshkumar</a:t>
            </a:r>
            <a:r>
              <a:rPr lang="en-IN" sz="1700" dirty="0">
                <a:latin typeface="Arial" panose="020B0604020202020204" pitchFamily="34" charset="0"/>
                <a:cs typeface="Arial" panose="020B0604020202020204" pitchFamily="34" charset="0"/>
              </a:rPr>
              <a:t>, “Review on Crop Prediction Using Deep Learning Techniques”, Journal of Physics: Conference Series 2021.</a:t>
            </a:r>
          </a:p>
          <a:p>
            <a:pPr marL="342900" indent="-342900" algn="just">
              <a:buFont typeface="+mj-lt"/>
              <a:buAutoNum type="arabicParenR"/>
            </a:pPr>
            <a:endParaRPr lang="en-IN" sz="1700" dirty="0">
              <a:latin typeface="Arial" panose="020B0604020202020204" pitchFamily="34" charset="0"/>
              <a:cs typeface="Arial" panose="020B0604020202020204" pitchFamily="34" charset="0"/>
            </a:endParaRPr>
          </a:p>
          <a:p>
            <a:pPr marL="342900" indent="-342900" algn="just">
              <a:buFont typeface="+mj-lt"/>
              <a:buAutoNum type="arabicParenR"/>
            </a:pPr>
            <a:r>
              <a:rPr lang="en-IN" sz="1700" dirty="0" err="1">
                <a:latin typeface="Arial" panose="020B0604020202020204" pitchFamily="34" charset="0"/>
                <a:cs typeface="Arial" panose="020B0604020202020204" pitchFamily="34" charset="0"/>
              </a:rPr>
              <a:t>Yuming</a:t>
            </a:r>
            <a:r>
              <a:rPr lang="en-IN" sz="1700" dirty="0">
                <a:latin typeface="Arial" panose="020B0604020202020204" pitchFamily="34" charset="0"/>
                <a:cs typeface="Arial" panose="020B0604020202020204" pitchFamily="34" charset="0"/>
              </a:rPr>
              <a:t> Guo, </a:t>
            </a:r>
            <a:r>
              <a:rPr lang="en-IN" sz="1700" dirty="0" err="1">
                <a:latin typeface="Arial" panose="020B0604020202020204" pitchFamily="34" charset="0"/>
                <a:cs typeface="Arial" panose="020B0604020202020204" pitchFamily="34" charset="0"/>
              </a:rPr>
              <a:t>Haitao</a:t>
            </a:r>
            <a:r>
              <a:rPr lang="en-IN" sz="1700" dirty="0">
                <a:latin typeface="Arial" panose="020B0604020202020204" pitchFamily="34" charset="0"/>
                <a:cs typeface="Arial" panose="020B0604020202020204" pitchFamily="34" charset="0"/>
              </a:rPr>
              <a:t> Xiang, </a:t>
            </a:r>
            <a:r>
              <a:rPr lang="en-IN" sz="1700" dirty="0" err="1">
                <a:latin typeface="Arial" panose="020B0604020202020204" pitchFamily="34" charset="0"/>
                <a:cs typeface="Arial" panose="020B0604020202020204" pitchFamily="34" charset="0"/>
              </a:rPr>
              <a:t>Zhenwang</a:t>
            </a:r>
            <a:r>
              <a:rPr lang="en-IN" sz="1700" dirty="0">
                <a:latin typeface="Arial" panose="020B0604020202020204" pitchFamily="34" charset="0"/>
                <a:cs typeface="Arial" panose="020B0604020202020204" pitchFamily="34" charset="0"/>
              </a:rPr>
              <a:t> Li, Fei Ma, </a:t>
            </a:r>
            <a:r>
              <a:rPr lang="en-IN" sz="1700" dirty="0" err="1">
                <a:latin typeface="Arial" panose="020B0604020202020204" pitchFamily="34" charset="0"/>
                <a:cs typeface="Arial" panose="020B0604020202020204" pitchFamily="34" charset="0"/>
              </a:rPr>
              <a:t>Changwen</a:t>
            </a:r>
            <a:r>
              <a:rPr lang="en-IN" sz="1700" dirty="0">
                <a:latin typeface="Arial" panose="020B0604020202020204" pitchFamily="34" charset="0"/>
                <a:cs typeface="Arial" panose="020B0604020202020204" pitchFamily="34" charset="0"/>
              </a:rPr>
              <a:t> Du, “</a:t>
            </a:r>
            <a:r>
              <a:rPr lang="en-US" sz="1700" dirty="0">
                <a:latin typeface="Arial" panose="020B0604020202020204" pitchFamily="34" charset="0"/>
                <a:cs typeface="Arial" panose="020B0604020202020204" pitchFamily="34" charset="0"/>
              </a:rPr>
              <a:t>Prediction of Rice Yield in East China Based on Climate and Agronomic Traits Data Using Artificial Neural Networks and Partial Least Squares Regression”, Agronomy 2021.</a:t>
            </a:r>
          </a:p>
          <a:p>
            <a:pPr marL="342900" indent="-342900" algn="just">
              <a:buFont typeface="+mj-lt"/>
              <a:buAutoNum type="arabicParenR"/>
            </a:pPr>
            <a:endParaRPr lang="en-US" sz="1700" dirty="0">
              <a:latin typeface="Arial" panose="020B0604020202020204" pitchFamily="34" charset="0"/>
              <a:cs typeface="Arial" panose="020B0604020202020204" pitchFamily="34" charset="0"/>
            </a:endParaRPr>
          </a:p>
          <a:p>
            <a:pPr marL="342900" indent="-342900" algn="just">
              <a:buFont typeface="+mj-lt"/>
              <a:buAutoNum type="arabicParenR"/>
            </a:pPr>
            <a:r>
              <a:rPr lang="en-US" sz="1700" dirty="0">
                <a:latin typeface="Arial" panose="020B0604020202020204" pitchFamily="34" charset="0"/>
                <a:cs typeface="Arial" panose="020B0604020202020204" pitchFamily="34" charset="0"/>
              </a:rPr>
              <a:t>Mayank </a:t>
            </a:r>
            <a:r>
              <a:rPr lang="en-US" sz="1700" dirty="0" err="1">
                <a:latin typeface="Arial" panose="020B0604020202020204" pitchFamily="34" charset="0"/>
                <a:cs typeface="Arial" panose="020B0604020202020204" pitchFamily="34" charset="0"/>
              </a:rPr>
              <a:t>Champaneri</a:t>
            </a:r>
            <a:r>
              <a:rPr lang="en-US" sz="1700" dirty="0">
                <a:latin typeface="Arial" panose="020B0604020202020204" pitchFamily="34" charset="0"/>
                <a:cs typeface="Arial" panose="020B0604020202020204" pitchFamily="34" charset="0"/>
              </a:rPr>
              <a:t>, Chaitanya </a:t>
            </a:r>
            <a:r>
              <a:rPr lang="en-US" sz="1700" dirty="0" err="1">
                <a:latin typeface="Arial" panose="020B0604020202020204" pitchFamily="34" charset="0"/>
                <a:cs typeface="Arial" panose="020B0604020202020204" pitchFamily="34" charset="0"/>
              </a:rPr>
              <a:t>Chandvidkar</a:t>
            </a:r>
            <a:r>
              <a:rPr lang="en-US" sz="1700" dirty="0">
                <a:latin typeface="Arial" panose="020B0604020202020204" pitchFamily="34" charset="0"/>
                <a:cs typeface="Arial" panose="020B0604020202020204" pitchFamily="34" charset="0"/>
              </a:rPr>
              <a:t>, Darpan </a:t>
            </a:r>
            <a:r>
              <a:rPr lang="en-US" sz="1700" dirty="0" err="1">
                <a:latin typeface="Arial" panose="020B0604020202020204" pitchFamily="34" charset="0"/>
                <a:cs typeface="Arial" panose="020B0604020202020204" pitchFamily="34" charset="0"/>
              </a:rPr>
              <a:t>Chachpara</a:t>
            </a:r>
            <a:r>
              <a:rPr lang="en-US" sz="1700" dirty="0">
                <a:latin typeface="Arial" panose="020B0604020202020204" pitchFamily="34" charset="0"/>
                <a:cs typeface="Arial" panose="020B0604020202020204" pitchFamily="34" charset="0"/>
              </a:rPr>
              <a:t>, </a:t>
            </a:r>
            <a:r>
              <a:rPr lang="en-US" sz="1700" dirty="0" err="1">
                <a:latin typeface="Arial" panose="020B0604020202020204" pitchFamily="34" charset="0"/>
                <a:cs typeface="Arial" panose="020B0604020202020204" pitchFamily="34" charset="0"/>
              </a:rPr>
              <a:t>Mansing</a:t>
            </a:r>
            <a:r>
              <a:rPr lang="en-US" sz="1700" dirty="0">
                <a:latin typeface="Arial" panose="020B0604020202020204" pitchFamily="34" charset="0"/>
                <a:cs typeface="Arial" panose="020B0604020202020204" pitchFamily="34" charset="0"/>
              </a:rPr>
              <a:t> Rathod, “Crop Yield Prediction Using Machine Learning”, International Journal of Science and Research, April 2020.</a:t>
            </a:r>
          </a:p>
          <a:p>
            <a:pPr marL="342900" indent="-342900" algn="just">
              <a:buFont typeface="+mj-lt"/>
              <a:buAutoNum type="arabicParenR"/>
            </a:pPr>
            <a:endParaRPr lang="en-US" sz="1700" dirty="0">
              <a:latin typeface="Arial" panose="020B0604020202020204" pitchFamily="34" charset="0"/>
              <a:cs typeface="Arial" panose="020B0604020202020204" pitchFamily="34" charset="0"/>
            </a:endParaRPr>
          </a:p>
          <a:p>
            <a:pPr marL="342900" indent="-342900">
              <a:buFont typeface="+mj-lt"/>
              <a:buAutoNum type="arabicParenR"/>
            </a:pPr>
            <a:endParaRPr lang="en-US" sz="1700" dirty="0">
              <a:latin typeface="Arial" panose="020B0604020202020204" pitchFamily="34" charset="0"/>
              <a:cs typeface="Arial" panose="020B0604020202020204" pitchFamily="34" charset="0"/>
            </a:endParaRPr>
          </a:p>
          <a:p>
            <a:pPr marL="342900" indent="-342900">
              <a:buFont typeface="+mj-lt"/>
              <a:buAutoNum type="arabicParenR"/>
            </a:pPr>
            <a:endParaRPr lang="en-IN" sz="1700" dirty="0">
              <a:latin typeface="Arial" panose="020B0604020202020204" pitchFamily="34" charset="0"/>
              <a:cs typeface="Arial" panose="020B0604020202020204" pitchFamily="34" charset="0"/>
            </a:endParaRPr>
          </a:p>
          <a:p>
            <a:endParaRPr lang="en-IN" dirty="0"/>
          </a:p>
          <a:p>
            <a:endParaRPr lang="en-IN" dirty="0"/>
          </a:p>
          <a:p>
            <a:endParaRPr lang="en-IN" b="1" dirty="0"/>
          </a:p>
          <a:p>
            <a:endParaRPr lang="en-IN" dirty="0"/>
          </a:p>
          <a:p>
            <a:endParaRPr lang="en-IN" dirty="0"/>
          </a:p>
        </p:txBody>
      </p:sp>
      <p:sp>
        <p:nvSpPr>
          <p:cNvPr id="6" name="Title 2">
            <a:extLst>
              <a:ext uri="{FF2B5EF4-FFF2-40B4-BE49-F238E27FC236}">
                <a16:creationId xmlns:a16="http://schemas.microsoft.com/office/drawing/2014/main" id="{BD7963AF-8FB7-4A78-9413-3E638CEBD937}"/>
              </a:ext>
            </a:extLst>
          </p:cNvPr>
          <p:cNvSpPr txBox="1">
            <a:spLocks/>
          </p:cNvSpPr>
          <p:nvPr/>
        </p:nvSpPr>
        <p:spPr>
          <a:xfrm>
            <a:off x="-1" y="0"/>
            <a:ext cx="12192000" cy="1104900"/>
          </a:xfrm>
          <a:prstGeom prst="rect">
            <a:avLst/>
          </a:prstGeom>
          <a:solidFill>
            <a:schemeClr val="accent4">
              <a:lumMod val="50000"/>
              <a:alpha val="55000"/>
            </a:schemeClr>
          </a:solidFill>
        </p:spPr>
        <p:txBody>
          <a:bodyPr lIns="3657600" tIns="182880" rIns="3657600"/>
          <a:lstStyle>
            <a:lvl1pPr algn="ctr" defTabSz="914400" rtl="0" eaLnBrk="1" latinLnBrk="0" hangingPunct="1">
              <a:lnSpc>
                <a:spcPct val="90000"/>
              </a:lnSpc>
              <a:spcBef>
                <a:spcPct val="0"/>
              </a:spcBef>
              <a:buNone/>
              <a:defRPr sz="6000" kern="1200" cap="all" spc="100" baseline="0">
                <a:solidFill>
                  <a:schemeClr val="accent5"/>
                </a:solidFill>
                <a:latin typeface="+mj-lt"/>
                <a:ea typeface="+mj-ea"/>
                <a:cs typeface="+mj-cs"/>
              </a:defRPr>
            </a:lvl1pPr>
          </a:lstStyle>
          <a:p>
            <a:endParaRPr lang="en-IN" sz="2000" b="1" dirty="0">
              <a:solidFill>
                <a:schemeClr val="accent4">
                  <a:lumMod val="50000"/>
                </a:schemeClr>
              </a:solidFill>
              <a:latin typeface="Arial" panose="020B0604020202020204" pitchFamily="34" charset="0"/>
              <a:cs typeface="Arial" panose="020B0604020202020204" pitchFamily="34" charset="0"/>
            </a:endParaRPr>
          </a:p>
          <a:p>
            <a:r>
              <a:rPr lang="en-IN" sz="2500" b="1" dirty="0">
                <a:solidFill>
                  <a:schemeClr val="accent4">
                    <a:lumMod val="50000"/>
                  </a:schemeClr>
                </a:solidFill>
                <a:latin typeface="Arial" panose="020B0604020202020204" pitchFamily="34" charset="0"/>
                <a:cs typeface="Arial" panose="020B0604020202020204" pitchFamily="34" charset="0"/>
              </a:rPr>
              <a:t>references</a:t>
            </a:r>
          </a:p>
        </p:txBody>
      </p:sp>
    </p:spTree>
    <p:extLst>
      <p:ext uri="{BB962C8B-B14F-4D97-AF65-F5344CB8AC3E}">
        <p14:creationId xmlns:p14="http://schemas.microsoft.com/office/powerpoint/2010/main" val="1137916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3C5A5D3-69B9-4BA9-8798-C4C7BDC28234}"/>
              </a:ext>
            </a:extLst>
          </p:cNvPr>
          <p:cNvSpPr>
            <a:spLocks noGrp="1"/>
          </p:cNvSpPr>
          <p:nvPr>
            <p:ph type="sldNum" sz="quarter" idx="4"/>
          </p:nvPr>
        </p:nvSpPr>
        <p:spPr/>
        <p:txBody>
          <a:bodyPr/>
          <a:lstStyle/>
          <a:p>
            <a:fld id="{EA87306C-81BA-4795-A5CA-9392456A8C1E}" type="slidenum">
              <a:rPr lang="en-US" smtClean="0"/>
              <a:pPr/>
              <a:t>21</a:t>
            </a:fld>
            <a:endParaRPr lang="en-US" dirty="0"/>
          </a:p>
        </p:txBody>
      </p:sp>
      <p:sp>
        <p:nvSpPr>
          <p:cNvPr id="10" name="TextBox 9">
            <a:extLst>
              <a:ext uri="{FF2B5EF4-FFF2-40B4-BE49-F238E27FC236}">
                <a16:creationId xmlns:a16="http://schemas.microsoft.com/office/drawing/2014/main" id="{4F981EBB-3975-47DC-839D-BF1E862C745F}"/>
              </a:ext>
            </a:extLst>
          </p:cNvPr>
          <p:cNvSpPr txBox="1"/>
          <p:nvPr/>
        </p:nvSpPr>
        <p:spPr>
          <a:xfrm>
            <a:off x="604836" y="1447958"/>
            <a:ext cx="10982325" cy="5911875"/>
          </a:xfrm>
          <a:prstGeom prst="rect">
            <a:avLst/>
          </a:prstGeom>
          <a:noFill/>
        </p:spPr>
        <p:txBody>
          <a:bodyPr wrap="square" rtlCol="0">
            <a:spAutoFit/>
          </a:bodyPr>
          <a:lstStyle/>
          <a:p>
            <a:pPr lvl="0" algn="just">
              <a:lnSpc>
                <a:spcPct val="150000"/>
              </a:lnSpc>
              <a:spcBef>
                <a:spcPts val="100"/>
              </a:spcBef>
              <a:spcAft>
                <a:spcPts val="600"/>
              </a:spcAft>
              <a:tabLst>
                <a:tab pos="457200" algn="l"/>
              </a:tabLst>
            </a:pPr>
            <a:r>
              <a:rPr lang="en-IN" sz="1700" dirty="0">
                <a:effectLst/>
                <a:latin typeface="Arial" panose="020B0604020202020204" pitchFamily="34" charset="0"/>
                <a:ea typeface="Times New Roman" panose="02020603050405020304" pitchFamily="18" charset="0"/>
                <a:cs typeface="Arial" panose="020B0604020202020204" pitchFamily="34" charset="0"/>
              </a:rPr>
              <a:t>6) K </a:t>
            </a:r>
            <a:r>
              <a:rPr lang="en-IN" sz="1700" dirty="0" err="1">
                <a:effectLst/>
                <a:latin typeface="Arial" panose="020B0604020202020204" pitchFamily="34" charset="0"/>
                <a:ea typeface="Times New Roman" panose="02020603050405020304" pitchFamily="18" charset="0"/>
                <a:cs typeface="Arial" panose="020B0604020202020204" pitchFamily="34" charset="0"/>
              </a:rPr>
              <a:t>Mythili</a:t>
            </a:r>
            <a:r>
              <a:rPr lang="en-IN" sz="1700" dirty="0">
                <a:effectLst/>
                <a:latin typeface="Arial" panose="020B0604020202020204" pitchFamily="34" charset="0"/>
                <a:ea typeface="Times New Roman" panose="02020603050405020304" pitchFamily="18" charset="0"/>
                <a:cs typeface="Arial" panose="020B0604020202020204" pitchFamily="34" charset="0"/>
              </a:rPr>
              <a:t>, R </a:t>
            </a:r>
            <a:r>
              <a:rPr lang="en-IN" sz="1700" dirty="0" err="1">
                <a:effectLst/>
                <a:latin typeface="Arial" panose="020B0604020202020204" pitchFamily="34" charset="0"/>
                <a:ea typeface="Times New Roman" panose="02020603050405020304" pitchFamily="18" charset="0"/>
                <a:cs typeface="Arial" panose="020B0604020202020204" pitchFamily="34" charset="0"/>
              </a:rPr>
              <a:t>Rangaraj</a:t>
            </a:r>
            <a:r>
              <a:rPr lang="en-IN" sz="1700" dirty="0">
                <a:effectLst/>
                <a:latin typeface="Arial" panose="020B0604020202020204" pitchFamily="34" charset="0"/>
                <a:ea typeface="Times New Roman" panose="02020603050405020304" pitchFamily="18" charset="0"/>
                <a:cs typeface="Arial" panose="020B0604020202020204" pitchFamily="34" charset="0"/>
              </a:rPr>
              <a:t>, “Deep Learning with Particle Swarm Based Hyper Parameter Tuning Based Crop Recommendation for Better Crop Yield for Precision Agriculture”, Indian Journal of Science and Technology, Volume 14, Issue-17, 2021. </a:t>
            </a:r>
          </a:p>
          <a:p>
            <a:pPr lvl="0" algn="just">
              <a:lnSpc>
                <a:spcPct val="150000"/>
              </a:lnSpc>
              <a:spcBef>
                <a:spcPts val="100"/>
              </a:spcBef>
              <a:spcAft>
                <a:spcPts val="1200"/>
              </a:spcAft>
              <a:tabLst>
                <a:tab pos="457200" algn="l"/>
              </a:tabLst>
            </a:pPr>
            <a:r>
              <a:rPr lang="en-IN" sz="1700" dirty="0">
                <a:latin typeface="Arial" panose="020B0604020202020204" pitchFamily="34" charset="0"/>
                <a:ea typeface="Times New Roman" panose="02020603050405020304" pitchFamily="18" charset="0"/>
                <a:cs typeface="Arial" panose="020B0604020202020204" pitchFamily="34" charset="0"/>
              </a:rPr>
              <a:t>7) </a:t>
            </a:r>
            <a:r>
              <a:rPr lang="en-IN" sz="1700" dirty="0">
                <a:effectLst/>
                <a:latin typeface="Arial" panose="020B0604020202020204" pitchFamily="34" charset="0"/>
                <a:ea typeface="Times New Roman" panose="02020603050405020304" pitchFamily="18" charset="0"/>
                <a:cs typeface="Arial" panose="020B0604020202020204" pitchFamily="34" charset="0"/>
              </a:rPr>
              <a:t>P. Priya, U. </a:t>
            </a:r>
            <a:r>
              <a:rPr lang="en-IN" sz="1700" dirty="0" err="1">
                <a:effectLst/>
                <a:latin typeface="Arial" panose="020B0604020202020204" pitchFamily="34" charset="0"/>
                <a:ea typeface="Times New Roman" panose="02020603050405020304" pitchFamily="18" charset="0"/>
                <a:cs typeface="Arial" panose="020B0604020202020204" pitchFamily="34" charset="0"/>
              </a:rPr>
              <a:t>Muthaiah</a:t>
            </a:r>
            <a:r>
              <a:rPr lang="en-IN" sz="1700" dirty="0">
                <a:effectLst/>
                <a:latin typeface="Arial" panose="020B0604020202020204" pitchFamily="34" charset="0"/>
                <a:ea typeface="Times New Roman" panose="02020603050405020304" pitchFamily="18" charset="0"/>
                <a:cs typeface="Arial" panose="020B0604020202020204" pitchFamily="34" charset="0"/>
              </a:rPr>
              <a:t> &amp; M. Balamurugan, “Predicting Yield of the Crop Using Machine Learning Algorithm”, International Journal of Engineering Sciences &amp; Research Technology (IJESRT), April 2018.</a:t>
            </a:r>
          </a:p>
          <a:p>
            <a:pPr lvl="0">
              <a:lnSpc>
                <a:spcPct val="150000"/>
              </a:lnSpc>
              <a:spcBef>
                <a:spcPts val="100"/>
              </a:spcBef>
              <a:spcAft>
                <a:spcPts val="1200"/>
              </a:spcAft>
              <a:tabLst>
                <a:tab pos="457200" algn="l"/>
              </a:tabLst>
            </a:pPr>
            <a:r>
              <a:rPr lang="en-IN" sz="1700" dirty="0">
                <a:effectLst/>
                <a:latin typeface="Arial" panose="020B0604020202020204" pitchFamily="34" charset="0"/>
                <a:ea typeface="Times New Roman" panose="02020603050405020304" pitchFamily="18" charset="0"/>
                <a:cs typeface="Arial" panose="020B0604020202020204" pitchFamily="34" charset="0"/>
              </a:rPr>
              <a:t>8) S. Pavani, Augusta Sophy </a:t>
            </a:r>
            <a:r>
              <a:rPr lang="en-IN" sz="1700" dirty="0" err="1">
                <a:effectLst/>
                <a:latin typeface="Arial" panose="020B0604020202020204" pitchFamily="34" charset="0"/>
                <a:ea typeface="Times New Roman" panose="02020603050405020304" pitchFamily="18" charset="0"/>
                <a:cs typeface="Arial" panose="020B0604020202020204" pitchFamily="34" charset="0"/>
              </a:rPr>
              <a:t>Beulet</a:t>
            </a:r>
            <a:r>
              <a:rPr lang="en-IN" sz="1700" dirty="0">
                <a:effectLst/>
                <a:latin typeface="Arial" panose="020B0604020202020204" pitchFamily="34" charset="0"/>
                <a:ea typeface="Times New Roman" panose="02020603050405020304" pitchFamily="18" charset="0"/>
                <a:cs typeface="Arial" panose="020B0604020202020204" pitchFamily="34" charset="0"/>
              </a:rPr>
              <a:t> P., “Heuristic Prediction of Crop Yield using Machine Learning Technique”, International Journal of Engineering and Advanced Technology (IJEAT) Volume 9, December 2019.</a:t>
            </a:r>
          </a:p>
          <a:p>
            <a:pPr marL="342900" indent="-342900" algn="just">
              <a:buFont typeface="+mj-lt"/>
              <a:buAutoNum type="arabicParenR"/>
            </a:pPr>
            <a:endParaRPr lang="en-US" sz="1600" dirty="0">
              <a:latin typeface="Arial" panose="020B0604020202020204" pitchFamily="34" charset="0"/>
              <a:cs typeface="Arial" panose="020B0604020202020204" pitchFamily="34" charset="0"/>
            </a:endParaRPr>
          </a:p>
          <a:p>
            <a:pPr marL="342900" indent="-342900" algn="just">
              <a:buFont typeface="+mj-lt"/>
              <a:buAutoNum type="arabicParenR"/>
            </a:pPr>
            <a:endParaRPr lang="en-US" sz="1600" dirty="0">
              <a:latin typeface="Arial" panose="020B0604020202020204" pitchFamily="34" charset="0"/>
              <a:cs typeface="Arial" panose="020B0604020202020204" pitchFamily="34" charset="0"/>
            </a:endParaRPr>
          </a:p>
          <a:p>
            <a:pPr marL="342900" indent="-342900" algn="just">
              <a:buFont typeface="+mj-lt"/>
              <a:buAutoNum type="arabicParenR"/>
            </a:pPr>
            <a:endParaRPr lang="en-US" sz="1700" dirty="0">
              <a:latin typeface="Arial" panose="020B0604020202020204" pitchFamily="34" charset="0"/>
              <a:cs typeface="Arial" panose="020B0604020202020204" pitchFamily="34" charset="0"/>
            </a:endParaRPr>
          </a:p>
          <a:p>
            <a:pPr marL="342900" indent="-342900">
              <a:buFont typeface="+mj-lt"/>
              <a:buAutoNum type="arabicParenR"/>
            </a:pPr>
            <a:endParaRPr lang="en-US" sz="1700" dirty="0">
              <a:latin typeface="Arial" panose="020B0604020202020204" pitchFamily="34" charset="0"/>
              <a:cs typeface="Arial" panose="020B0604020202020204" pitchFamily="34" charset="0"/>
            </a:endParaRPr>
          </a:p>
          <a:p>
            <a:pPr marL="342900" indent="-342900">
              <a:buFont typeface="+mj-lt"/>
              <a:buAutoNum type="arabicParenR"/>
            </a:pPr>
            <a:endParaRPr lang="en-IN" sz="1700" dirty="0">
              <a:latin typeface="Arial" panose="020B0604020202020204" pitchFamily="34" charset="0"/>
              <a:cs typeface="Arial" panose="020B0604020202020204" pitchFamily="34" charset="0"/>
            </a:endParaRPr>
          </a:p>
          <a:p>
            <a:endParaRPr lang="en-IN" dirty="0"/>
          </a:p>
          <a:p>
            <a:endParaRPr lang="en-IN" dirty="0"/>
          </a:p>
          <a:p>
            <a:endParaRPr lang="en-IN" b="1" dirty="0"/>
          </a:p>
          <a:p>
            <a:endParaRPr lang="en-IN" dirty="0"/>
          </a:p>
          <a:p>
            <a:endParaRPr lang="en-IN" dirty="0"/>
          </a:p>
        </p:txBody>
      </p:sp>
      <p:sp>
        <p:nvSpPr>
          <p:cNvPr id="6" name="Title 2">
            <a:extLst>
              <a:ext uri="{FF2B5EF4-FFF2-40B4-BE49-F238E27FC236}">
                <a16:creationId xmlns:a16="http://schemas.microsoft.com/office/drawing/2014/main" id="{BD7963AF-8FB7-4A78-9413-3E638CEBD937}"/>
              </a:ext>
            </a:extLst>
          </p:cNvPr>
          <p:cNvSpPr txBox="1">
            <a:spLocks/>
          </p:cNvSpPr>
          <p:nvPr/>
        </p:nvSpPr>
        <p:spPr>
          <a:xfrm>
            <a:off x="-1" y="0"/>
            <a:ext cx="12192000" cy="1104900"/>
          </a:xfrm>
          <a:prstGeom prst="rect">
            <a:avLst/>
          </a:prstGeom>
          <a:solidFill>
            <a:schemeClr val="accent4">
              <a:lumMod val="50000"/>
              <a:alpha val="55000"/>
            </a:schemeClr>
          </a:solidFill>
        </p:spPr>
        <p:txBody>
          <a:bodyPr lIns="3657600" tIns="182880" rIns="3657600"/>
          <a:lstStyle>
            <a:lvl1pPr algn="ctr" defTabSz="914400" rtl="0" eaLnBrk="1" latinLnBrk="0" hangingPunct="1">
              <a:lnSpc>
                <a:spcPct val="90000"/>
              </a:lnSpc>
              <a:spcBef>
                <a:spcPct val="0"/>
              </a:spcBef>
              <a:buNone/>
              <a:defRPr sz="6000" kern="1200" cap="all" spc="100" baseline="0">
                <a:solidFill>
                  <a:schemeClr val="accent5"/>
                </a:solidFill>
                <a:latin typeface="+mj-lt"/>
                <a:ea typeface="+mj-ea"/>
                <a:cs typeface="+mj-cs"/>
              </a:defRPr>
            </a:lvl1pPr>
          </a:lstStyle>
          <a:p>
            <a:endParaRPr lang="en-IN" sz="2000" b="1" dirty="0">
              <a:solidFill>
                <a:schemeClr val="accent4">
                  <a:lumMod val="50000"/>
                </a:schemeClr>
              </a:solidFill>
              <a:latin typeface="Arial" panose="020B0604020202020204" pitchFamily="34" charset="0"/>
              <a:cs typeface="Arial" panose="020B0604020202020204" pitchFamily="34" charset="0"/>
            </a:endParaRPr>
          </a:p>
          <a:p>
            <a:r>
              <a:rPr lang="en-IN" sz="2500" b="1" dirty="0">
                <a:solidFill>
                  <a:schemeClr val="accent4">
                    <a:lumMod val="50000"/>
                  </a:schemeClr>
                </a:solidFill>
                <a:latin typeface="Arial" panose="020B0604020202020204" pitchFamily="34" charset="0"/>
                <a:cs typeface="Arial" panose="020B0604020202020204" pitchFamily="34" charset="0"/>
              </a:rPr>
              <a:t>references</a:t>
            </a:r>
          </a:p>
        </p:txBody>
      </p:sp>
    </p:spTree>
    <p:extLst>
      <p:ext uri="{BB962C8B-B14F-4D97-AF65-F5344CB8AC3E}">
        <p14:creationId xmlns:p14="http://schemas.microsoft.com/office/powerpoint/2010/main" val="1240296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F20131-2E66-4147-85FF-C0F1FCA97231}"/>
              </a:ext>
            </a:extLst>
          </p:cNvPr>
          <p:cNvSpPr>
            <a:spLocks noGrp="1"/>
          </p:cNvSpPr>
          <p:nvPr>
            <p:ph type="title"/>
          </p:nvPr>
        </p:nvSpPr>
        <p:spPr>
          <a:xfrm>
            <a:off x="5589202" y="524828"/>
            <a:ext cx="3626062" cy="640698"/>
          </a:xfrm>
        </p:spPr>
        <p:txBody>
          <a:bodyPr/>
          <a:lstStyle/>
          <a:p>
            <a:r>
              <a:rPr lang="en-US" dirty="0"/>
              <a:t>TIME PLAN of project</a:t>
            </a:r>
          </a:p>
        </p:txBody>
      </p:sp>
      <p:pic>
        <p:nvPicPr>
          <p:cNvPr id="27" name="Picture Placeholder 26" descr="Arial view of an avenue of tree and pastures on either side">
            <a:extLst>
              <a:ext uri="{FF2B5EF4-FFF2-40B4-BE49-F238E27FC236}">
                <a16:creationId xmlns:a16="http://schemas.microsoft.com/office/drawing/2014/main" id="{290FBD7A-BEB6-4C4C-B057-7A00B6FBB7D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 y="0"/>
            <a:ext cx="2819401" cy="6858000"/>
          </a:xfrm>
        </p:spPr>
      </p:pic>
      <p:sp>
        <p:nvSpPr>
          <p:cNvPr id="258" name="Slide Number Placeholder 257">
            <a:extLst>
              <a:ext uri="{FF2B5EF4-FFF2-40B4-BE49-F238E27FC236}">
                <a16:creationId xmlns:a16="http://schemas.microsoft.com/office/drawing/2014/main" id="{A9734560-9D8A-4BBC-A7FA-131A75654DAB}"/>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22</a:t>
            </a:fld>
            <a:endParaRPr lang="en-US" dirty="0"/>
          </a:p>
        </p:txBody>
      </p:sp>
      <p:graphicFrame>
        <p:nvGraphicFramePr>
          <p:cNvPr id="30" name="Table 30">
            <a:extLst>
              <a:ext uri="{FF2B5EF4-FFF2-40B4-BE49-F238E27FC236}">
                <a16:creationId xmlns:a16="http://schemas.microsoft.com/office/drawing/2014/main" id="{E114BCC0-4329-4EEF-AA58-74F6DA7B086A}"/>
              </a:ext>
            </a:extLst>
          </p:cNvPr>
          <p:cNvGraphicFramePr>
            <a:graphicFrameLocks noGrp="1"/>
          </p:cNvGraphicFramePr>
          <p:nvPr>
            <p:extLst>
              <p:ext uri="{D42A27DB-BD31-4B8C-83A1-F6EECF244321}">
                <p14:modId xmlns:p14="http://schemas.microsoft.com/office/powerpoint/2010/main" val="3243762963"/>
              </p:ext>
            </p:extLst>
          </p:nvPr>
        </p:nvGraphicFramePr>
        <p:xfrm>
          <a:off x="3654145" y="1703915"/>
          <a:ext cx="7699655" cy="4254331"/>
        </p:xfrm>
        <a:graphic>
          <a:graphicData uri="http://schemas.openxmlformats.org/drawingml/2006/table">
            <a:tbl>
              <a:tblPr firstRow="1" bandRow="1">
                <a:tableStyleId>{00A15C55-8517-42AA-B614-E9B94910E393}</a:tableStyleId>
              </a:tblPr>
              <a:tblGrid>
                <a:gridCol w="6166130">
                  <a:extLst>
                    <a:ext uri="{9D8B030D-6E8A-4147-A177-3AD203B41FA5}">
                      <a16:colId xmlns:a16="http://schemas.microsoft.com/office/drawing/2014/main" val="2213866501"/>
                    </a:ext>
                  </a:extLst>
                </a:gridCol>
                <a:gridCol w="1533525">
                  <a:extLst>
                    <a:ext uri="{9D8B030D-6E8A-4147-A177-3AD203B41FA5}">
                      <a16:colId xmlns:a16="http://schemas.microsoft.com/office/drawing/2014/main" val="4132476634"/>
                    </a:ext>
                  </a:extLst>
                </a:gridCol>
              </a:tblGrid>
              <a:tr h="383191">
                <a:tc>
                  <a:txBody>
                    <a:bodyPr/>
                    <a:lstStyle/>
                    <a:p>
                      <a:pPr algn="ctr"/>
                      <a:r>
                        <a:rPr lang="en-IN" sz="2000" dirty="0"/>
                        <a:t>TASK</a:t>
                      </a:r>
                    </a:p>
                  </a:txBody>
                  <a:tcPr/>
                </a:tc>
                <a:tc>
                  <a:txBody>
                    <a:bodyPr/>
                    <a:lstStyle/>
                    <a:p>
                      <a:pPr algn="ctr"/>
                      <a:r>
                        <a:rPr lang="en-IN" dirty="0"/>
                        <a:t>DATE</a:t>
                      </a:r>
                    </a:p>
                  </a:txBody>
                  <a:tcPr/>
                </a:tc>
                <a:extLst>
                  <a:ext uri="{0D108BD9-81ED-4DB2-BD59-A6C34878D82A}">
                    <a16:rowId xmlns:a16="http://schemas.microsoft.com/office/drawing/2014/main" val="809345692"/>
                  </a:ext>
                </a:extLst>
              </a:tr>
              <a:tr h="409377">
                <a:tc>
                  <a:txBody>
                    <a:bodyPr/>
                    <a:lstStyle/>
                    <a:p>
                      <a:r>
                        <a:rPr lang="en-IN" dirty="0"/>
                        <a:t>Project Title</a:t>
                      </a:r>
                    </a:p>
                  </a:txBody>
                  <a:tcPr/>
                </a:tc>
                <a:tc>
                  <a:txBody>
                    <a:bodyPr/>
                    <a:lstStyle/>
                    <a:p>
                      <a:pPr algn="ctr"/>
                      <a:r>
                        <a:rPr lang="en-IN" dirty="0">
                          <a:solidFill>
                            <a:srgbClr val="FF0000"/>
                          </a:solidFill>
                        </a:rPr>
                        <a:t>07/10/21</a:t>
                      </a:r>
                    </a:p>
                  </a:txBody>
                  <a:tcPr/>
                </a:tc>
                <a:extLst>
                  <a:ext uri="{0D108BD9-81ED-4DB2-BD59-A6C34878D82A}">
                    <a16:rowId xmlns:a16="http://schemas.microsoft.com/office/drawing/2014/main" val="2620657029"/>
                  </a:ext>
                </a:extLst>
              </a:tr>
              <a:tr h="406170">
                <a:tc>
                  <a:txBody>
                    <a:bodyPr/>
                    <a:lstStyle/>
                    <a:p>
                      <a:r>
                        <a:rPr lang="en-IN" dirty="0"/>
                        <a:t>Abstract</a:t>
                      </a:r>
                    </a:p>
                  </a:txBody>
                  <a:tcPr/>
                </a:tc>
                <a:tc>
                  <a:txBody>
                    <a:bodyPr/>
                    <a:lstStyle/>
                    <a:p>
                      <a:pPr algn="ctr"/>
                      <a:r>
                        <a:rPr lang="en-IN" dirty="0">
                          <a:solidFill>
                            <a:srgbClr val="FF0000"/>
                          </a:solidFill>
                        </a:rPr>
                        <a:t>16/10/21</a:t>
                      </a:r>
                    </a:p>
                  </a:txBody>
                  <a:tcPr/>
                </a:tc>
                <a:extLst>
                  <a:ext uri="{0D108BD9-81ED-4DB2-BD59-A6C34878D82A}">
                    <a16:rowId xmlns:a16="http://schemas.microsoft.com/office/drawing/2014/main" val="2247349605"/>
                  </a:ext>
                </a:extLst>
              </a:tr>
              <a:tr h="428625">
                <a:tc>
                  <a:txBody>
                    <a:bodyPr/>
                    <a:lstStyle/>
                    <a:p>
                      <a:r>
                        <a:rPr lang="en-IN" dirty="0"/>
                        <a:t>Objective and Scope</a:t>
                      </a:r>
                    </a:p>
                  </a:txBody>
                  <a:tcPr/>
                </a:tc>
                <a:tc>
                  <a:txBody>
                    <a:bodyPr/>
                    <a:lstStyle/>
                    <a:p>
                      <a:pPr algn="ctr"/>
                      <a:r>
                        <a:rPr lang="en-IN" dirty="0"/>
                        <a:t>21/10/21</a:t>
                      </a:r>
                    </a:p>
                  </a:txBody>
                  <a:tcPr/>
                </a:tc>
                <a:extLst>
                  <a:ext uri="{0D108BD9-81ED-4DB2-BD59-A6C34878D82A}">
                    <a16:rowId xmlns:a16="http://schemas.microsoft.com/office/drawing/2014/main" val="1097708511"/>
                  </a:ext>
                </a:extLst>
              </a:tr>
              <a:tr h="447675">
                <a:tc>
                  <a:txBody>
                    <a:bodyPr/>
                    <a:lstStyle/>
                    <a:p>
                      <a:r>
                        <a:rPr lang="en-IN" dirty="0"/>
                        <a:t>Report on Abstract, Introduction and Literature Survey</a:t>
                      </a:r>
                    </a:p>
                  </a:txBody>
                  <a:tcPr/>
                </a:tc>
                <a:tc>
                  <a:txBody>
                    <a:bodyPr/>
                    <a:lstStyle/>
                    <a:p>
                      <a:pPr algn="ctr"/>
                      <a:r>
                        <a:rPr lang="en-IN" dirty="0"/>
                        <a:t>06/11/21</a:t>
                      </a:r>
                    </a:p>
                  </a:txBody>
                  <a:tcPr/>
                </a:tc>
                <a:extLst>
                  <a:ext uri="{0D108BD9-81ED-4DB2-BD59-A6C34878D82A}">
                    <a16:rowId xmlns:a16="http://schemas.microsoft.com/office/drawing/2014/main" val="2285655352"/>
                  </a:ext>
                </a:extLst>
              </a:tr>
              <a:tr h="475198">
                <a:tc>
                  <a:txBody>
                    <a:bodyPr/>
                    <a:lstStyle/>
                    <a:p>
                      <a:r>
                        <a:rPr lang="en-IN" dirty="0"/>
                        <a:t>Analysis of identified problem, Data collection, Methodology</a:t>
                      </a:r>
                    </a:p>
                  </a:txBody>
                  <a:tcPr/>
                </a:tc>
                <a:tc>
                  <a:txBody>
                    <a:bodyPr/>
                    <a:lstStyle/>
                    <a:p>
                      <a:pPr algn="ctr"/>
                      <a:r>
                        <a:rPr lang="en-IN" dirty="0"/>
                        <a:t>09/11/21</a:t>
                      </a:r>
                    </a:p>
                  </a:txBody>
                  <a:tcPr/>
                </a:tc>
                <a:extLst>
                  <a:ext uri="{0D108BD9-81ED-4DB2-BD59-A6C34878D82A}">
                    <a16:rowId xmlns:a16="http://schemas.microsoft.com/office/drawing/2014/main" val="3569273486"/>
                  </a:ext>
                </a:extLst>
              </a:tr>
              <a:tr h="462915">
                <a:tc>
                  <a:txBody>
                    <a:bodyPr/>
                    <a:lstStyle/>
                    <a:p>
                      <a:r>
                        <a:rPr lang="en-IN" dirty="0"/>
                        <a:t>Report on design, Algorithm, Coding</a:t>
                      </a:r>
                    </a:p>
                  </a:txBody>
                  <a:tcPr/>
                </a:tc>
                <a:tc>
                  <a:txBody>
                    <a:bodyPr/>
                    <a:lstStyle/>
                    <a:p>
                      <a:pPr algn="ctr"/>
                      <a:r>
                        <a:rPr lang="en-IN" dirty="0"/>
                        <a:t>27/11/21</a:t>
                      </a:r>
                    </a:p>
                  </a:txBody>
                  <a:tcPr/>
                </a:tc>
                <a:extLst>
                  <a:ext uri="{0D108BD9-81ED-4DB2-BD59-A6C34878D82A}">
                    <a16:rowId xmlns:a16="http://schemas.microsoft.com/office/drawing/2014/main" val="4080010053"/>
                  </a:ext>
                </a:extLst>
              </a:tr>
              <a:tr h="409377">
                <a:tc>
                  <a:txBody>
                    <a:bodyPr/>
                    <a:lstStyle/>
                    <a:p>
                      <a:r>
                        <a:rPr lang="en-IN" dirty="0"/>
                        <a:t>Implementation and Testing</a:t>
                      </a:r>
                    </a:p>
                  </a:txBody>
                  <a:tcPr/>
                </a:tc>
                <a:tc>
                  <a:txBody>
                    <a:bodyPr/>
                    <a:lstStyle/>
                    <a:p>
                      <a:pPr algn="ctr"/>
                      <a:r>
                        <a:rPr lang="en-IN" dirty="0"/>
                        <a:t>30/11/21</a:t>
                      </a:r>
                    </a:p>
                  </a:txBody>
                  <a:tcPr/>
                </a:tc>
                <a:extLst>
                  <a:ext uri="{0D108BD9-81ED-4DB2-BD59-A6C34878D82A}">
                    <a16:rowId xmlns:a16="http://schemas.microsoft.com/office/drawing/2014/main" val="803009733"/>
                  </a:ext>
                </a:extLst>
              </a:tr>
              <a:tr h="409377">
                <a:tc>
                  <a:txBody>
                    <a:bodyPr/>
                    <a:lstStyle/>
                    <a:p>
                      <a:r>
                        <a:rPr lang="en-IN" dirty="0"/>
                        <a:t>Rough Draft</a:t>
                      </a:r>
                    </a:p>
                  </a:txBody>
                  <a:tcPr/>
                </a:tc>
                <a:tc>
                  <a:txBody>
                    <a:bodyPr/>
                    <a:lstStyle/>
                    <a:p>
                      <a:pPr algn="ctr"/>
                      <a:r>
                        <a:rPr lang="en-IN" dirty="0"/>
                        <a:t>06/12/21</a:t>
                      </a:r>
                    </a:p>
                  </a:txBody>
                  <a:tcPr/>
                </a:tc>
                <a:extLst>
                  <a:ext uri="{0D108BD9-81ED-4DB2-BD59-A6C34878D82A}">
                    <a16:rowId xmlns:a16="http://schemas.microsoft.com/office/drawing/2014/main" val="3257460695"/>
                  </a:ext>
                </a:extLst>
              </a:tr>
              <a:tr h="409377">
                <a:tc>
                  <a:txBody>
                    <a:bodyPr/>
                    <a:lstStyle/>
                    <a:p>
                      <a:r>
                        <a:rPr lang="en-IN" dirty="0"/>
                        <a:t>Final Dissertation</a:t>
                      </a:r>
                    </a:p>
                  </a:txBody>
                  <a:tcPr/>
                </a:tc>
                <a:tc>
                  <a:txBody>
                    <a:bodyPr/>
                    <a:lstStyle/>
                    <a:p>
                      <a:pPr algn="ctr"/>
                      <a:r>
                        <a:rPr lang="en-IN" dirty="0"/>
                        <a:t>16/12/21</a:t>
                      </a:r>
                    </a:p>
                  </a:txBody>
                  <a:tcPr/>
                </a:tc>
                <a:extLst>
                  <a:ext uri="{0D108BD9-81ED-4DB2-BD59-A6C34878D82A}">
                    <a16:rowId xmlns:a16="http://schemas.microsoft.com/office/drawing/2014/main" val="28073521"/>
                  </a:ext>
                </a:extLst>
              </a:tr>
            </a:tbl>
          </a:graphicData>
        </a:graphic>
      </p:graphicFrame>
    </p:spTree>
    <p:extLst>
      <p:ext uri="{BB962C8B-B14F-4D97-AF65-F5344CB8AC3E}">
        <p14:creationId xmlns:p14="http://schemas.microsoft.com/office/powerpoint/2010/main" val="1094308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A leaf with water drops on it">
            <a:extLst>
              <a:ext uri="{FF2B5EF4-FFF2-40B4-BE49-F238E27FC236}">
                <a16:creationId xmlns:a16="http://schemas.microsoft.com/office/drawing/2014/main" id="{218F3EFB-1B94-46C4-961E-9E4CCDFCA1B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0" y="9525"/>
            <a:ext cx="12192000" cy="2609850"/>
          </a:xfrm>
        </p:spPr>
      </p:pic>
      <p:sp>
        <p:nvSpPr>
          <p:cNvPr id="14" name="Slide Number Placeholder 13">
            <a:extLst>
              <a:ext uri="{FF2B5EF4-FFF2-40B4-BE49-F238E27FC236}">
                <a16:creationId xmlns:a16="http://schemas.microsoft.com/office/drawing/2014/main" id="{1C31DFE7-B40B-46F0-B411-4719122FE54E}"/>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23</a:t>
            </a:fld>
            <a:endParaRPr lang="en-US" dirty="0"/>
          </a:p>
        </p:txBody>
      </p:sp>
      <p:sp>
        <p:nvSpPr>
          <p:cNvPr id="127" name="Rectangle 126">
            <a:extLst>
              <a:ext uri="{FF2B5EF4-FFF2-40B4-BE49-F238E27FC236}">
                <a16:creationId xmlns:a16="http://schemas.microsoft.com/office/drawing/2014/main" id="{DD11EA8B-DB5B-4136-99D3-4D19B66922C1}"/>
              </a:ext>
              <a:ext uri="{C183D7F6-B498-43B3-948B-1728B52AA6E4}">
                <adec:decorative xmlns:adec="http://schemas.microsoft.com/office/drawing/2017/decorative" val="1"/>
              </a:ext>
            </a:extLst>
          </p:cNvPr>
          <p:cNvSpPr/>
          <p:nvPr/>
        </p:nvSpPr>
        <p:spPr>
          <a:xfrm>
            <a:off x="829486" y="4715995"/>
            <a:ext cx="3282916" cy="640698"/>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BC3E85E-49E5-4E55-A18A-FAE02D29C7B6}"/>
              </a:ext>
            </a:extLst>
          </p:cNvPr>
          <p:cNvSpPr txBox="1"/>
          <p:nvPr/>
        </p:nvSpPr>
        <p:spPr>
          <a:xfrm>
            <a:off x="3702016" y="3971637"/>
            <a:ext cx="7677150" cy="1015663"/>
          </a:xfrm>
          <a:prstGeom prst="rect">
            <a:avLst/>
          </a:prstGeom>
          <a:noFill/>
        </p:spPr>
        <p:txBody>
          <a:bodyPr wrap="square" rtlCol="0">
            <a:spAutoFit/>
          </a:bodyPr>
          <a:lstStyle/>
          <a:p>
            <a:r>
              <a:rPr lang="en-IN" sz="6000" i="1" dirty="0">
                <a:solidFill>
                  <a:schemeClr val="accent5">
                    <a:lumMod val="75000"/>
                  </a:schemeClr>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98444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78BF9F-315D-4836-9FEF-6D677F8DFC82}"/>
              </a:ext>
            </a:extLst>
          </p:cNvPr>
          <p:cNvSpPr txBox="1"/>
          <p:nvPr/>
        </p:nvSpPr>
        <p:spPr>
          <a:xfrm>
            <a:off x="628650" y="2141340"/>
            <a:ext cx="7334250" cy="1857175"/>
          </a:xfrm>
          <a:prstGeom prst="rect">
            <a:avLst/>
          </a:prstGeom>
          <a:noFill/>
        </p:spPr>
        <p:txBody>
          <a:bodyPr wrap="square" rtlCol="0">
            <a:spAutoFit/>
          </a:bodyPr>
          <a:lstStyle/>
          <a:p>
            <a:pPr algn="just">
              <a:lnSpc>
                <a:spcPts val="2800"/>
              </a:lnSpc>
            </a:pPr>
            <a:r>
              <a:rPr lang="en-IN" sz="1900" dirty="0">
                <a:latin typeface="Arial" panose="020B0604020202020204" pitchFamily="34" charset="0"/>
                <a:cs typeface="Arial" panose="020B0604020202020204" pitchFamily="34" charset="0"/>
              </a:rPr>
              <a:t>Crop yield prediction is important for global food production. The difficulty present among farmers is that they don’t opt for proper crop based on the necessities. Due to this productivity is affected. To provide high accuracy and efficiency, Deep Neural Network (DNN) algorithm is applied on the crop data. </a:t>
            </a:r>
            <a:endParaRPr lang="en-IN" dirty="0"/>
          </a:p>
        </p:txBody>
      </p:sp>
      <p:pic>
        <p:nvPicPr>
          <p:cNvPr id="6" name="Picture Placeholder 12" descr="A picture containing grass sprouting">
            <a:extLst>
              <a:ext uri="{FF2B5EF4-FFF2-40B4-BE49-F238E27FC236}">
                <a16:creationId xmlns:a16="http://schemas.microsoft.com/office/drawing/2014/main" id="{AA2528A1-F6CD-4BD1-89B2-96CFDA466C63}"/>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8591550" y="0"/>
            <a:ext cx="3590925" cy="6869983"/>
          </a:xfrm>
          <a:prstGeom prst="rect">
            <a:avLst/>
          </a:prstGeom>
        </p:spPr>
      </p:pic>
      <p:sp>
        <p:nvSpPr>
          <p:cNvPr id="7" name="Rectangle 6">
            <a:extLst>
              <a:ext uri="{FF2B5EF4-FFF2-40B4-BE49-F238E27FC236}">
                <a16:creationId xmlns:a16="http://schemas.microsoft.com/office/drawing/2014/main" id="{5AA209EF-EF54-4541-BBE7-8BDEDAAAE937}"/>
              </a:ext>
            </a:extLst>
          </p:cNvPr>
          <p:cNvSpPr/>
          <p:nvPr/>
        </p:nvSpPr>
        <p:spPr>
          <a:xfrm>
            <a:off x="0" y="0"/>
            <a:ext cx="8591550" cy="1311991"/>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b="1" dirty="0">
                <a:ln>
                  <a:solidFill>
                    <a:schemeClr val="bg1">
                      <a:lumMod val="50000"/>
                    </a:schemeClr>
                  </a:solidFill>
                </a:ln>
                <a:solidFill>
                  <a:schemeClr val="tx1"/>
                </a:solidFill>
                <a:latin typeface="Arial" panose="020B0604020202020204" pitchFamily="34" charset="0"/>
                <a:cs typeface="Arial" panose="020B0604020202020204" pitchFamily="34" charset="0"/>
              </a:rPr>
              <a:t>PROJECT TITLE JUSTIFICATION</a:t>
            </a:r>
            <a:endParaRPr lang="en-IN" sz="2500" dirty="0">
              <a:ln>
                <a:solidFill>
                  <a:schemeClr val="bg1">
                    <a:lumMod val="50000"/>
                  </a:schemeClr>
                </a:solidFill>
              </a:ln>
            </a:endParaRPr>
          </a:p>
        </p:txBody>
      </p:sp>
    </p:spTree>
    <p:extLst>
      <p:ext uri="{BB962C8B-B14F-4D97-AF65-F5344CB8AC3E}">
        <p14:creationId xmlns:p14="http://schemas.microsoft.com/office/powerpoint/2010/main" val="69419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A25FA4-A288-4460-BF12-637E077953CB}"/>
              </a:ext>
            </a:extLst>
          </p:cNvPr>
          <p:cNvSpPr>
            <a:spLocks noGrp="1"/>
          </p:cNvSpPr>
          <p:nvPr>
            <p:ph type="title"/>
          </p:nvPr>
        </p:nvSpPr>
        <p:spPr>
          <a:xfrm>
            <a:off x="704851" y="1843198"/>
            <a:ext cx="2043713" cy="640698"/>
          </a:xfrm>
        </p:spPr>
        <p:txBody>
          <a:bodyPr/>
          <a:lstStyle/>
          <a:p>
            <a:r>
              <a:rPr lang="en-US" dirty="0"/>
              <a:t>Objective</a:t>
            </a:r>
          </a:p>
        </p:txBody>
      </p:sp>
      <p:sp>
        <p:nvSpPr>
          <p:cNvPr id="7" name="Text Placeholder 6">
            <a:extLst>
              <a:ext uri="{FF2B5EF4-FFF2-40B4-BE49-F238E27FC236}">
                <a16:creationId xmlns:a16="http://schemas.microsoft.com/office/drawing/2014/main" id="{91C52C13-996F-4CF8-BBA5-F6CC233475A7}"/>
              </a:ext>
            </a:extLst>
          </p:cNvPr>
          <p:cNvSpPr>
            <a:spLocks noGrp="1"/>
          </p:cNvSpPr>
          <p:nvPr>
            <p:ph type="body" sz="quarter" idx="12"/>
          </p:nvPr>
        </p:nvSpPr>
        <p:spPr>
          <a:xfrm>
            <a:off x="3819088" y="1109765"/>
            <a:ext cx="7991912" cy="1682433"/>
          </a:xfrm>
        </p:spPr>
        <p:txBody>
          <a:bodyPr/>
          <a:lstStyle/>
          <a:p>
            <a:pPr algn="just">
              <a:lnSpc>
                <a:spcPct val="100000"/>
              </a:lnSpc>
            </a:pPr>
            <a:endParaRPr lang="en-US" sz="17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900" dirty="0">
                <a:latin typeface="Arial" panose="020B0604020202020204" pitchFamily="34" charset="0"/>
                <a:cs typeface="Arial" panose="020B0604020202020204" pitchFamily="34" charset="0"/>
              </a:rPr>
              <a:t>To deliver direct advisory services to even the smallest farmer at the level of his/her smallest plot of crop, using the most accessible technologies.</a:t>
            </a:r>
          </a:p>
          <a:p>
            <a:pPr algn="just">
              <a:lnSpc>
                <a:spcPct val="100000"/>
              </a:lnSpc>
            </a:pPr>
            <a:r>
              <a:rPr lang="en-US" sz="1900" dirty="0">
                <a:latin typeface="Arial" panose="020B0604020202020204" pitchFamily="34" charset="0"/>
                <a:cs typeface="Arial" panose="020B0604020202020204" pitchFamily="34" charset="0"/>
              </a:rPr>
              <a:t> </a:t>
            </a:r>
          </a:p>
          <a:p>
            <a:pPr marL="285750" indent="-285750" algn="just">
              <a:lnSpc>
                <a:spcPct val="100000"/>
              </a:lnSpc>
              <a:buFont typeface="Wingdings" panose="05000000000000000000" pitchFamily="2" charset="2"/>
              <a:buChar char="Ø"/>
            </a:pPr>
            <a:r>
              <a:rPr lang="en-US" sz="1900" dirty="0">
                <a:latin typeface="Arial" panose="020B0604020202020204" pitchFamily="34" charset="0"/>
                <a:cs typeface="Arial" panose="020B0604020202020204" pitchFamily="34" charset="0"/>
              </a:rPr>
              <a:t>To increase the throughput of the agriculture sector with the Deep Learning models and optimization techniques.</a:t>
            </a:r>
          </a:p>
        </p:txBody>
      </p:sp>
      <p:pic>
        <p:nvPicPr>
          <p:cNvPr id="15" name="Picture Placeholder 14" descr="Close up of a plants">
            <a:extLst>
              <a:ext uri="{FF2B5EF4-FFF2-40B4-BE49-F238E27FC236}">
                <a16:creationId xmlns:a16="http://schemas.microsoft.com/office/drawing/2014/main" id="{8A312F11-75CA-44C5-8937-46152AD5520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4694453"/>
            <a:ext cx="12192000" cy="2163547"/>
          </a:xfrm>
        </p:spPr>
      </p:pic>
      <p:sp>
        <p:nvSpPr>
          <p:cNvPr id="59" name="Slide Number Placeholder 58">
            <a:extLst>
              <a:ext uri="{FF2B5EF4-FFF2-40B4-BE49-F238E27FC236}">
                <a16:creationId xmlns:a16="http://schemas.microsoft.com/office/drawing/2014/main" id="{185AB600-E5B8-4AFD-A7DA-37E5D3AFF5F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4</a:t>
            </a:fld>
            <a:endParaRPr lang="en-US" dirty="0"/>
          </a:p>
        </p:txBody>
      </p:sp>
    </p:spTree>
    <p:extLst>
      <p:ext uri="{BB962C8B-B14F-4D97-AF65-F5344CB8AC3E}">
        <p14:creationId xmlns:p14="http://schemas.microsoft.com/office/powerpoint/2010/main" val="2815339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6AE74A7-EAB8-4F6D-97AC-FBB1C1CAB9D7}"/>
              </a:ext>
            </a:extLst>
          </p:cNvPr>
          <p:cNvSpPr>
            <a:spLocks noGrp="1"/>
          </p:cNvSpPr>
          <p:nvPr>
            <p:ph type="sldNum" sz="quarter" idx="4"/>
          </p:nvPr>
        </p:nvSpPr>
        <p:spPr/>
        <p:txBody>
          <a:bodyPr/>
          <a:lstStyle/>
          <a:p>
            <a:fld id="{EA87306C-81BA-4795-A5CA-9392456A8C1E}" type="slidenum">
              <a:rPr lang="en-US" smtClean="0"/>
              <a:pPr/>
              <a:t>5</a:t>
            </a:fld>
            <a:endParaRPr lang="en-US" dirty="0"/>
          </a:p>
        </p:txBody>
      </p:sp>
      <p:sp>
        <p:nvSpPr>
          <p:cNvPr id="8" name="Title 2">
            <a:extLst>
              <a:ext uri="{FF2B5EF4-FFF2-40B4-BE49-F238E27FC236}">
                <a16:creationId xmlns:a16="http://schemas.microsoft.com/office/drawing/2014/main" id="{EAEC059B-C9F6-4C84-AC3B-C17694DE2D40}"/>
              </a:ext>
            </a:extLst>
          </p:cNvPr>
          <p:cNvSpPr txBox="1">
            <a:spLocks/>
          </p:cNvSpPr>
          <p:nvPr/>
        </p:nvSpPr>
        <p:spPr>
          <a:xfrm>
            <a:off x="1050624" y="1654512"/>
            <a:ext cx="2043713" cy="640698"/>
          </a:xfrm>
          <a:prstGeom prst="rect">
            <a:avLst/>
          </a:prstGeom>
          <a:ln w="28575">
            <a:solidFill>
              <a:schemeClr val="accent2"/>
            </a:solidFill>
          </a:ln>
        </p:spPr>
        <p:txBody>
          <a:bodyPr anchor="ctr"/>
          <a:lstStyle>
            <a:lvl1pPr algn="ctr" defTabSz="914400" rtl="0" eaLnBrk="1" latinLnBrk="0" hangingPunct="1">
              <a:lnSpc>
                <a:spcPct val="100000"/>
              </a:lnSpc>
              <a:spcBef>
                <a:spcPct val="0"/>
              </a:spcBef>
              <a:buNone/>
              <a:defRPr sz="2400" kern="1200" cap="all" spc="100" baseline="0">
                <a:solidFill>
                  <a:schemeClr val="accent2"/>
                </a:solidFill>
                <a:latin typeface="+mj-lt"/>
                <a:ea typeface="+mj-ea"/>
                <a:cs typeface="+mj-cs"/>
              </a:defRPr>
            </a:lvl1pPr>
          </a:lstStyle>
          <a:p>
            <a:r>
              <a:rPr lang="en-US" dirty="0"/>
              <a:t>Scope</a:t>
            </a:r>
          </a:p>
        </p:txBody>
      </p:sp>
      <p:pic>
        <p:nvPicPr>
          <p:cNvPr id="10" name="Picture Placeholder 22" descr="A picture containing plant, grass">
            <a:extLst>
              <a:ext uri="{FF2B5EF4-FFF2-40B4-BE49-F238E27FC236}">
                <a16:creationId xmlns:a16="http://schemas.microsoft.com/office/drawing/2014/main" id="{200DA824-D195-4B19-8794-42DB0196429A}"/>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0" y="4343400"/>
            <a:ext cx="12191999" cy="2514599"/>
          </a:xfrm>
          <a:prstGeom prst="rect">
            <a:avLst/>
          </a:prstGeom>
        </p:spPr>
      </p:pic>
      <p:sp>
        <p:nvSpPr>
          <p:cNvPr id="11" name="Text Placeholder 6">
            <a:extLst>
              <a:ext uri="{FF2B5EF4-FFF2-40B4-BE49-F238E27FC236}">
                <a16:creationId xmlns:a16="http://schemas.microsoft.com/office/drawing/2014/main" id="{B71E5601-88FB-461C-A704-261B608B48DA}"/>
              </a:ext>
            </a:extLst>
          </p:cNvPr>
          <p:cNvSpPr txBox="1">
            <a:spLocks/>
          </p:cNvSpPr>
          <p:nvPr/>
        </p:nvSpPr>
        <p:spPr>
          <a:xfrm>
            <a:off x="3951829" y="470303"/>
            <a:ext cx="7763921" cy="736534"/>
          </a:xfrm>
          <a:prstGeom prst="rect">
            <a:avLst/>
          </a:prstGeom>
        </p:spPr>
        <p:txBody>
          <a:bodyPr anchor="t"/>
          <a:lstStyle>
            <a:lvl1pPr marL="0" indent="0" algn="l" defTabSz="914400" rtl="0" eaLnBrk="1" latinLnBrk="0" hangingPunct="1">
              <a:lnSpc>
                <a:spcPct val="125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This method is characterized by a crop production data and climatic data collected from the farm.</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The data is stored, analyzed and preprocessed for forecasting the crop yield.</a:t>
            </a:r>
          </a:p>
          <a:p>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The data includes factors like temperature, rainfall, area, soil moisture, humidity etc.</a:t>
            </a:r>
          </a:p>
          <a:p>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The scope of our project is to predict the crop yield mainly in Andhra region which would help farmers pick most suitable crops.</a:t>
            </a:r>
          </a:p>
        </p:txBody>
      </p:sp>
    </p:spTree>
    <p:extLst>
      <p:ext uri="{BB962C8B-B14F-4D97-AF65-F5344CB8AC3E}">
        <p14:creationId xmlns:p14="http://schemas.microsoft.com/office/powerpoint/2010/main" val="3991459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F580F041-DC12-4416-8D50-10D5CB88036E}"/>
              </a:ext>
            </a:extLst>
          </p:cNvPr>
          <p:cNvSpPr>
            <a:spLocks noGrp="1"/>
          </p:cNvSpPr>
          <p:nvPr>
            <p:ph type="title"/>
          </p:nvPr>
        </p:nvSpPr>
        <p:spPr>
          <a:xfrm>
            <a:off x="674125" y="250570"/>
            <a:ext cx="10515600" cy="755906"/>
          </a:xfrm>
        </p:spPr>
        <p:txBody>
          <a:bodyPr/>
          <a:lstStyle/>
          <a:p>
            <a:r>
              <a:rPr lang="en-US" sz="2500" b="1" dirty="0">
                <a:latin typeface="Arial" panose="020B0604020202020204" pitchFamily="34" charset="0"/>
                <a:cs typeface="Arial" panose="020B0604020202020204" pitchFamily="34" charset="0"/>
              </a:rPr>
              <a:t>   Basic concepts</a:t>
            </a:r>
          </a:p>
        </p:txBody>
      </p:sp>
      <p:sp>
        <p:nvSpPr>
          <p:cNvPr id="28" name="Slide Number Placeholder 27">
            <a:extLst>
              <a:ext uri="{FF2B5EF4-FFF2-40B4-BE49-F238E27FC236}">
                <a16:creationId xmlns:a16="http://schemas.microsoft.com/office/drawing/2014/main" id="{657CD656-D89A-42CD-A918-0CA133A22C45}"/>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6</a:t>
            </a:fld>
            <a:endParaRPr lang="en-US" dirty="0"/>
          </a:p>
        </p:txBody>
      </p:sp>
      <p:sp>
        <p:nvSpPr>
          <p:cNvPr id="6" name="TextBox 5">
            <a:extLst>
              <a:ext uri="{FF2B5EF4-FFF2-40B4-BE49-F238E27FC236}">
                <a16:creationId xmlns:a16="http://schemas.microsoft.com/office/drawing/2014/main" id="{A7CA1518-0C98-4258-B05E-0EB6491BDC4E}"/>
              </a:ext>
            </a:extLst>
          </p:cNvPr>
          <p:cNvSpPr txBox="1"/>
          <p:nvPr/>
        </p:nvSpPr>
        <p:spPr>
          <a:xfrm>
            <a:off x="674125" y="2762250"/>
            <a:ext cx="6210300" cy="3395801"/>
          </a:xfrm>
          <a:prstGeom prst="rect">
            <a:avLst/>
          </a:prstGeom>
          <a:noFill/>
        </p:spPr>
        <p:txBody>
          <a:bodyPr wrap="square" rtlCol="0">
            <a:spAutoFit/>
          </a:bodyPr>
          <a:lstStyle/>
          <a:p>
            <a:pPr marL="285750" indent="-285750" algn="just">
              <a:lnSpc>
                <a:spcPts val="2600"/>
              </a:lnSpc>
              <a:buFont typeface="Arial" panose="020B0604020202020204" pitchFamily="34" charset="0"/>
              <a:buChar char="•"/>
            </a:pPr>
            <a:r>
              <a:rPr lang="en-US" dirty="0">
                <a:latin typeface="Arial" panose="020B0604020202020204" pitchFamily="34" charset="0"/>
                <a:cs typeface="Arial" panose="020B0604020202020204" pitchFamily="34" charset="0"/>
              </a:rPr>
              <a:t>A deep neural network (DNN) is an artificial neural network (ANN) with multiple layers between the input and output layers. At its simplest, a neural network with some level of complexity, usually at least two layers, qualifies as a deep neural network (DNN), or deep net for short. </a:t>
            </a:r>
          </a:p>
          <a:p>
            <a:pPr marL="285750" indent="-285750" algn="just">
              <a:lnSpc>
                <a:spcPts val="26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lnSpc>
                <a:spcPts val="2600"/>
              </a:lnSpc>
              <a:buFont typeface="Arial" panose="020B0604020202020204" pitchFamily="34" charset="0"/>
              <a:buChar char="•"/>
            </a:pPr>
            <a:r>
              <a:rPr lang="en-US" dirty="0">
                <a:latin typeface="Arial" panose="020B0604020202020204" pitchFamily="34" charset="0"/>
                <a:cs typeface="Arial" panose="020B0604020202020204" pitchFamily="34" charset="0"/>
              </a:rPr>
              <a:t>At first, the DNN creates a map of virtual neurons and assigns random numerical values, or "weights", to connections between them.</a:t>
            </a:r>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73ACF1F2-DAE8-4DC8-8F10-7138C917EB4B}"/>
              </a:ext>
            </a:extLst>
          </p:cNvPr>
          <p:cNvPicPr>
            <a:picLocks noChangeAspect="1"/>
          </p:cNvPicPr>
          <p:nvPr/>
        </p:nvPicPr>
        <p:blipFill>
          <a:blip r:embed="rId2"/>
          <a:stretch>
            <a:fillRect/>
          </a:stretch>
        </p:blipFill>
        <p:spPr>
          <a:xfrm>
            <a:off x="7467600" y="2660134"/>
            <a:ext cx="4120088" cy="3696216"/>
          </a:xfrm>
          <a:prstGeom prst="rect">
            <a:avLst/>
          </a:prstGeom>
        </p:spPr>
      </p:pic>
      <p:sp>
        <p:nvSpPr>
          <p:cNvPr id="9" name="TextBox 8">
            <a:extLst>
              <a:ext uri="{FF2B5EF4-FFF2-40B4-BE49-F238E27FC236}">
                <a16:creationId xmlns:a16="http://schemas.microsoft.com/office/drawing/2014/main" id="{F813B6BC-9A03-4D3A-8A90-937A2AF14DEF}"/>
              </a:ext>
            </a:extLst>
          </p:cNvPr>
          <p:cNvSpPr txBox="1"/>
          <p:nvPr/>
        </p:nvSpPr>
        <p:spPr>
          <a:xfrm>
            <a:off x="4029075" y="1320582"/>
            <a:ext cx="6096000" cy="461665"/>
          </a:xfrm>
          <a:prstGeom prst="rect">
            <a:avLst/>
          </a:prstGeom>
          <a:noFill/>
        </p:spPr>
        <p:txBody>
          <a:bodyPr wrap="square">
            <a:spAutoFit/>
          </a:bodyPr>
          <a:lstStyle/>
          <a:p>
            <a:r>
              <a:rPr lang="en-IN" sz="2400" b="1" dirty="0">
                <a:solidFill>
                  <a:schemeClr val="accent4">
                    <a:lumMod val="50000"/>
                  </a:schemeClr>
                </a:solidFill>
                <a:latin typeface="Arial" panose="020B0604020202020204" pitchFamily="34" charset="0"/>
                <a:cs typeface="Arial" panose="020B0604020202020204" pitchFamily="34" charset="0"/>
              </a:rPr>
              <a:t>Deep Neural Networks (DNN)</a:t>
            </a:r>
            <a:endParaRPr lang="en-IN" sz="2400" dirty="0"/>
          </a:p>
        </p:txBody>
      </p:sp>
    </p:spTree>
    <p:extLst>
      <p:ext uri="{BB962C8B-B14F-4D97-AF65-F5344CB8AC3E}">
        <p14:creationId xmlns:p14="http://schemas.microsoft.com/office/powerpoint/2010/main" val="2883553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627012-E781-4CB2-9D6D-5FBD142B29D0}"/>
              </a:ext>
            </a:extLst>
          </p:cNvPr>
          <p:cNvSpPr>
            <a:spLocks noGrp="1"/>
          </p:cNvSpPr>
          <p:nvPr>
            <p:ph type="title"/>
          </p:nvPr>
        </p:nvSpPr>
        <p:spPr>
          <a:xfrm>
            <a:off x="0" y="-66675"/>
            <a:ext cx="12192000" cy="1386527"/>
          </a:xfrm>
        </p:spPr>
        <p:txBody>
          <a:bodyPr/>
          <a:lstStyle/>
          <a:p>
            <a:br>
              <a:rPr lang="en-IN" sz="2000" dirty="0"/>
            </a:br>
            <a:r>
              <a:rPr lang="en-US" sz="2600" dirty="0">
                <a:solidFill>
                  <a:schemeClr val="tx1"/>
                </a:solidFill>
                <a:latin typeface="Arial" panose="020B0604020202020204" pitchFamily="34" charset="0"/>
                <a:cs typeface="Arial" panose="020B0604020202020204" pitchFamily="34" charset="0"/>
              </a:rPr>
              <a:t>CROP YIELD </a:t>
            </a:r>
            <a:br>
              <a:rPr lang="en-US" sz="900" dirty="0"/>
            </a:br>
            <a:endParaRPr lang="en-IN" sz="2600" b="1" dirty="0">
              <a:solidFill>
                <a:schemeClr val="accent4">
                  <a:lumMod val="50000"/>
                </a:schemeClr>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D0D8F35C-1F6E-4724-B859-F7DD68F15CBE}"/>
              </a:ext>
            </a:extLst>
          </p:cNvPr>
          <p:cNvSpPr txBox="1"/>
          <p:nvPr/>
        </p:nvSpPr>
        <p:spPr>
          <a:xfrm>
            <a:off x="495300" y="1826002"/>
            <a:ext cx="11220450" cy="3970318"/>
          </a:xfrm>
          <a:prstGeom prst="rect">
            <a:avLst/>
          </a:prstGeom>
          <a:noFill/>
        </p:spPr>
        <p:txBody>
          <a:bodyPr wrap="square">
            <a:spAutoFit/>
          </a:bodyPr>
          <a:lstStyle/>
          <a:p>
            <a:endParaRPr lang="en-US" dirty="0"/>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In agriculture, the yield is a measurement of the amount of a crop grown, or product such as wool, meat or milk produced, per unit area of land. The seed ratio is another way of calculating yields.</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Innovations, such as the use of fertilizer, the creation of better farming tools, new methods of farming and improved crop varieties, have improved yields.</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The higher the yield and more intensive use of the farmland, the higher the productivity and profitability of a farm; this increases the well-being of farming families. Surplus crops beyond the needs of subsistence agriculture can be sold or bartered.</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The more grain or fodder a farmer can produce, the more draft animals such as horses and oxen could be supported and harnessed for labor and production of manure. Increased crop yields also means fewer hands are needed on farm, freeing them for industry and commerce.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5965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B4E2B4B-C091-40B7-AEB5-6EAEC92CEA70}"/>
              </a:ext>
            </a:extLst>
          </p:cNvPr>
          <p:cNvSpPr>
            <a:spLocks noGrp="1"/>
          </p:cNvSpPr>
          <p:nvPr>
            <p:ph type="sldNum" sz="quarter" idx="4"/>
          </p:nvPr>
        </p:nvSpPr>
        <p:spPr/>
        <p:txBody>
          <a:bodyPr/>
          <a:lstStyle/>
          <a:p>
            <a:fld id="{EA87306C-81BA-4795-A5CA-9392456A8C1E}" type="slidenum">
              <a:rPr lang="en-US" smtClean="0"/>
              <a:pPr/>
              <a:t>8</a:t>
            </a:fld>
            <a:endParaRPr lang="en-US" dirty="0"/>
          </a:p>
        </p:txBody>
      </p:sp>
      <p:sp>
        <p:nvSpPr>
          <p:cNvPr id="9" name="TextBox 8">
            <a:extLst>
              <a:ext uri="{FF2B5EF4-FFF2-40B4-BE49-F238E27FC236}">
                <a16:creationId xmlns:a16="http://schemas.microsoft.com/office/drawing/2014/main" id="{478FFB0D-0B23-4DD2-AF6D-4C5743200384}"/>
              </a:ext>
            </a:extLst>
          </p:cNvPr>
          <p:cNvSpPr txBox="1"/>
          <p:nvPr/>
        </p:nvSpPr>
        <p:spPr>
          <a:xfrm>
            <a:off x="531018" y="794802"/>
            <a:ext cx="11129962" cy="6063198"/>
          </a:xfrm>
          <a:prstGeom prst="rect">
            <a:avLst/>
          </a:prstGeom>
          <a:noFill/>
        </p:spPr>
        <p:txBody>
          <a:bodyPr wrap="square" rtlCol="0">
            <a:spAutoFit/>
          </a:bodyPr>
          <a:lstStyle/>
          <a:p>
            <a:pPr algn="ctr"/>
            <a:r>
              <a:rPr lang="en-IN" b="1" dirty="0">
                <a:latin typeface="Arial" panose="020B0604020202020204" pitchFamily="34" charset="0"/>
                <a:cs typeface="Arial" panose="020B0604020202020204" pitchFamily="34" charset="0"/>
              </a:rPr>
              <a:t>Crop Yield Prediction Using Deep Neural Networks [1]</a:t>
            </a:r>
          </a:p>
          <a:p>
            <a:endParaRPr lang="en-IN" dirty="0">
              <a:latin typeface="Arial" panose="020B0604020202020204" pitchFamily="34" charset="0"/>
              <a:cs typeface="Arial" panose="020B0604020202020204" pitchFamily="34" charset="0"/>
            </a:endParaRPr>
          </a:p>
          <a:p>
            <a:pPr algn="just"/>
            <a:r>
              <a:rPr lang="en-IN" sz="1600" b="1" dirty="0">
                <a:latin typeface="Arial" panose="020B0604020202020204" pitchFamily="34" charset="0"/>
                <a:cs typeface="Arial" panose="020B0604020202020204" pitchFamily="34" charset="0"/>
              </a:rPr>
              <a:t>Published In: </a:t>
            </a:r>
            <a:r>
              <a:rPr lang="en-IN" sz="1600" dirty="0">
                <a:latin typeface="Arial" panose="020B0604020202020204" pitchFamily="34" charset="0"/>
                <a:cs typeface="Arial" panose="020B0604020202020204" pitchFamily="34" charset="0"/>
              </a:rPr>
              <a:t>Frontiers in Plant Science</a:t>
            </a:r>
          </a:p>
          <a:p>
            <a:pPr algn="just"/>
            <a:endParaRPr lang="en-IN" sz="1600" dirty="0">
              <a:latin typeface="Arial" panose="020B0604020202020204" pitchFamily="34" charset="0"/>
              <a:cs typeface="Arial" panose="020B0604020202020204" pitchFamily="34" charset="0"/>
            </a:endParaRPr>
          </a:p>
          <a:p>
            <a:pPr algn="just"/>
            <a:r>
              <a:rPr lang="en-IN" sz="1600" b="1" dirty="0">
                <a:latin typeface="Arial" panose="020B0604020202020204" pitchFamily="34" charset="0"/>
                <a:cs typeface="Arial" panose="020B0604020202020204" pitchFamily="34" charset="0"/>
              </a:rPr>
              <a:t>Methodology: </a:t>
            </a:r>
          </a:p>
          <a:p>
            <a:pPr marL="285750" indent="-285750" algn="just">
              <a:buFont typeface="Arial" panose="020B0604020202020204" pitchFamily="34" charset="0"/>
              <a:buChar char="•"/>
            </a:pPr>
            <a:r>
              <a:rPr lang="en-IN" sz="1600" dirty="0">
                <a:latin typeface="Arial" panose="020B0604020202020204" pitchFamily="34" charset="0"/>
                <a:cs typeface="Arial" panose="020B0604020202020204" pitchFamily="34" charset="0"/>
              </a:rPr>
              <a:t>In this paper, </a:t>
            </a:r>
            <a:r>
              <a:rPr lang="en-US" sz="1600" dirty="0">
                <a:solidFill>
                  <a:srgbClr val="3E3D40"/>
                </a:solidFill>
                <a:latin typeface="Arial" panose="020B0604020202020204" pitchFamily="34" charset="0"/>
                <a:cs typeface="Arial" panose="020B0604020202020204" pitchFamily="34" charset="0"/>
              </a:rPr>
              <a:t>t</a:t>
            </a:r>
            <a:r>
              <a:rPr lang="en-US" sz="1600" b="0" i="0" dirty="0">
                <a:solidFill>
                  <a:srgbClr val="3E3D40"/>
                </a:solidFill>
                <a:effectLst/>
                <a:latin typeface="Arial" panose="020B0604020202020204" pitchFamily="34" charset="0"/>
                <a:cs typeface="Arial" panose="020B0604020202020204" pitchFamily="34" charset="0"/>
              </a:rPr>
              <a:t>he genotype data coded in {−1, 0, 1} values </a:t>
            </a:r>
            <a:r>
              <a:rPr lang="en-US" sz="1600" i="0" dirty="0">
                <a:solidFill>
                  <a:srgbClr val="3E3D40"/>
                </a:solidFill>
                <a:effectLst/>
                <a:latin typeface="Arial" panose="020B0604020202020204" pitchFamily="34" charset="0"/>
                <a:cs typeface="Arial" panose="020B0604020202020204" pitchFamily="34" charset="0"/>
              </a:rPr>
              <a:t>were preprocessed </a:t>
            </a:r>
            <a:r>
              <a:rPr lang="en-US" sz="1600" b="0" i="0" dirty="0">
                <a:solidFill>
                  <a:srgbClr val="3E3D40"/>
                </a:solidFill>
                <a:effectLst/>
                <a:latin typeface="Arial" panose="020B0604020202020204" pitchFamily="34" charset="0"/>
                <a:cs typeface="Arial" panose="020B0604020202020204" pitchFamily="34" charset="0"/>
              </a:rPr>
              <a:t> before using the neural network model. To impute the missing data in the remaining part of the genotype data they found that median approach led to the most accurate predictions. </a:t>
            </a:r>
          </a:p>
          <a:p>
            <a:pPr marL="285750" indent="-285750" algn="just">
              <a:buFont typeface="Arial" panose="020B0604020202020204" pitchFamily="34" charset="0"/>
              <a:buChar char="•"/>
            </a:pPr>
            <a:r>
              <a:rPr lang="en-US" sz="1600" b="0" i="0" dirty="0">
                <a:solidFill>
                  <a:srgbClr val="3E3D40"/>
                </a:solidFill>
                <a:effectLst/>
                <a:latin typeface="Arial" panose="020B0604020202020204" pitchFamily="34" charset="0"/>
                <a:cs typeface="Arial" panose="020B0604020202020204" pitchFamily="34" charset="0"/>
              </a:rPr>
              <a:t>Neural networks was used for weather prediction, to capture the nonlinearities, which exist in the nature of weather data. </a:t>
            </a:r>
          </a:p>
          <a:p>
            <a:pPr marL="285750" indent="-285750" algn="just">
              <a:buFont typeface="Arial" panose="020B0604020202020204" pitchFamily="34" charset="0"/>
              <a:buChar char="•"/>
            </a:pPr>
            <a:r>
              <a:rPr lang="en-US" sz="1600" dirty="0">
                <a:solidFill>
                  <a:srgbClr val="3E3D40"/>
                </a:solidFill>
                <a:latin typeface="Arial" panose="020B0604020202020204" pitchFamily="34" charset="0"/>
                <a:cs typeface="Arial" panose="020B0604020202020204" pitchFamily="34" charset="0"/>
              </a:rPr>
              <a:t>T</a:t>
            </a:r>
            <a:r>
              <a:rPr lang="en-US" sz="1600" b="0" i="0" dirty="0">
                <a:solidFill>
                  <a:srgbClr val="3E3D40"/>
                </a:solidFill>
                <a:effectLst/>
                <a:latin typeface="Arial" panose="020B0604020202020204" pitchFamily="34" charset="0"/>
                <a:cs typeface="Arial" panose="020B0604020202020204" pitchFamily="34" charset="0"/>
              </a:rPr>
              <a:t>wo deep neural networks were trained, one for yield and the other for check yield, and then used the difference of their outputs as the prediction for yield difference.</a:t>
            </a:r>
          </a:p>
          <a:p>
            <a:pPr algn="just"/>
            <a:endParaRPr lang="en-US" sz="1600" dirty="0">
              <a:solidFill>
                <a:srgbClr val="3E3D40"/>
              </a:solidFill>
              <a:latin typeface="Arial" panose="020B0604020202020204" pitchFamily="34" charset="0"/>
              <a:cs typeface="Arial" panose="020B0604020202020204" pitchFamily="34" charset="0"/>
            </a:endParaRPr>
          </a:p>
          <a:p>
            <a:pPr algn="just"/>
            <a:r>
              <a:rPr lang="en-US" sz="1600" b="1" dirty="0">
                <a:solidFill>
                  <a:srgbClr val="3E3D40"/>
                </a:solidFill>
                <a:latin typeface="Arial" panose="020B0604020202020204" pitchFamily="34" charset="0"/>
                <a:cs typeface="Arial" panose="020B0604020202020204" pitchFamily="34" charset="0"/>
              </a:rPr>
              <a:t>Dataset: </a:t>
            </a:r>
            <a:r>
              <a:rPr lang="en-US" sz="1600" b="0" i="0" dirty="0">
                <a:solidFill>
                  <a:srgbClr val="3E3D40"/>
                </a:solidFill>
                <a:effectLst/>
                <a:latin typeface="Arial" panose="020B0604020202020204" pitchFamily="34" charset="0"/>
                <a:cs typeface="Arial" panose="020B0604020202020204" pitchFamily="34" charset="0"/>
              </a:rPr>
              <a:t>2,267 experimental hybrids planted in 2,247 of locations between 2008 and 2016 across the United States and Canada.</a:t>
            </a:r>
            <a:endParaRPr lang="en-US" sz="1600" dirty="0">
              <a:solidFill>
                <a:srgbClr val="3E3D40"/>
              </a:solidFill>
              <a:latin typeface="Arial" panose="020B0604020202020204" pitchFamily="34" charset="0"/>
              <a:cs typeface="Arial" panose="020B0604020202020204" pitchFamily="34" charset="0"/>
            </a:endParaRPr>
          </a:p>
          <a:p>
            <a:pPr algn="just"/>
            <a:endParaRPr lang="en-US" sz="1600" b="1" dirty="0">
              <a:solidFill>
                <a:srgbClr val="3E3D40"/>
              </a:solidFill>
              <a:latin typeface="Arial" panose="020B0604020202020204" pitchFamily="34" charset="0"/>
              <a:cs typeface="Arial" panose="020B0604020202020204" pitchFamily="34" charset="0"/>
            </a:endParaRPr>
          </a:p>
          <a:p>
            <a:pPr algn="just"/>
            <a:r>
              <a:rPr lang="en-US" sz="1600" b="1" dirty="0">
                <a:solidFill>
                  <a:srgbClr val="3E3D40"/>
                </a:solidFill>
                <a:latin typeface="Arial" panose="020B0604020202020204" pitchFamily="34" charset="0"/>
                <a:cs typeface="Arial" panose="020B0604020202020204" pitchFamily="34" charset="0"/>
              </a:rPr>
              <a:t>Advantages:</a:t>
            </a:r>
          </a:p>
          <a:p>
            <a:pPr marL="742950" lvl="1" indent="-285750" algn="just">
              <a:buFont typeface="Arial" panose="020B0604020202020204" pitchFamily="34" charset="0"/>
              <a:buChar char="•"/>
            </a:pPr>
            <a:r>
              <a:rPr lang="en-US" sz="1600" b="0" i="0" dirty="0">
                <a:solidFill>
                  <a:srgbClr val="3E3D40"/>
                </a:solidFill>
                <a:effectLst/>
                <a:latin typeface="Arial" panose="020B0604020202020204" pitchFamily="34" charset="0"/>
                <a:cs typeface="Arial" panose="020B0604020202020204" pitchFamily="34" charset="0"/>
              </a:rPr>
              <a:t> Superior prediction accuracy, with a root-mean-square-error (RMSE).</a:t>
            </a:r>
          </a:p>
          <a:p>
            <a:pPr marL="742950" lvl="1" indent="-285750" algn="just">
              <a:buFont typeface="Arial" panose="020B0604020202020204" pitchFamily="34" charset="0"/>
              <a:buChar char="•"/>
            </a:pPr>
            <a:r>
              <a:rPr lang="en-US" sz="1600" dirty="0">
                <a:solidFill>
                  <a:srgbClr val="3E3D40"/>
                </a:solidFill>
                <a:latin typeface="Arial" panose="020B0604020202020204" pitchFamily="34" charset="0"/>
                <a:cs typeface="Arial" panose="020B0604020202020204" pitchFamily="34" charset="0"/>
              </a:rPr>
              <a:t> D</a:t>
            </a:r>
            <a:r>
              <a:rPr lang="en-US" sz="1600" b="0" i="0" dirty="0">
                <a:solidFill>
                  <a:srgbClr val="3E3D40"/>
                </a:solidFill>
                <a:effectLst/>
                <a:latin typeface="Arial" panose="020B0604020202020204" pitchFamily="34" charset="0"/>
                <a:cs typeface="Arial" panose="020B0604020202020204" pitchFamily="34" charset="0"/>
              </a:rPr>
              <a:t>ecreased the dimension of the input space without significant drop in the prediction accuracy.</a:t>
            </a:r>
            <a:endParaRPr lang="en-US" sz="1600" b="1" dirty="0">
              <a:solidFill>
                <a:srgbClr val="3E3D40"/>
              </a:solidFill>
              <a:latin typeface="Arial" panose="020B0604020202020204" pitchFamily="34" charset="0"/>
              <a:cs typeface="Arial" panose="020B0604020202020204" pitchFamily="34" charset="0"/>
            </a:endParaRPr>
          </a:p>
          <a:p>
            <a:pPr algn="just"/>
            <a:endParaRPr lang="en-US" sz="1600" b="1" dirty="0">
              <a:solidFill>
                <a:srgbClr val="3E3D40"/>
              </a:solidFill>
              <a:latin typeface="Arial" panose="020B0604020202020204" pitchFamily="34" charset="0"/>
              <a:cs typeface="Arial" panose="020B0604020202020204" pitchFamily="34" charset="0"/>
            </a:endParaRPr>
          </a:p>
          <a:p>
            <a:pPr algn="just"/>
            <a:r>
              <a:rPr lang="en-US" sz="1600" b="1" dirty="0">
                <a:solidFill>
                  <a:srgbClr val="3E3D40"/>
                </a:solidFill>
                <a:latin typeface="Arial" panose="020B0604020202020204" pitchFamily="34" charset="0"/>
                <a:cs typeface="Arial" panose="020B0604020202020204" pitchFamily="34" charset="0"/>
              </a:rPr>
              <a:t>Disadvantages: </a:t>
            </a:r>
          </a:p>
          <a:p>
            <a:pPr marL="742950" lvl="1" indent="-285750" algn="just">
              <a:buFont typeface="Arial" panose="020B0604020202020204" pitchFamily="34" charset="0"/>
              <a:buChar char="•"/>
            </a:pPr>
            <a:r>
              <a:rPr lang="en-IN" sz="1600" b="0" i="0" dirty="0">
                <a:solidFill>
                  <a:srgbClr val="3E3D40"/>
                </a:solidFill>
                <a:effectLst/>
                <a:latin typeface="Arial" panose="020B0604020202020204" pitchFamily="34" charset="0"/>
                <a:cs typeface="Arial" panose="020B0604020202020204" pitchFamily="34" charset="0"/>
              </a:rPr>
              <a:t>A major limitation</a:t>
            </a:r>
            <a:r>
              <a:rPr lang="en-US" sz="1600" b="1" i="0" dirty="0">
                <a:solidFill>
                  <a:srgbClr val="3E3D40"/>
                </a:solidFill>
                <a:effectLst/>
                <a:latin typeface="Arial" panose="020B0604020202020204" pitchFamily="34" charset="0"/>
                <a:cs typeface="Arial" panose="020B0604020202020204" pitchFamily="34" charset="0"/>
              </a:rPr>
              <a:t> </a:t>
            </a:r>
            <a:r>
              <a:rPr lang="en-US" sz="1600" b="0" i="0" dirty="0">
                <a:solidFill>
                  <a:srgbClr val="3E3D40"/>
                </a:solidFill>
                <a:effectLst/>
                <a:latin typeface="Arial" panose="020B0604020202020204" pitchFamily="34" charset="0"/>
                <a:cs typeface="Arial" panose="020B0604020202020204" pitchFamily="34" charset="0"/>
              </a:rPr>
              <a:t>is black box property</a:t>
            </a:r>
            <a:r>
              <a:rPr lang="en-US" sz="1600" b="1" i="0" dirty="0">
                <a:solidFill>
                  <a:srgbClr val="3E3D40"/>
                </a:solidFill>
                <a:effectLst/>
                <a:latin typeface="Arial" panose="020B0604020202020204" pitchFamily="34" charset="0"/>
                <a:cs typeface="Arial" panose="020B0604020202020204" pitchFamily="34" charset="0"/>
              </a:rPr>
              <a:t>. </a:t>
            </a:r>
          </a:p>
          <a:p>
            <a:pPr marL="742950" lvl="1" indent="-285750" algn="just">
              <a:buFont typeface="Arial" panose="020B0604020202020204" pitchFamily="34" charset="0"/>
              <a:buChar char="•"/>
            </a:pPr>
            <a:r>
              <a:rPr lang="en-US" sz="1600" dirty="0">
                <a:solidFill>
                  <a:srgbClr val="3E3D40"/>
                </a:solidFill>
                <a:latin typeface="Arial" panose="020B0604020202020204" pitchFamily="34" charset="0"/>
                <a:cs typeface="Arial" panose="020B0604020202020204" pitchFamily="34" charset="0"/>
              </a:rPr>
              <a:t>C</a:t>
            </a:r>
            <a:r>
              <a:rPr lang="en-US" sz="1600" b="0" i="0" dirty="0">
                <a:solidFill>
                  <a:srgbClr val="3E3D40"/>
                </a:solidFill>
                <a:effectLst/>
                <a:latin typeface="Arial" panose="020B0604020202020204" pitchFamily="34" charset="0"/>
                <a:cs typeface="Arial" panose="020B0604020202020204" pitchFamily="34" charset="0"/>
              </a:rPr>
              <a:t>omplex model structure makes it hard to produce testable hypotheses that could potentially provide biological insights.</a:t>
            </a:r>
            <a:endParaRPr lang="en-IN" sz="1600" b="1" dirty="0">
              <a:latin typeface="Arial" panose="020B0604020202020204" pitchFamily="34" charset="0"/>
              <a:cs typeface="Arial" panose="020B0604020202020204" pitchFamily="34" charset="0"/>
            </a:endParaRPr>
          </a:p>
        </p:txBody>
      </p:sp>
      <p:sp>
        <p:nvSpPr>
          <p:cNvPr id="10" name="Title 2">
            <a:extLst>
              <a:ext uri="{FF2B5EF4-FFF2-40B4-BE49-F238E27FC236}">
                <a16:creationId xmlns:a16="http://schemas.microsoft.com/office/drawing/2014/main" id="{D54983E3-B87A-4244-BAAC-114168B4DC52}"/>
              </a:ext>
            </a:extLst>
          </p:cNvPr>
          <p:cNvSpPr txBox="1">
            <a:spLocks/>
          </p:cNvSpPr>
          <p:nvPr/>
        </p:nvSpPr>
        <p:spPr>
          <a:xfrm>
            <a:off x="-1" y="-38098"/>
            <a:ext cx="12192000" cy="752474"/>
          </a:xfrm>
          <a:prstGeom prst="rect">
            <a:avLst/>
          </a:prstGeom>
          <a:solidFill>
            <a:schemeClr val="accent4">
              <a:lumMod val="50000"/>
              <a:alpha val="55000"/>
            </a:schemeClr>
          </a:solidFill>
        </p:spPr>
        <p:txBody>
          <a:bodyPr lIns="3657600" tIns="182880" rIns="3657600"/>
          <a:lstStyle>
            <a:lvl1pPr algn="ctr" defTabSz="914400" rtl="0" eaLnBrk="1" latinLnBrk="0" hangingPunct="1">
              <a:lnSpc>
                <a:spcPct val="90000"/>
              </a:lnSpc>
              <a:spcBef>
                <a:spcPct val="0"/>
              </a:spcBef>
              <a:buNone/>
              <a:defRPr sz="6000" kern="1200" cap="all" spc="100" baseline="0">
                <a:solidFill>
                  <a:schemeClr val="accent5"/>
                </a:solidFill>
                <a:latin typeface="+mj-lt"/>
                <a:ea typeface="+mj-ea"/>
                <a:cs typeface="+mj-cs"/>
              </a:defRPr>
            </a:lvl1pPr>
          </a:lstStyle>
          <a:p>
            <a:r>
              <a:rPr lang="en-IN" sz="2600" b="1" dirty="0">
                <a:solidFill>
                  <a:schemeClr val="accent4">
                    <a:lumMod val="50000"/>
                  </a:schemeClr>
                </a:solidFill>
                <a:latin typeface="Arial" panose="020B0604020202020204" pitchFamily="34" charset="0"/>
                <a:cs typeface="Arial" panose="020B0604020202020204" pitchFamily="34" charset="0"/>
              </a:rPr>
              <a:t>literature survey</a:t>
            </a:r>
          </a:p>
        </p:txBody>
      </p:sp>
    </p:spTree>
    <p:extLst>
      <p:ext uri="{BB962C8B-B14F-4D97-AF65-F5344CB8AC3E}">
        <p14:creationId xmlns:p14="http://schemas.microsoft.com/office/powerpoint/2010/main" val="284468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DEA8753-AAD5-47D6-9EF8-2A0C7F12118E}"/>
              </a:ext>
            </a:extLst>
          </p:cNvPr>
          <p:cNvSpPr>
            <a:spLocks noGrp="1"/>
          </p:cNvSpPr>
          <p:nvPr>
            <p:ph type="sldNum" sz="quarter" idx="4"/>
          </p:nvPr>
        </p:nvSpPr>
        <p:spPr/>
        <p:txBody>
          <a:bodyPr/>
          <a:lstStyle/>
          <a:p>
            <a:fld id="{EA87306C-81BA-4795-A5CA-9392456A8C1E}" type="slidenum">
              <a:rPr lang="en-US" smtClean="0"/>
              <a:pPr/>
              <a:t>9</a:t>
            </a:fld>
            <a:endParaRPr lang="en-US" dirty="0"/>
          </a:p>
        </p:txBody>
      </p:sp>
      <p:sp>
        <p:nvSpPr>
          <p:cNvPr id="10" name="TextBox 9">
            <a:extLst>
              <a:ext uri="{FF2B5EF4-FFF2-40B4-BE49-F238E27FC236}">
                <a16:creationId xmlns:a16="http://schemas.microsoft.com/office/drawing/2014/main" id="{DCC47FEC-07D1-4E1D-BAF8-9F2952411162}"/>
              </a:ext>
            </a:extLst>
          </p:cNvPr>
          <p:cNvSpPr txBox="1"/>
          <p:nvPr/>
        </p:nvSpPr>
        <p:spPr>
          <a:xfrm>
            <a:off x="576262" y="719832"/>
            <a:ext cx="11039475" cy="6370975"/>
          </a:xfrm>
          <a:prstGeom prst="rect">
            <a:avLst/>
          </a:prstGeom>
          <a:noFill/>
        </p:spPr>
        <p:txBody>
          <a:bodyPr wrap="square" rtlCol="0">
            <a:spAutoFit/>
          </a:bodyPr>
          <a:lstStyle/>
          <a:p>
            <a:pPr algn="ctr"/>
            <a:r>
              <a:rPr lang="en-IN" b="1" dirty="0">
                <a:latin typeface="Arial" panose="020B0604020202020204" pitchFamily="34" charset="0"/>
                <a:cs typeface="Arial" panose="020B0604020202020204" pitchFamily="34" charset="0"/>
              </a:rPr>
              <a:t>Artificial Neural Network to Estimate the Paddy Yield Prediction Using Climatic Data [2]</a:t>
            </a:r>
          </a:p>
          <a:p>
            <a:pPr algn="just"/>
            <a:endParaRPr lang="en-IN"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Published In: </a:t>
            </a:r>
            <a:r>
              <a:rPr lang="en-IN" sz="1600" dirty="0">
                <a:latin typeface="Arial" panose="020B0604020202020204" pitchFamily="34" charset="0"/>
                <a:cs typeface="Arial" panose="020B0604020202020204" pitchFamily="34" charset="0"/>
              </a:rPr>
              <a:t>Mathematical Problems in Engineering</a:t>
            </a:r>
          </a:p>
          <a:p>
            <a:pPr algn="just"/>
            <a:endParaRPr lang="en-IN" sz="16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Methodology:</a:t>
            </a:r>
          </a:p>
          <a:p>
            <a:pPr marL="285750" indent="-285750" algn="just">
              <a:buFont typeface="Arial" panose="020B0604020202020204" pitchFamily="34" charset="0"/>
              <a:buChar char="•"/>
            </a:pPr>
            <a:r>
              <a:rPr lang="en-IN" sz="1600" dirty="0">
                <a:latin typeface="Arial" panose="020B0604020202020204" pitchFamily="34" charset="0"/>
                <a:cs typeface="Arial" panose="020B0604020202020204" pitchFamily="34" charset="0"/>
              </a:rPr>
              <a:t>In this paper, </a:t>
            </a:r>
            <a:r>
              <a:rPr lang="en-US" sz="1600" dirty="0">
                <a:latin typeface="Arial" panose="020B0604020202020204" pitchFamily="34" charset="0"/>
                <a:cs typeface="Arial" panose="020B0604020202020204" pitchFamily="34" charset="0"/>
              </a:rPr>
              <a:t>MATLAB numerical computing environment was used to develop the ANN architectures to predict the paddy yield. </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One hidden layer was included in the ANN architecture with the dependent variable of the paddy yield. One hidden layer was included in the ANN architecture with the dependent variable of the paddy yield. </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 climatic parameters were included as the input parameters. The training step was started with selection of the training algorithms, Levenberg–Marquardt, Bayesian Regularization, and Scaled Conjugate Gradient. Lowering the MSE values and bringing near the R values to 1 give better predictions.</a:t>
            </a:r>
          </a:p>
          <a:p>
            <a:pPr algn="just"/>
            <a:endParaRPr lang="en-US"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Dataset: </a:t>
            </a:r>
            <a:r>
              <a:rPr lang="en-IN" sz="1600" b="1" dirty="0">
                <a:latin typeface="Arial" panose="020B0604020202020204" pitchFamily="34" charset="0"/>
                <a:cs typeface="Arial" panose="020B0604020202020204" pitchFamily="34" charset="0"/>
                <a:hlinkClick r:id="rId2"/>
              </a:rPr>
              <a:t>http://www.data.gov.lk/dataset/paddy-production-yala-season-1952-2012</a:t>
            </a:r>
            <a:endParaRPr lang="en-IN" sz="1600" b="1" dirty="0">
              <a:latin typeface="Arial" panose="020B0604020202020204" pitchFamily="34" charset="0"/>
              <a:cs typeface="Arial" panose="020B0604020202020204" pitchFamily="34" charset="0"/>
            </a:endParaRPr>
          </a:p>
          <a:p>
            <a:pPr algn="just"/>
            <a:r>
              <a:rPr lang="en-IN" sz="1600" b="1"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hlinkClick r:id="rId3"/>
              </a:rPr>
              <a:t>http://www.data.gov.lk/dataset/paddy-production-maha-season-1952-2012</a:t>
            </a:r>
            <a:endParaRPr lang="en-IN" sz="1600" b="1"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Advantages: </a:t>
            </a:r>
          </a:p>
          <a:p>
            <a:pPr marL="742950" lvl="1"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Nonlinear complex relationships among various climatic factors and paddy yield were obtained.</a:t>
            </a:r>
          </a:p>
          <a:p>
            <a:pPr marL="742950" lvl="1"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LM algorithm can be used in future predictions at lower computational costs.</a:t>
            </a:r>
            <a:endParaRPr lang="en-IN" sz="1600" b="1"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Disadvantages:</a:t>
            </a:r>
          </a:p>
          <a:p>
            <a:pPr marL="742950" lvl="1"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 models have to be further improved using more climatic parameters.</a:t>
            </a:r>
            <a:endParaRPr lang="en-IN" sz="1600" b="1"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049402560"/>
      </p:ext>
    </p:extLst>
  </p:cSld>
  <p:clrMapOvr>
    <a:masterClrMapping/>
  </p:clrMapOvr>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Pitch Deck_TM16411175_Win32_JC_SL_v3" id="{8B4DAF89-59FE-4064-AB7A-372A9529B50F}" vid="{3DF83A45-BE94-4B01-94A1-C38A7DA6C9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F1B15C2-B622-4464-872A-FFB13E3A35CE}">
  <ds:schemaRefs>
    <ds:schemaRef ds:uri="http://schemas.microsoft.com/sharepoint/v3/contenttype/forms"/>
  </ds:schemaRefs>
</ds:datastoreItem>
</file>

<file path=customXml/itemProps2.xml><?xml version="1.0" encoding="utf-8"?>
<ds:datastoreItem xmlns:ds="http://schemas.openxmlformats.org/officeDocument/2006/customXml" ds:itemID="{065F1115-A9D1-4ADF-878E-8B9CEB1416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439292-23DE-4FBC-B000-AFED89AC64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Green pitch deck</Template>
  <TotalTime>3145</TotalTime>
  <Words>2861</Words>
  <Application>Microsoft Office PowerPoint</Application>
  <PresentationFormat>Widescreen</PresentationFormat>
  <Paragraphs>271</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Symbol</vt:lpstr>
      <vt:lpstr>Tenorite </vt:lpstr>
      <vt:lpstr>Tenorite Bold</vt:lpstr>
      <vt:lpstr>Times New Roman</vt:lpstr>
      <vt:lpstr>Wingdings</vt:lpstr>
      <vt:lpstr>Office Theme</vt:lpstr>
      <vt:lpstr>PowerPoint Presentation</vt:lpstr>
      <vt:lpstr>ABSTRACT</vt:lpstr>
      <vt:lpstr>PowerPoint Presentation</vt:lpstr>
      <vt:lpstr>Objective</vt:lpstr>
      <vt:lpstr>PowerPoint Presentation</vt:lpstr>
      <vt:lpstr>   Basic concepts</vt:lpstr>
      <vt:lpstr> CROP YIELD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vt:lpstr>
      <vt:lpstr>PowerPoint Presentation</vt:lpstr>
      <vt:lpstr>Methodology</vt:lpstr>
      <vt:lpstr>PowerPoint Presentation</vt:lpstr>
      <vt:lpstr>PowerPoint Presentation</vt:lpstr>
      <vt:lpstr>TIME PLAN of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Pragathi Tummala</dc:creator>
  <cp:lastModifiedBy>Pragathi Tummala</cp:lastModifiedBy>
  <cp:revision>26</cp:revision>
  <dcterms:created xsi:type="dcterms:W3CDTF">2021-10-20T01:14:07Z</dcterms:created>
  <dcterms:modified xsi:type="dcterms:W3CDTF">2022-01-10T17:12:58Z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