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 Id="rId4" Type="http://schemas.openxmlformats.org/officeDocument/2006/relationships/image" Target="../media/image13.jpe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 Id="rId4" Type="http://schemas.openxmlformats.org/officeDocument/2006/relationships/image" Target="../media/image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447597" cy="2308324"/>
          </a:xfrm>
          <a:prstGeom prst="rect">
            <a:avLst/>
          </a:prstGeom>
          <a:noFill/>
        </p:spPr>
        <p:txBody>
          <a:bodyPr wrap="square" rtlCol="0">
            <a:spAutoFit/>
          </a:bodyPr>
          <a:lstStyle/>
          <a:p>
            <a:r>
              <a:rPr lang="en-US" sz="2400" b="1" dirty="0"/>
              <a:t>STUDENT NAME: </a:t>
            </a:r>
            <a:r>
              <a:rPr lang="en-US" sz="2400" dirty="0"/>
              <a:t>S.PRAGATHI</a:t>
            </a:r>
            <a:endParaRPr lang="en-US" sz="2400" b="1" dirty="0"/>
          </a:p>
          <a:p>
            <a:r>
              <a:rPr lang="en-US" sz="2400" b="1" dirty="0"/>
              <a:t>REGISTER NO:</a:t>
            </a:r>
            <a:r>
              <a:rPr lang="en-US" sz="2400" dirty="0"/>
              <a:t>312209222</a:t>
            </a:r>
            <a:endParaRPr lang="en-US" sz="2400" b="1" dirty="0"/>
          </a:p>
          <a:p>
            <a:r>
              <a:rPr lang="en-US" sz="2400" b="1" dirty="0"/>
              <a:t>DEPARTMENT:</a:t>
            </a:r>
            <a:r>
              <a:rPr lang="en-US" sz="2400" dirty="0"/>
              <a:t> B.COM BANK MANAGEMENT </a:t>
            </a:r>
            <a:endParaRPr lang="en-US" sz="2400" b="1" dirty="0"/>
          </a:p>
          <a:p>
            <a:r>
              <a:rPr lang="en-US" sz="2400" b="1" dirty="0"/>
              <a:t>COLLEGE: </a:t>
            </a:r>
            <a:r>
              <a:rPr lang="en-US" sz="2400" dirty="0"/>
              <a:t>ANNA ADARSH COLLEGE FOR WOMEN</a:t>
            </a:r>
          </a:p>
          <a:p>
            <a:r>
              <a:rPr lang="en-US" sz="2400" b="1" dirty="0"/>
              <a:t>                   </a:t>
            </a:r>
            <a:r>
              <a:rPr lang="en-US" sz="2400" dirty="0"/>
              <a:t>ANNA NAGAR, CHENNAI</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C2F8E02-54F3-A322-E50E-04664112EADE}"/>
              </a:ext>
            </a:extLst>
          </p:cNvPr>
          <p:cNvSpPr txBox="1"/>
          <p:nvPr/>
        </p:nvSpPr>
        <p:spPr>
          <a:xfrm>
            <a:off x="739775" y="1430278"/>
            <a:ext cx="7426257" cy="4524315"/>
          </a:xfrm>
          <a:prstGeom prst="rect">
            <a:avLst/>
          </a:prstGeom>
          <a:noFill/>
        </p:spPr>
        <p:txBody>
          <a:bodyPr wrap="square">
            <a:spAutoFit/>
          </a:bodyPr>
          <a:lstStyle/>
          <a:p>
            <a:r>
              <a:rPr lang="en-US" b="1" dirty="0"/>
              <a:t>Modeling Summary</a:t>
            </a:r>
            <a:r>
              <a:rPr lang="en-US" dirty="0"/>
              <a:t> </a:t>
            </a:r>
          </a:p>
          <a:p>
            <a:endParaRPr lang="en-US" dirty="0"/>
          </a:p>
          <a:p>
            <a:r>
              <a:rPr lang="en-US" b="1" dirty="0"/>
              <a:t> Data Collection</a:t>
            </a:r>
            <a:r>
              <a:rPr lang="en-US" dirty="0"/>
              <a:t>:</a:t>
            </a:r>
          </a:p>
          <a:p>
            <a:r>
              <a:rPr lang="en-US" dirty="0"/>
              <a:t> </a:t>
            </a:r>
            <a:r>
              <a:rPr lang="en-US" b="1" dirty="0"/>
              <a:t>Description</a:t>
            </a:r>
            <a:r>
              <a:rPr lang="en-US" dirty="0"/>
              <a:t>: Gather employee data including identifiers, job titles, statuses, pay zones, classifications, departments, divisions, job functions, and gender codes</a:t>
            </a:r>
          </a:p>
          <a:p>
            <a:r>
              <a:rPr lang="en-US" dirty="0"/>
              <a:t>Source: Provided dataset of employee information</a:t>
            </a:r>
          </a:p>
          <a:p>
            <a:endParaRPr lang="en-US" dirty="0"/>
          </a:p>
          <a:p>
            <a:r>
              <a:rPr lang="en-US" b="1" dirty="0"/>
              <a:t>Data Cleaning</a:t>
            </a:r>
            <a:r>
              <a:rPr lang="en-US" dirty="0"/>
              <a:t>:</a:t>
            </a:r>
          </a:p>
          <a:p>
            <a:r>
              <a:rPr lang="en-US" b="1" dirty="0"/>
              <a:t>Techniques Used</a:t>
            </a:r>
            <a:r>
              <a:rPr lang="en-US" dirty="0"/>
              <a:t>: </a:t>
            </a:r>
          </a:p>
          <a:p>
            <a:r>
              <a:rPr lang="en-US" dirty="0"/>
              <a:t>Handling Missing Data: Identifying and addressing gaps or incomplete entries to ensure dataset accuracy.</a:t>
            </a:r>
          </a:p>
          <a:p>
            <a:r>
              <a:rPr lang="en-US" dirty="0"/>
              <a:t>Correcting Inconsistencies: Ensuring consistency in fields such as employee status, job functions, and classifications.</a:t>
            </a:r>
          </a:p>
          <a:p>
            <a:r>
              <a:rPr lang="en-US" dirty="0"/>
              <a:t> Purpose: Improve data reliability and accuracy for analysis. </a:t>
            </a:r>
          </a:p>
          <a:p>
            <a:r>
              <a:rPr lang="en-US" dirty="0"/>
              <a:t> Techniques Used: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3284FC4-86BA-5888-4A76-F863A51E2674}"/>
              </a:ext>
            </a:extLst>
          </p:cNvPr>
          <p:cNvSpPr>
            <a:spLocks noGrp="1"/>
          </p:cNvSpPr>
          <p:nvPr>
            <p:ph type="body" idx="1"/>
          </p:nvPr>
        </p:nvSpPr>
        <p:spPr>
          <a:xfrm>
            <a:off x="427861" y="513433"/>
            <a:ext cx="8642791" cy="5831134"/>
          </a:xfrm>
        </p:spPr>
        <p:txBody>
          <a:bodyPr/>
          <a:lstStyle/>
          <a:p>
            <a:endParaRPr lang="en-US" dirty="0"/>
          </a:p>
          <a:p>
            <a:r>
              <a:rPr lang="en-US" b="1" dirty="0"/>
              <a:t>Filtering</a:t>
            </a:r>
            <a:r>
              <a:rPr lang="en-US" dirty="0"/>
              <a:t>.: Focus on specific subsets of data (e.g., employees in certain departments or zones) for targeted analysis.</a:t>
            </a:r>
          </a:p>
          <a:p>
            <a:r>
              <a:rPr lang="en-US" dirty="0"/>
              <a:t> Pivot Tables: Summarize and aggregate data across different dimensions (e.g., department type, employee status) for detailed insights.</a:t>
            </a:r>
          </a:p>
          <a:p>
            <a:endParaRPr lang="en-US" dirty="0"/>
          </a:p>
          <a:p>
            <a:r>
              <a:rPr lang="en-US" dirty="0"/>
              <a:t> </a:t>
            </a:r>
            <a:r>
              <a:rPr lang="en-US" b="1" dirty="0"/>
              <a:t>Charts (Visualization): </a:t>
            </a:r>
            <a:r>
              <a:rPr lang="en-US" dirty="0"/>
              <a:t>Represent data trends and patterns visually to enhance understanding and communication. </a:t>
            </a:r>
          </a:p>
          <a:p>
            <a:r>
              <a:rPr lang="en-US" dirty="0"/>
              <a:t>Conditional Formatting: Highlight key data points and anomalies (e.g., underperforming employees, high absenteeism) for quick identification. </a:t>
            </a:r>
          </a:p>
          <a:p>
            <a:r>
              <a:rPr lang="en-US" dirty="0"/>
              <a:t>Data Consolidation: </a:t>
            </a:r>
          </a:p>
          <a:p>
            <a:endParaRPr lang="en-US" dirty="0"/>
          </a:p>
          <a:p>
            <a:r>
              <a:rPr lang="en-US" b="1" dirty="0"/>
              <a:t>Description</a:t>
            </a:r>
            <a:r>
              <a:rPr lang="en-US" dirty="0"/>
              <a:t>: Combine and integrate cleaned and summarized data into comprehensive reports and dashboards. </a:t>
            </a:r>
          </a:p>
          <a:p>
            <a:r>
              <a:rPr lang="en-US" dirty="0"/>
              <a:t>Outcome: Provide a unified view of employee data, enabling better decision-making and strategic planning.</a:t>
            </a:r>
          </a:p>
        </p:txBody>
      </p:sp>
    </p:spTree>
    <p:extLst>
      <p:ext uri="{BB962C8B-B14F-4D97-AF65-F5344CB8AC3E}">
        <p14:creationId xmlns:p14="http://schemas.microsoft.com/office/powerpoint/2010/main" val="2431374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0" name="Picture 9">
            <a:extLst>
              <a:ext uri="{FF2B5EF4-FFF2-40B4-BE49-F238E27FC236}">
                <a16:creationId xmlns:a16="http://schemas.microsoft.com/office/drawing/2014/main" id="{62DFA6C8-68C4-17BC-BB3E-832577EC3A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861" y="2019301"/>
            <a:ext cx="4403225" cy="3343274"/>
          </a:xfrm>
          <a:prstGeom prst="rect">
            <a:avLst/>
          </a:prstGeom>
        </p:spPr>
      </p:pic>
      <p:pic>
        <p:nvPicPr>
          <p:cNvPr id="11" name="Picture 10">
            <a:extLst>
              <a:ext uri="{FF2B5EF4-FFF2-40B4-BE49-F238E27FC236}">
                <a16:creationId xmlns:a16="http://schemas.microsoft.com/office/drawing/2014/main" id="{AABCCA8C-37D3-EABE-56F7-37C85CEBA4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3125" y="1943101"/>
            <a:ext cx="4107720" cy="334327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D9E0764-803A-0956-9550-E674D6570ECF}"/>
              </a:ext>
            </a:extLst>
          </p:cNvPr>
          <p:cNvSpPr txBox="1"/>
          <p:nvPr/>
        </p:nvSpPr>
        <p:spPr>
          <a:xfrm>
            <a:off x="1198012" y="1588453"/>
            <a:ext cx="6014502" cy="3970318"/>
          </a:xfrm>
          <a:prstGeom prst="rect">
            <a:avLst/>
          </a:prstGeom>
          <a:noFill/>
        </p:spPr>
        <p:txBody>
          <a:bodyPr wrap="square">
            <a:spAutoFit/>
          </a:bodyPr>
          <a:lstStyle/>
          <a:p>
            <a:r>
              <a:rPr lang="en-US" dirty="0"/>
              <a:t>The employee data analysis project successfully leverages Excel’s tools and techniques to transform raw employee data into valuable insights. By meticulously collecting and cleaning data, applying advanced analytical methods such as pivot tables and conditional formatting, and presenting findings through interactive charts and reports, the project delivers a comprehensive overview of employee performance, staffing needs, and departmental trends. This detailed analysis supports better decision-making and strategic planning, enhances resource allocation, and promotes a more informed and effective management approach. The project’s outcome ensures that stakeholders can address key issues, recognize opportunities, and drive improvements across the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29234" y="577746"/>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1" name="TextBox 20">
            <a:extLst>
              <a:ext uri="{FF2B5EF4-FFF2-40B4-BE49-F238E27FC236}">
                <a16:creationId xmlns:a16="http://schemas.microsoft.com/office/drawing/2014/main" id="{71D82C46-2F0F-087C-C233-E70E305E7D93}"/>
              </a:ext>
            </a:extLst>
          </p:cNvPr>
          <p:cNvSpPr txBox="1"/>
          <p:nvPr/>
        </p:nvSpPr>
        <p:spPr>
          <a:xfrm>
            <a:off x="2579389" y="-3190620"/>
            <a:ext cx="4273847" cy="646331"/>
          </a:xfrm>
          <a:prstGeom prst="rect">
            <a:avLst/>
          </a:prstGeom>
          <a:noFill/>
        </p:spPr>
        <p:txBody>
          <a:bodyPr wrap="square">
            <a:spAutoFit/>
          </a:bodyPr>
          <a:lstStyle/>
          <a:p>
            <a:r>
              <a:rPr lang="en-US" dirty="0"/>
              <a:t>Performance Evaluation </a:t>
            </a:r>
            <a:r>
              <a:rPr lang="en-US"/>
              <a:t>Analysis Statement:</a:t>
            </a:r>
            <a:endParaRPr lang="en-US" dirty="0"/>
          </a:p>
        </p:txBody>
      </p:sp>
      <p:sp>
        <p:nvSpPr>
          <p:cNvPr id="25" name="TextBox 24">
            <a:extLst>
              <a:ext uri="{FF2B5EF4-FFF2-40B4-BE49-F238E27FC236}">
                <a16:creationId xmlns:a16="http://schemas.microsoft.com/office/drawing/2014/main" id="{62932AE0-2503-1E79-BAA6-845BB6E8AFFB}"/>
              </a:ext>
            </a:extLst>
          </p:cNvPr>
          <p:cNvSpPr txBox="1"/>
          <p:nvPr/>
        </p:nvSpPr>
        <p:spPr>
          <a:xfrm>
            <a:off x="910326" y="1639985"/>
            <a:ext cx="6100074" cy="923330"/>
          </a:xfrm>
          <a:prstGeom prst="rect">
            <a:avLst/>
          </a:prstGeom>
          <a:noFill/>
        </p:spPr>
        <p:txBody>
          <a:bodyPr wrap="square">
            <a:spAutoFit/>
          </a:bodyPr>
          <a:lstStyle/>
          <a:p>
            <a:r>
              <a:rPr lang="en-US" b="1" dirty="0"/>
              <a:t>Performance Evaluation Analysis Statement:</a:t>
            </a:r>
          </a:p>
          <a:p>
            <a:endParaRPr lang="en-US" b="1" dirty="0"/>
          </a:p>
          <a:p>
            <a:r>
              <a:rPr lang="en-US" b="1" dirty="0"/>
              <a:t>                 </a:t>
            </a:r>
          </a:p>
        </p:txBody>
      </p:sp>
      <p:sp>
        <p:nvSpPr>
          <p:cNvPr id="27" name="TextBox 26">
            <a:extLst>
              <a:ext uri="{FF2B5EF4-FFF2-40B4-BE49-F238E27FC236}">
                <a16:creationId xmlns:a16="http://schemas.microsoft.com/office/drawing/2014/main" id="{1696E7EA-FE96-E344-5179-C00167DCF113}"/>
              </a:ext>
            </a:extLst>
          </p:cNvPr>
          <p:cNvSpPr txBox="1"/>
          <p:nvPr/>
        </p:nvSpPr>
        <p:spPr>
          <a:xfrm>
            <a:off x="832904" y="2540359"/>
            <a:ext cx="6587428" cy="1477328"/>
          </a:xfrm>
          <a:prstGeom prst="rect">
            <a:avLst/>
          </a:prstGeom>
          <a:noFill/>
        </p:spPr>
        <p:txBody>
          <a:bodyPr wrap="square">
            <a:spAutoFit/>
          </a:bodyPr>
          <a:lstStyle/>
          <a:p>
            <a:r>
              <a:rPr lang="en-US" dirty="0"/>
              <a:t>Analyzing employee performance data allows for objective evaluation of productivity and achievement of KPIs. This helps identify high performers, areas for improvement, and informs targeted feedback and development plans. Ultimately, it enhances decision-making and supports more effective resource allocation.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07334" y="2167157"/>
            <a:ext cx="7924800" cy="2677656"/>
          </a:xfrm>
          <a:prstGeom prst="rect">
            <a:avLst/>
          </a:prstGeom>
          <a:noFill/>
        </p:spPr>
        <p:txBody>
          <a:bodyPr wrap="square" rtlCol="0">
            <a:spAutoFit/>
          </a:bodyPr>
          <a:lstStyle/>
          <a:p>
            <a:pPr algn="l">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Objective:</a:t>
            </a:r>
          </a:p>
          <a:p>
            <a:pPr algn="l">
              <a:buFont typeface="Arial" panose="020B0604020202020204" pitchFamily="34" charset="0"/>
              <a:buChar char="•"/>
            </a:pPr>
            <a:endParaRPr lang="en-US" sz="2400" b="1" dirty="0">
              <a:solidFill>
                <a:srgbClr val="0D0D0D"/>
              </a:solidFill>
              <a:latin typeface="Times New Roman" panose="02020603050405020304" pitchFamily="18" charset="0"/>
              <a:cs typeface="Times New Roman" panose="02020603050405020304" pitchFamily="18" charset="0"/>
            </a:endParaRPr>
          </a:p>
          <a:p>
            <a:pPr algn="l"/>
            <a:r>
              <a:rPr lang="en-US" sz="2400" b="1" dirty="0">
                <a:solidFill>
                  <a:srgbClr val="0D0D0D"/>
                </a:solidFill>
                <a:latin typeface="Times New Roman" panose="02020603050405020304" pitchFamily="18" charset="0"/>
                <a:cs typeface="Times New Roman" panose="02020603050405020304" pitchFamily="18" charset="0"/>
              </a:rPr>
              <a:t>      </a:t>
            </a:r>
            <a:r>
              <a:rPr lang="en-US" sz="2400" dirty="0">
                <a:solidFill>
                  <a:srgbClr val="0D0D0D"/>
                </a:solidFill>
                <a:latin typeface="Times New Roman" panose="02020603050405020304" pitchFamily="18" charset="0"/>
                <a:cs typeface="Times New Roman" panose="02020603050405020304" pitchFamily="18" charset="0"/>
              </a:rPr>
              <a:t>The project aims to leverage Excel’s capabilities, particularly pivot tables, to analyze and gain insights from employee data. By summarizing and visualizing this data, the goal is to enhance understanding of employee distribution, performance metrics, and departmental needs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1F1E106-3AC5-408A-4151-671AED24E64A}"/>
              </a:ext>
            </a:extLst>
          </p:cNvPr>
          <p:cNvSpPr txBox="1"/>
          <p:nvPr/>
        </p:nvSpPr>
        <p:spPr>
          <a:xfrm>
            <a:off x="753163" y="1859339"/>
            <a:ext cx="6100074" cy="3139321"/>
          </a:xfrm>
          <a:prstGeom prst="rect">
            <a:avLst/>
          </a:prstGeom>
          <a:noFill/>
        </p:spPr>
        <p:txBody>
          <a:bodyPr wrap="square">
            <a:spAutoFit/>
          </a:bodyPr>
          <a:lstStyle/>
          <a:p>
            <a:r>
              <a:rPr lang="en-US" dirty="0"/>
              <a:t>The end users of this project are:</a:t>
            </a:r>
          </a:p>
          <a:p>
            <a:endParaRPr lang="en-US" dirty="0"/>
          </a:p>
          <a:p>
            <a:pPr marL="342900" indent="-342900">
              <a:buAutoNum type="arabicPeriod"/>
            </a:pPr>
            <a:r>
              <a:rPr lang="en-US" b="1" dirty="0"/>
              <a:t>HR Managers:</a:t>
            </a:r>
            <a:r>
              <a:rPr lang="en-US" dirty="0"/>
              <a:t> For managing employee performance and staffing.</a:t>
            </a:r>
          </a:p>
          <a:p>
            <a:pPr marL="342900" indent="-342900">
              <a:buAutoNum type="arabicPeriod"/>
            </a:pPr>
            <a:r>
              <a:rPr lang="en-US" b="1" dirty="0"/>
              <a:t> Department Heads:</a:t>
            </a:r>
            <a:r>
              <a:rPr lang="en-US" dirty="0"/>
              <a:t> To assess team performance and staffing needs.</a:t>
            </a:r>
          </a:p>
          <a:p>
            <a:pPr marL="342900" indent="-342900">
              <a:buAutoNum type="arabicPeriod"/>
            </a:pPr>
            <a:r>
              <a:rPr lang="en-US" b="1" dirty="0"/>
              <a:t>Executives</a:t>
            </a:r>
            <a:r>
              <a:rPr lang="en-US" dirty="0"/>
              <a:t>: For strategic decision-making and resource allocation</a:t>
            </a:r>
          </a:p>
          <a:p>
            <a:pPr marL="342900" indent="-342900">
              <a:buAutoNum type="arabicPeriod"/>
            </a:pPr>
            <a:r>
              <a:rPr lang="en-US" b="1" dirty="0"/>
              <a:t>Payroll Analysts</a:t>
            </a:r>
            <a:r>
              <a:rPr lang="en-US" dirty="0"/>
              <a:t>: To ensure fair compensation practices</a:t>
            </a:r>
          </a:p>
          <a:p>
            <a:pPr marL="342900" indent="-342900">
              <a:buAutoNum type="arabicPeriod"/>
            </a:pPr>
            <a:r>
              <a:rPr lang="en-US" b="1" dirty="0"/>
              <a:t>Recruitment Teams</a:t>
            </a:r>
            <a:r>
              <a:rPr lang="en-US" dirty="0"/>
              <a:t>: To identify staffing gaps and plan recruitment.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8" name="Picture 7">
            <a:extLst>
              <a:ext uri="{FF2B5EF4-FFF2-40B4-BE49-F238E27FC236}">
                <a16:creationId xmlns:a16="http://schemas.microsoft.com/office/drawing/2014/main" id="{D4401592-976D-5B1C-41EF-30B9A7B24D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5344" y="1695450"/>
            <a:ext cx="1812003" cy="4381500"/>
          </a:xfrm>
          <a:prstGeom prst="rect">
            <a:avLst/>
          </a:prstGeom>
        </p:spPr>
      </p:pic>
      <p:sp>
        <p:nvSpPr>
          <p:cNvPr id="11" name="TextBox 10">
            <a:extLst>
              <a:ext uri="{FF2B5EF4-FFF2-40B4-BE49-F238E27FC236}">
                <a16:creationId xmlns:a16="http://schemas.microsoft.com/office/drawing/2014/main" id="{F81BE741-4029-CC05-FD29-5964EBBCDB15}"/>
              </a:ext>
            </a:extLst>
          </p:cNvPr>
          <p:cNvSpPr txBox="1"/>
          <p:nvPr/>
        </p:nvSpPr>
        <p:spPr>
          <a:xfrm>
            <a:off x="3050039" y="2220158"/>
            <a:ext cx="3646036" cy="4247317"/>
          </a:xfrm>
          <a:prstGeom prst="rect">
            <a:avLst/>
          </a:prstGeom>
          <a:noFill/>
        </p:spPr>
        <p:txBody>
          <a:bodyPr wrap="square">
            <a:spAutoFit/>
          </a:bodyPr>
          <a:lstStyle/>
          <a:p>
            <a:r>
              <a:rPr lang="en-US" b="1" dirty="0"/>
              <a:t>key features and techniques use </a:t>
            </a:r>
          </a:p>
          <a:p>
            <a:endParaRPr lang="en-US" dirty="0"/>
          </a:p>
          <a:p>
            <a:r>
              <a:rPr lang="en-US" b="1" dirty="0"/>
              <a:t>Filtering :</a:t>
            </a:r>
            <a:r>
              <a:rPr lang="en-US" dirty="0"/>
              <a:t>Focuses on specific data subsets for detailed analysis</a:t>
            </a:r>
          </a:p>
          <a:p>
            <a:r>
              <a:rPr lang="en-US" b="1" dirty="0"/>
              <a:t>Chart</a:t>
            </a:r>
            <a:r>
              <a:rPr lang="en-US" dirty="0"/>
              <a:t> (</a:t>
            </a:r>
            <a:r>
              <a:rPr lang="en-US" b="1" dirty="0"/>
              <a:t>Visualization</a:t>
            </a:r>
            <a:r>
              <a:rPr lang="en-US" dirty="0"/>
              <a:t>): Presents data trends and patterns visual.</a:t>
            </a:r>
          </a:p>
          <a:p>
            <a:r>
              <a:rPr lang="en-US" b="1" dirty="0"/>
              <a:t>Reports</a:t>
            </a:r>
            <a:r>
              <a:rPr lang="en-US" dirty="0"/>
              <a:t> :Generates structured summaries for consistent documentation. </a:t>
            </a:r>
          </a:p>
          <a:p>
            <a:r>
              <a:rPr lang="en-US" b="1" dirty="0"/>
              <a:t>Pivot Tables: </a:t>
            </a:r>
            <a:r>
              <a:rPr lang="en-US" dirty="0"/>
              <a:t>Summarizes large data sets for flexible, detailed analysis. </a:t>
            </a:r>
            <a:r>
              <a:rPr lang="en-US" b="1" dirty="0"/>
              <a:t>Conditional Formatting</a:t>
            </a:r>
            <a:r>
              <a:rPr lang="en-US" dirty="0"/>
              <a:t>: Highlights key data points and anomalies. </a:t>
            </a:r>
            <a:r>
              <a:rPr lang="en-US" b="1" dirty="0"/>
              <a:t>Missing Data Handling: </a:t>
            </a:r>
            <a:r>
              <a:rPr lang="en-US" dirty="0"/>
              <a:t>Identifies and corrects gaps in the dataset.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832D6950-58E7-9D90-50FA-29F7AA7AA1E1}"/>
              </a:ext>
            </a:extLst>
          </p:cNvPr>
          <p:cNvSpPr txBox="1"/>
          <p:nvPr/>
        </p:nvSpPr>
        <p:spPr>
          <a:xfrm>
            <a:off x="1081877" y="1394243"/>
            <a:ext cx="7554801" cy="5355312"/>
          </a:xfrm>
          <a:prstGeom prst="rect">
            <a:avLst/>
          </a:prstGeom>
          <a:noFill/>
        </p:spPr>
        <p:txBody>
          <a:bodyPr wrap="square">
            <a:spAutoFit/>
          </a:bodyPr>
          <a:lstStyle/>
          <a:p>
            <a:r>
              <a:rPr lang="en-US" dirty="0"/>
              <a:t>Employee Dataset – kaggle</a:t>
            </a:r>
          </a:p>
          <a:p>
            <a:r>
              <a:rPr lang="en-US" dirty="0"/>
              <a:t> </a:t>
            </a:r>
          </a:p>
          <a:p>
            <a:r>
              <a:rPr lang="en-US" dirty="0"/>
              <a:t>Total Features: 12</a:t>
            </a:r>
          </a:p>
          <a:p>
            <a:endParaRPr lang="en-US" dirty="0"/>
          </a:p>
          <a:p>
            <a:r>
              <a:rPr lang="en-US" dirty="0"/>
              <a:t>Features Overview</a:t>
            </a:r>
          </a:p>
          <a:p>
            <a:r>
              <a:rPr lang="en-US" dirty="0"/>
              <a:t>EmpID: Unique identifier for each employee (ID)</a:t>
            </a:r>
          </a:p>
          <a:p>
            <a:r>
              <a:rPr lang="en-US" dirty="0"/>
              <a:t>First Name: Employee's first name (Text)</a:t>
            </a:r>
          </a:p>
          <a:p>
            <a:r>
              <a:rPr lang="en-US" dirty="0"/>
              <a:t>Title: Job title of the employee (Text)</a:t>
            </a:r>
          </a:p>
          <a:p>
            <a:r>
              <a:rPr lang="en-US" dirty="0"/>
              <a:t>Employee Status: Current status of the employee (e.g., Active, Inactive) (Text)</a:t>
            </a:r>
          </a:p>
          <a:p>
            <a:r>
              <a:rPr lang="en-US" dirty="0"/>
              <a:t>Employee Type: Type of employment (e.g., Full-time, Part-time) (Text)</a:t>
            </a:r>
          </a:p>
          <a:p>
            <a:r>
              <a:rPr lang="en-US" dirty="0"/>
              <a:t>Pay Zone: Pay zone classification (Text)</a:t>
            </a:r>
          </a:p>
          <a:p>
            <a:r>
              <a:rPr lang="en-US" dirty="0"/>
              <a:t>EmployeeClassificationType: Classification type of the employee (Text)Department Type: Type of department (Text)</a:t>
            </a:r>
          </a:p>
          <a:p>
            <a:r>
              <a:rPr lang="en-US" dirty="0"/>
              <a:t>Division: Organizational division (Text)</a:t>
            </a:r>
          </a:p>
          <a:p>
            <a:r>
              <a:rPr lang="en-US" dirty="0"/>
              <a:t>)JobFunctionDescription: Description of the employee's job function (Text)</a:t>
            </a:r>
          </a:p>
          <a:p>
            <a:r>
              <a:rPr lang="en-US" dirty="0"/>
              <a:t>Gender Code: Gender of the employee (e.g., Male, Female) (Text)</a:t>
            </a:r>
          </a:p>
          <a:p>
            <a:r>
              <a:rPr lang="en-US" dirty="0"/>
              <a:t>Data Types: </a:t>
            </a:r>
          </a:p>
          <a:p>
            <a:r>
              <a:rPr lang="en-US" dirty="0"/>
              <a:t>ID: Numeric </a:t>
            </a:r>
          </a:p>
          <a:p>
            <a:r>
              <a:rPr lang="en-US" dirty="0"/>
              <a:t> Text: Categorical/String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C5373E1-B9B8-BFA9-A908-BC3B3C261DF1}"/>
              </a:ext>
            </a:extLst>
          </p:cNvPr>
          <p:cNvSpPr txBox="1"/>
          <p:nvPr/>
        </p:nvSpPr>
        <p:spPr>
          <a:xfrm>
            <a:off x="3050038" y="2280950"/>
            <a:ext cx="4358069" cy="3416320"/>
          </a:xfrm>
          <a:prstGeom prst="rect">
            <a:avLst/>
          </a:prstGeom>
          <a:noFill/>
        </p:spPr>
        <p:txBody>
          <a:bodyPr wrap="square">
            <a:spAutoFit/>
          </a:bodyPr>
          <a:lstStyle/>
          <a:p>
            <a:r>
              <a:rPr lang="en-US" dirty="0"/>
              <a:t>The unique "wow" factor in this project is the integration of real-time, dynamic dashboards created from pivot tables. These dashboards not only summarize complex employee data but also offer interactive features, such as filtering and drilldown options. This allows users to explore various aspects of employee performance, staffing, and diversity in a visually engaging and easily understandable way, making data-driven </a:t>
            </a:r>
            <a:r>
              <a:rPr lang="en-US" dirty="0" err="1"/>
              <a:t>decisionmaking</a:t>
            </a:r>
            <a:r>
              <a:rPr lang="en-US" dirty="0"/>
              <a:t> more intuitive and efficient.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Pragathi Sudhakar</cp:lastModifiedBy>
  <cp:revision>14</cp:revision>
  <dcterms:created xsi:type="dcterms:W3CDTF">2024-03-29T15:07:22Z</dcterms:created>
  <dcterms:modified xsi:type="dcterms:W3CDTF">2024-09-26T13:17:47Z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