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Default Extension="mp4" ContentType="video/mp4"/>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90" r:id="rId3"/>
    <p:sldId id="258" r:id="rId4"/>
    <p:sldId id="259" r:id="rId5"/>
    <p:sldId id="260" r:id="rId6"/>
    <p:sldId id="261" r:id="rId7"/>
    <p:sldId id="262" r:id="rId8"/>
    <p:sldId id="288" r:id="rId9"/>
    <p:sldId id="273" r:id="rId10"/>
    <p:sldId id="289" r:id="rId11"/>
    <p:sldId id="283" r:id="rId12"/>
    <p:sldId id="263" r:id="rId13"/>
    <p:sldId id="280" r:id="rId14"/>
    <p:sldId id="282" r:id="rId15"/>
    <p:sldId id="285" r:id="rId16"/>
    <p:sldId id="287" r:id="rId17"/>
    <p:sldId id="281"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6" autoAdjust="0"/>
    <p:restoredTop sz="89223"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dhar jaswanth" userId="4591269e039d95f9" providerId="LiveId" clId="{FD183EA3-7F6D-4786-A7C2-47D35F7AAB9A}"/>
    <pc:docChg chg="custSel addSld delSld modSld">
      <pc:chgData name="sreedhar jaswanth" userId="4591269e039d95f9" providerId="LiveId" clId="{FD183EA3-7F6D-4786-A7C2-47D35F7AAB9A}" dt="2020-04-22T10:52:46.701" v="890" actId="20577"/>
      <pc:docMkLst>
        <pc:docMk/>
      </pc:docMkLst>
      <pc:sldChg chg="modSp mod">
        <pc:chgData name="sreedhar jaswanth" userId="4591269e039d95f9" providerId="LiveId" clId="{FD183EA3-7F6D-4786-A7C2-47D35F7AAB9A}" dt="2020-04-17T04:59:03.793" v="15" actId="20577"/>
        <pc:sldMkLst>
          <pc:docMk/>
          <pc:sldMk cId="0" sldId="258"/>
        </pc:sldMkLst>
        <pc:spChg chg="mod">
          <ac:chgData name="sreedhar jaswanth" userId="4591269e039d95f9" providerId="LiveId" clId="{FD183EA3-7F6D-4786-A7C2-47D35F7AAB9A}" dt="2020-04-17T04:59:03.793" v="15" actId="20577"/>
          <ac:spMkLst>
            <pc:docMk/>
            <pc:sldMk cId="0" sldId="258"/>
            <ac:spMk id="1048602" creationId="{00000000-0000-0000-0000-000000000000}"/>
          </ac:spMkLst>
        </pc:spChg>
      </pc:sldChg>
      <pc:sldChg chg="modSp mod">
        <pc:chgData name="sreedhar jaswanth" userId="4591269e039d95f9" providerId="LiveId" clId="{FD183EA3-7F6D-4786-A7C2-47D35F7AAB9A}" dt="2020-04-17T06:19:16.852" v="613" actId="12"/>
        <pc:sldMkLst>
          <pc:docMk/>
          <pc:sldMk cId="0" sldId="259"/>
        </pc:sldMkLst>
        <pc:spChg chg="mod">
          <ac:chgData name="sreedhar jaswanth" userId="4591269e039d95f9" providerId="LiveId" clId="{FD183EA3-7F6D-4786-A7C2-47D35F7AAB9A}" dt="2020-04-17T06:19:16.852" v="613" actId="12"/>
          <ac:spMkLst>
            <pc:docMk/>
            <pc:sldMk cId="0" sldId="259"/>
            <ac:spMk id="1048607" creationId="{00000000-0000-0000-0000-000000000000}"/>
          </ac:spMkLst>
        </pc:spChg>
      </pc:sldChg>
      <pc:sldChg chg="modSp mod">
        <pc:chgData name="sreedhar jaswanth" userId="4591269e039d95f9" providerId="LiveId" clId="{FD183EA3-7F6D-4786-A7C2-47D35F7AAB9A}" dt="2020-04-17T05:58:24.605" v="559" actId="20577"/>
        <pc:sldMkLst>
          <pc:docMk/>
          <pc:sldMk cId="0" sldId="260"/>
        </pc:sldMkLst>
        <pc:spChg chg="mod">
          <ac:chgData name="sreedhar jaswanth" userId="4591269e039d95f9" providerId="LiveId" clId="{FD183EA3-7F6D-4786-A7C2-47D35F7AAB9A}" dt="2020-04-17T05:58:24.605" v="559" actId="20577"/>
          <ac:spMkLst>
            <pc:docMk/>
            <pc:sldMk cId="0" sldId="260"/>
            <ac:spMk id="1048609" creationId="{00000000-0000-0000-0000-000000000000}"/>
          </ac:spMkLst>
        </pc:spChg>
      </pc:sldChg>
      <pc:sldChg chg="modSp add mod">
        <pc:chgData name="sreedhar jaswanth" userId="4591269e039d95f9" providerId="LiveId" clId="{FD183EA3-7F6D-4786-A7C2-47D35F7AAB9A}" dt="2020-04-17T06:23:30.354" v="792" actId="20577"/>
        <pc:sldMkLst>
          <pc:docMk/>
          <pc:sldMk cId="727610493" sldId="263"/>
        </pc:sldMkLst>
        <pc:spChg chg="mod">
          <ac:chgData name="sreedhar jaswanth" userId="4591269e039d95f9" providerId="LiveId" clId="{FD183EA3-7F6D-4786-A7C2-47D35F7AAB9A}" dt="2020-04-17T06:23:30.354" v="792" actId="20577"/>
          <ac:spMkLst>
            <pc:docMk/>
            <pc:sldMk cId="727610493" sldId="263"/>
            <ac:spMk id="1048614" creationId="{00000000-0000-0000-0000-000000000000}"/>
          </ac:spMkLst>
        </pc:spChg>
      </pc:sldChg>
      <pc:sldChg chg="modSp del mod">
        <pc:chgData name="sreedhar jaswanth" userId="4591269e039d95f9" providerId="LiveId" clId="{FD183EA3-7F6D-4786-A7C2-47D35F7AAB9A}" dt="2020-04-22T10:52:46.701" v="890" actId="20577"/>
        <pc:sldMkLst>
          <pc:docMk/>
          <pc:sldMk cId="727610493" sldId="263"/>
        </pc:sldMkLst>
        <pc:spChg chg="mod">
          <ac:chgData name="sreedhar jaswanth" userId="4591269e039d95f9" providerId="LiveId" clId="{FD183EA3-7F6D-4786-A7C2-47D35F7AAB9A}" dt="2020-04-22T10:52:46.701" v="890" actId="20577"/>
          <ac:spMkLst>
            <pc:docMk/>
            <pc:sldMk cId="727610493" sldId="263"/>
            <ac:spMk id="1048615" creationId="{00000000-0000-0000-0000-000000000000}"/>
          </ac:spMkLst>
        </pc:spChg>
      </pc:sldChg>
      <pc:sldChg chg="del">
        <pc:chgData name="sreedhar jaswanth" userId="4591269e039d95f9" providerId="LiveId" clId="{FD183EA3-7F6D-4786-A7C2-47D35F7AAB9A}" dt="2020-04-17T06:16:40.301" v="573" actId="2696"/>
        <pc:sldMkLst>
          <pc:docMk/>
          <pc:sldMk cId="0" sldId="264"/>
        </pc:sldMkLst>
      </pc:sldChg>
      <pc:sldChg chg="del">
        <pc:chgData name="sreedhar jaswanth" userId="4591269e039d95f9" providerId="LiveId" clId="{FD183EA3-7F6D-4786-A7C2-47D35F7AAB9A}" dt="2020-04-17T06:16:53.384" v="574" actId="2696"/>
        <pc:sldMkLst>
          <pc:docMk/>
          <pc:sldMk cId="0" sldId="265"/>
        </pc:sldMkLst>
      </pc:sldChg>
      <pc:sldChg chg="del">
        <pc:chgData name="sreedhar jaswanth" userId="4591269e039d95f9" providerId="LiveId" clId="{FD183EA3-7F6D-4786-A7C2-47D35F7AAB9A}" dt="2020-04-17T06:16:58.147" v="575" actId="2696"/>
        <pc:sldMkLst>
          <pc:docMk/>
          <pc:sldMk cId="0" sldId="266"/>
        </pc:sldMkLst>
      </pc:sldChg>
      <pc:sldChg chg="del">
        <pc:chgData name="sreedhar jaswanth" userId="4591269e039d95f9" providerId="LiveId" clId="{FD183EA3-7F6D-4786-A7C2-47D35F7AAB9A}" dt="2020-04-17T06:17:02.293" v="576" actId="2696"/>
        <pc:sldMkLst>
          <pc:docMk/>
          <pc:sldMk cId="0" sldId="268"/>
        </pc:sldMkLst>
      </pc:sldChg>
      <pc:sldChg chg="modSp del mod">
        <pc:chgData name="sreedhar jaswanth" userId="4591269e039d95f9" providerId="LiveId" clId="{FD183EA3-7F6D-4786-A7C2-47D35F7AAB9A}" dt="2020-04-17T06:17:39.089" v="577" actId="2696"/>
        <pc:sldMkLst>
          <pc:docMk/>
          <pc:sldMk cId="0" sldId="279"/>
        </pc:sldMkLst>
        <pc:spChg chg="mod">
          <ac:chgData name="sreedhar jaswanth" userId="4591269e039d95f9" providerId="LiveId" clId="{FD183EA3-7F6D-4786-A7C2-47D35F7AAB9A}" dt="2020-04-17T05:31:07.195" v="556" actId="255"/>
          <ac:spMkLst>
            <pc:docMk/>
            <pc:sldMk cId="0" sldId="279"/>
            <ac:spMk id="1048661" creationId="{00000000-0000-0000-0000-000000000000}"/>
          </ac:spMkLst>
        </pc:spChg>
      </pc:sldChg>
      <pc:sldChg chg="addSp modSp mod">
        <pc:chgData name="sreedhar jaswanth" userId="4591269e039d95f9" providerId="LiveId" clId="{FD183EA3-7F6D-4786-A7C2-47D35F7AAB9A}" dt="2020-04-17T06:15:52.470" v="571" actId="14100"/>
        <pc:sldMkLst>
          <pc:docMk/>
          <pc:sldMk cId="0" sldId="280"/>
        </pc:sldMkLst>
        <pc:picChg chg="add mod">
          <ac:chgData name="sreedhar jaswanth" userId="4591269e039d95f9" providerId="LiveId" clId="{FD183EA3-7F6D-4786-A7C2-47D35F7AAB9A}" dt="2020-04-17T06:15:47.308" v="570" actId="14100"/>
          <ac:picMkLst>
            <pc:docMk/>
            <pc:sldMk cId="0" sldId="280"/>
            <ac:picMk id="5" creationId="{1ED4DB5B-5B04-4562-9B98-010580440209}"/>
          </ac:picMkLst>
        </pc:picChg>
        <pc:picChg chg="mod">
          <ac:chgData name="sreedhar jaswanth" userId="4591269e039d95f9" providerId="LiveId" clId="{FD183EA3-7F6D-4786-A7C2-47D35F7AAB9A}" dt="2020-04-17T06:15:52.470" v="571" actId="14100"/>
          <ac:picMkLst>
            <pc:docMk/>
            <pc:sldMk cId="0" sldId="280"/>
            <ac:picMk id="8" creationId="{BEE7AAF8-16EF-44CD-9AEB-97BD62CE23DB}"/>
          </ac:picMkLst>
        </pc:picChg>
      </pc:sldChg>
      <pc:sldChg chg="addSp delSp modSp del mod">
        <pc:chgData name="sreedhar jaswanth" userId="4591269e039d95f9" providerId="LiveId" clId="{FD183EA3-7F6D-4786-A7C2-47D35F7AAB9A}" dt="2020-04-17T06:16:01.662" v="572" actId="2696"/>
        <pc:sldMkLst>
          <pc:docMk/>
          <pc:sldMk cId="0" sldId="284"/>
        </pc:sldMkLst>
        <pc:spChg chg="add del mod">
          <ac:chgData name="sreedhar jaswanth" userId="4591269e039d95f9" providerId="LiveId" clId="{FD183EA3-7F6D-4786-A7C2-47D35F7AAB9A}" dt="2020-04-17T05:57:31.539" v="558" actId="931"/>
          <ac:spMkLst>
            <pc:docMk/>
            <pc:sldMk cId="0" sldId="284"/>
            <ac:spMk id="5" creationId="{95373C38-379A-4E5D-8501-D2A83A23E48B}"/>
          </ac:spMkLst>
        </pc:spChg>
        <pc:spChg chg="add mod">
          <ac:chgData name="sreedhar jaswanth" userId="4591269e039d95f9" providerId="LiveId" clId="{FD183EA3-7F6D-4786-A7C2-47D35F7AAB9A}" dt="2020-04-17T06:14:50.266" v="560" actId="21"/>
          <ac:spMkLst>
            <pc:docMk/>
            <pc:sldMk cId="0" sldId="284"/>
            <ac:spMk id="9" creationId="{7C4B957B-C768-4AB9-BA0B-8926947F93B8}"/>
          </ac:spMkLst>
        </pc:spChg>
        <pc:picChg chg="del">
          <ac:chgData name="sreedhar jaswanth" userId="4591269e039d95f9" providerId="LiveId" clId="{FD183EA3-7F6D-4786-A7C2-47D35F7AAB9A}" dt="2020-04-17T05:44:22.700" v="557" actId="478"/>
          <ac:picMkLst>
            <pc:docMk/>
            <pc:sldMk cId="0" sldId="284"/>
            <ac:picMk id="4" creationId="{404B8D8A-EC52-42AC-BE45-0BDF8DAFECC9}"/>
          </ac:picMkLst>
        </pc:picChg>
        <pc:picChg chg="add del mod">
          <ac:chgData name="sreedhar jaswanth" userId="4591269e039d95f9" providerId="LiveId" clId="{FD183EA3-7F6D-4786-A7C2-47D35F7AAB9A}" dt="2020-04-17T06:14:50.266" v="560" actId="21"/>
          <ac:picMkLst>
            <pc:docMk/>
            <pc:sldMk cId="0" sldId="284"/>
            <ac:picMk id="7" creationId="{9A548E57-601E-4DA2-8909-078205B7E531}"/>
          </ac:picMkLst>
        </pc:picChg>
      </pc:sldChg>
      <pc:sldChg chg="modSp add mod">
        <pc:chgData name="sreedhar jaswanth" userId="4591269e039d95f9" providerId="LiveId" clId="{FD183EA3-7F6D-4786-A7C2-47D35F7AAB9A}" dt="2020-04-17T06:22:59.053" v="790" actId="5793"/>
        <pc:sldMkLst>
          <pc:docMk/>
          <pc:sldMk cId="3234560670" sldId="290"/>
        </pc:sldMkLst>
        <pc:spChg chg="mod">
          <ac:chgData name="sreedhar jaswanth" userId="4591269e039d95f9" providerId="LiveId" clId="{FD183EA3-7F6D-4786-A7C2-47D35F7AAB9A}" dt="2020-04-17T06:19:02.667" v="612" actId="20577"/>
          <ac:spMkLst>
            <pc:docMk/>
            <pc:sldMk cId="3234560670" sldId="290"/>
            <ac:spMk id="2" creationId="{94046BFA-826E-4730-BDF0-F51DFE38778F}"/>
          </ac:spMkLst>
        </pc:spChg>
        <pc:spChg chg="mod">
          <ac:chgData name="sreedhar jaswanth" userId="4591269e039d95f9" providerId="LiveId" clId="{FD183EA3-7F6D-4786-A7C2-47D35F7AAB9A}" dt="2020-04-17T06:22:59.053" v="790" actId="5793"/>
          <ac:spMkLst>
            <pc:docMk/>
            <pc:sldMk cId="3234560670" sldId="290"/>
            <ac:spMk id="3" creationId="{F5F91714-119C-4E60-A214-069740A564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endParaRPr lang="en-IN" dirty="0"/>
          </a:p>
        </p:txBody>
      </p:sp>
      <p:sp>
        <p:nvSpPr>
          <p:cNvPr id="1048734"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fld id="{2DB30014-F471-4B7F-AF5C-7BE1C69231A7}" type="datetimeFigureOut">
              <a:rPr lang="en-US"/>
              <a:pPr/>
              <a:t>2/4/2021</a:t>
            </a:fld>
            <a:endParaRPr lang="en-IN" dirty="0"/>
          </a:p>
        </p:txBody>
      </p:sp>
      <p:sp>
        <p:nvSpPr>
          <p:cNvPr id="1048735"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104873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1048737"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endParaRPr lang="en-IN" dirty="0"/>
          </a:p>
        </p:txBody>
      </p:sp>
      <p:sp>
        <p:nvSpPr>
          <p:cNvPr id="1048738"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fld id="{FE5CAADD-566B-4699-90ED-ECCDCB4E22D6}" type="slidenum">
              <a:rPr lang="en-IN"/>
              <a:pPr/>
              <a:t>‹#›</a:t>
            </a:fld>
            <a:endParaRPr lang="en-I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noTextEdit="1"/>
          </p:cNvSpPr>
          <p:nvPr>
            <p:ph type="sldImg"/>
          </p:nvPr>
        </p:nvSpPr>
        <p:spPr bwMode="auto">
          <a:noFill/>
          <a:ln>
            <a:solidFill>
              <a:srgbClr val="000000"/>
            </a:solidFill>
            <a:miter lim="800000"/>
            <a:headEnd/>
            <a:tailEnd/>
          </a:ln>
        </p:spPr>
      </p:sp>
      <p:sp>
        <p:nvSpPr>
          <p:cNvPr id="10485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0485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pPr>
            <a:fld id="{1E040225-2A1C-4088-B404-EBE6FB1A28DF}" type="slidenum">
              <a:rPr lang="en-IN" smtClean="0"/>
              <a:pPr fontAlgn="base">
                <a:spcBef>
                  <a:spcPct val="0"/>
                </a:spcBef>
                <a:spcAft>
                  <a:spcPct val="0"/>
                </a:spcAft>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E5CAADD-566B-4699-90ED-ECCDCB4E22D6}" type="slidenum">
              <a:rPr lang="en-IN" smtClean="0"/>
              <a:pPr/>
              <a:t>3</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5CAADD-566B-4699-90ED-ECCDCB4E22D6}" type="slidenum">
              <a:rPr lang="en-IN" smtClean="0"/>
              <a:pPr/>
              <a:t>13</a:t>
            </a:fld>
            <a:endParaRPr lang="en-IN" dirty="0"/>
          </a:p>
        </p:txBody>
      </p:sp>
    </p:spTree>
    <p:extLst>
      <p:ext uri="{BB962C8B-B14F-4D97-AF65-F5344CB8AC3E}">
        <p14:creationId xmlns:p14="http://schemas.microsoft.com/office/powerpoint/2010/main" xmlns="" val="3937585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dirty="0">
              <a:latin typeface="+mn-lt"/>
              <a:cs typeface="+mn-cs"/>
            </a:endParaRPr>
          </a:p>
        </p:txBody>
      </p:sp>
      <p:sp>
        <p:nvSpPr>
          <p:cNvPr id="104858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pPr>
            <a:endParaRPr lang="en-US" dirty="0">
              <a:latin typeface="+mn-lt"/>
              <a:cs typeface="+mn-cs"/>
            </a:endParaRPr>
          </a:p>
        </p:txBody>
      </p:sp>
      <p:sp>
        <p:nvSpPr>
          <p:cNvPr id="1048585"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048586"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1048587" name="Rectangle 4"/>
          <p:cNvSpPr>
            <a:spLocks noGrp="1" noChangeArrowheads="1"/>
          </p:cNvSpPr>
          <p:nvPr>
            <p:ph type="dt" sz="half" idx="10"/>
          </p:nvPr>
        </p:nvSpPr>
        <p:spPr/>
        <p:txBody>
          <a:bodyPr/>
          <a:lstStyle/>
          <a:p>
            <a:fld id="{534ADFF7-D61D-4D6C-AF74-92F30265B338}" type="datetimeFigureOut">
              <a:rPr lang="en-US" smtClean="0"/>
              <a:pPr/>
              <a:t>2/4/2021</a:t>
            </a:fld>
            <a:endParaRPr lang="en-US" dirty="0"/>
          </a:p>
        </p:txBody>
      </p:sp>
      <p:sp>
        <p:nvSpPr>
          <p:cNvPr id="1048588" name="Rectangle 5"/>
          <p:cNvSpPr>
            <a:spLocks noGrp="1" noChangeArrowheads="1"/>
          </p:cNvSpPr>
          <p:nvPr>
            <p:ph type="ftr" sz="quarter" idx="11"/>
          </p:nvPr>
        </p:nvSpPr>
        <p:spPr>
          <a:xfrm>
            <a:off x="3124200" y="6243638"/>
            <a:ext cx="2895600" cy="457200"/>
          </a:xfrm>
        </p:spPr>
        <p:txBody>
          <a:bodyPr/>
          <a:lstStyle/>
          <a:p>
            <a:endParaRPr lang="en-US" dirty="0"/>
          </a:p>
        </p:txBody>
      </p:sp>
      <p:sp>
        <p:nvSpPr>
          <p:cNvPr id="1048589" name="Rectangle 6"/>
          <p:cNvSpPr>
            <a:spLocks noGrp="1" noChangeArrowheads="1"/>
          </p:cNvSpPr>
          <p:nvPr>
            <p:ph type="sldNum" sz="quarter" idx="12"/>
          </p:nvPr>
        </p:nvSpPr>
        <p:spPr/>
        <p:txBody>
          <a:bodyPr/>
          <a:lstStyle/>
          <a:p>
            <a:fld id="{4C713710-32C0-48C8-A7F1-7D3A176A1C34}"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0" name="Title 1"/>
          <p:cNvSpPr>
            <a:spLocks noGrp="1"/>
          </p:cNvSpPr>
          <p:nvPr>
            <p:ph type="title"/>
          </p:nvPr>
        </p:nvSpPr>
        <p:spPr/>
        <p:txBody>
          <a:bodyPr/>
          <a:lstStyle/>
          <a:p>
            <a:r>
              <a:rPr lang="en-US"/>
              <a:t>Click to edit Master title style</a:t>
            </a:r>
          </a:p>
        </p:txBody>
      </p:sp>
      <p:sp>
        <p:nvSpPr>
          <p:cNvPr id="104871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2" name="Rectangle 4"/>
          <p:cNvSpPr>
            <a:spLocks noGrp="1" noChangeArrowheads="1"/>
          </p:cNvSpPr>
          <p:nvPr>
            <p:ph type="dt" sz="half" idx="10"/>
          </p:nvPr>
        </p:nvSpPr>
        <p:spPr/>
        <p:txBody>
          <a:bodyPr/>
          <a:lstStyle/>
          <a:p>
            <a:fld id="{3E4AAD52-83D6-491A-89D4-ABF9482E3CC5}" type="datetimeFigureOut">
              <a:rPr lang="en-US" smtClean="0"/>
              <a:pPr/>
              <a:t>2/4/2021</a:t>
            </a:fld>
            <a:endParaRPr lang="en-US" dirty="0"/>
          </a:p>
        </p:txBody>
      </p:sp>
      <p:sp>
        <p:nvSpPr>
          <p:cNvPr id="1048713" name="Rectangle 5"/>
          <p:cNvSpPr>
            <a:spLocks noGrp="1" noChangeArrowheads="1"/>
          </p:cNvSpPr>
          <p:nvPr>
            <p:ph type="ftr" sz="quarter" idx="11"/>
          </p:nvPr>
        </p:nvSpPr>
        <p:spPr/>
        <p:txBody>
          <a:bodyPr/>
          <a:lstStyle/>
          <a:p>
            <a:endParaRPr lang="en-US" dirty="0"/>
          </a:p>
        </p:txBody>
      </p:sp>
      <p:sp>
        <p:nvSpPr>
          <p:cNvPr id="1048714" name="Rectangle 6"/>
          <p:cNvSpPr>
            <a:spLocks noGrp="1" noChangeArrowheads="1"/>
          </p:cNvSpPr>
          <p:nvPr>
            <p:ph type="sldNum" sz="quarter" idx="12"/>
          </p:nvPr>
        </p:nvSpPr>
        <p:spPr/>
        <p:txBody>
          <a:bodyPr/>
          <a:lstStyle/>
          <a:p>
            <a:fld id="{4B0FE36C-33D6-49B6-8A7E-233157CD7AE0}"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3"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1048684"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5" name="Rectangle 4"/>
          <p:cNvSpPr>
            <a:spLocks noGrp="1" noChangeArrowheads="1"/>
          </p:cNvSpPr>
          <p:nvPr>
            <p:ph type="dt" sz="half" idx="10"/>
          </p:nvPr>
        </p:nvSpPr>
        <p:spPr/>
        <p:txBody>
          <a:bodyPr/>
          <a:lstStyle/>
          <a:p>
            <a:fld id="{5EE192BA-FCAA-4E44-8A4F-59FBDC58AE3C}" type="datetimeFigureOut">
              <a:rPr lang="en-US" smtClean="0"/>
              <a:pPr/>
              <a:t>2/4/2021</a:t>
            </a:fld>
            <a:endParaRPr lang="en-US" dirty="0"/>
          </a:p>
        </p:txBody>
      </p:sp>
      <p:sp>
        <p:nvSpPr>
          <p:cNvPr id="1048686" name="Rectangle 5"/>
          <p:cNvSpPr>
            <a:spLocks noGrp="1" noChangeArrowheads="1"/>
          </p:cNvSpPr>
          <p:nvPr>
            <p:ph type="ftr" sz="quarter" idx="11"/>
          </p:nvPr>
        </p:nvSpPr>
        <p:spPr/>
        <p:txBody>
          <a:bodyPr/>
          <a:lstStyle/>
          <a:p>
            <a:endParaRPr lang="en-US" dirty="0"/>
          </a:p>
        </p:txBody>
      </p:sp>
      <p:sp>
        <p:nvSpPr>
          <p:cNvPr id="1048687" name="Rectangle 6"/>
          <p:cNvSpPr>
            <a:spLocks noGrp="1" noChangeArrowheads="1"/>
          </p:cNvSpPr>
          <p:nvPr>
            <p:ph type="sldNum" sz="quarter" idx="12"/>
          </p:nvPr>
        </p:nvSpPr>
        <p:spPr/>
        <p:txBody>
          <a:bodyPr/>
          <a:lstStyle/>
          <a:p>
            <a:fld id="{83108309-C21E-47A9-B375-CA409B543C5D}"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277813"/>
            <a:ext cx="8229600" cy="1139825"/>
          </a:xfrm>
        </p:spPr>
        <p:txBody>
          <a:bodyPr/>
          <a:lstStyle/>
          <a:p>
            <a:r>
              <a:rPr lang="en-US"/>
              <a:t>Click to edit Master title style</a:t>
            </a:r>
          </a:p>
        </p:txBody>
      </p:sp>
      <p:sp>
        <p:nvSpPr>
          <p:cNvPr id="1048706" name="Table Placeholder 2"/>
          <p:cNvSpPr>
            <a:spLocks noGrp="1"/>
          </p:cNvSpPr>
          <p:nvPr>
            <p:ph type="tbl" idx="1"/>
          </p:nvPr>
        </p:nvSpPr>
        <p:spPr>
          <a:xfrm>
            <a:off x="457200" y="1600200"/>
            <a:ext cx="8229600" cy="4530725"/>
          </a:xfrm>
        </p:spPr>
        <p:txBody>
          <a:bodyPr/>
          <a:lstStyle/>
          <a:p>
            <a:pPr lvl="0"/>
            <a:r>
              <a:rPr lang="en-US" noProof="0" dirty="0"/>
              <a:t>Click icon to add table</a:t>
            </a:r>
          </a:p>
        </p:txBody>
      </p:sp>
      <p:sp>
        <p:nvSpPr>
          <p:cNvPr id="1048707" name="Rectangle 4"/>
          <p:cNvSpPr>
            <a:spLocks noGrp="1" noChangeArrowheads="1"/>
          </p:cNvSpPr>
          <p:nvPr>
            <p:ph type="dt" sz="half" idx="10"/>
          </p:nvPr>
        </p:nvSpPr>
        <p:spPr/>
        <p:txBody>
          <a:bodyPr/>
          <a:lstStyle/>
          <a:p>
            <a:fld id="{1AAB6BC8-1B1F-4564-9C52-9638C45C761E}" type="datetimeFigureOut">
              <a:rPr lang="en-US" smtClean="0"/>
              <a:pPr/>
              <a:t>2/4/2021</a:t>
            </a:fld>
            <a:endParaRPr lang="en-US" dirty="0"/>
          </a:p>
        </p:txBody>
      </p:sp>
      <p:sp>
        <p:nvSpPr>
          <p:cNvPr id="1048708" name="Rectangle 5"/>
          <p:cNvSpPr>
            <a:spLocks noGrp="1" noChangeArrowheads="1"/>
          </p:cNvSpPr>
          <p:nvPr>
            <p:ph type="ftr" sz="quarter" idx="11"/>
          </p:nvPr>
        </p:nvSpPr>
        <p:spPr/>
        <p:txBody>
          <a:bodyPr/>
          <a:lstStyle/>
          <a:p>
            <a:endParaRPr lang="en-US" dirty="0"/>
          </a:p>
        </p:txBody>
      </p:sp>
      <p:sp>
        <p:nvSpPr>
          <p:cNvPr id="1048709" name="Rectangle 6"/>
          <p:cNvSpPr>
            <a:spLocks noGrp="1" noChangeArrowheads="1"/>
          </p:cNvSpPr>
          <p:nvPr>
            <p:ph type="sldNum" sz="quarter" idx="12"/>
          </p:nvPr>
        </p:nvSpPr>
        <p:spPr/>
        <p:txBody>
          <a:bodyPr/>
          <a:lstStyle/>
          <a:p>
            <a:fld id="{5B778806-D5BA-4C71-B324-63F4C2977147}"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1048676" name="Title 1"/>
          <p:cNvSpPr>
            <a:spLocks noGrp="1"/>
          </p:cNvSpPr>
          <p:nvPr>
            <p:ph type="title"/>
          </p:nvPr>
        </p:nvSpPr>
        <p:spPr>
          <a:xfrm>
            <a:off x="457200" y="277813"/>
            <a:ext cx="8229600" cy="1139825"/>
          </a:xfrm>
        </p:spPr>
        <p:txBody>
          <a:bodyPr/>
          <a:lstStyle/>
          <a:p>
            <a:r>
              <a:rPr lang="en-US"/>
              <a:t>Click to edit Master title style</a:t>
            </a:r>
          </a:p>
        </p:txBody>
      </p:sp>
      <p:sp>
        <p:nvSpPr>
          <p:cNvPr id="1048677"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Rectangle 4"/>
          <p:cNvSpPr>
            <a:spLocks noGrp="1" noChangeArrowheads="1"/>
          </p:cNvSpPr>
          <p:nvPr>
            <p:ph type="dt" sz="half" idx="10"/>
          </p:nvPr>
        </p:nvSpPr>
        <p:spPr/>
        <p:txBody>
          <a:bodyPr/>
          <a:lstStyle/>
          <a:p>
            <a:fld id="{1AAB6BC8-1B1F-4564-9C52-9638C45C761E}" type="datetimeFigureOut">
              <a:rPr lang="en-US" smtClean="0"/>
              <a:pPr/>
              <a:t>2/4/2021</a:t>
            </a:fld>
            <a:endParaRPr lang="en-US" dirty="0"/>
          </a:p>
        </p:txBody>
      </p:sp>
      <p:sp>
        <p:nvSpPr>
          <p:cNvPr id="1048681" name="Rectangle 5"/>
          <p:cNvSpPr>
            <a:spLocks noGrp="1" noChangeArrowheads="1"/>
          </p:cNvSpPr>
          <p:nvPr>
            <p:ph type="ftr" sz="quarter" idx="11"/>
          </p:nvPr>
        </p:nvSpPr>
        <p:spPr/>
        <p:txBody>
          <a:bodyPr/>
          <a:lstStyle/>
          <a:p>
            <a:endParaRPr lang="en-US" dirty="0"/>
          </a:p>
        </p:txBody>
      </p:sp>
      <p:sp>
        <p:nvSpPr>
          <p:cNvPr id="1048682" name="Rectangle 6"/>
          <p:cNvSpPr>
            <a:spLocks noGrp="1" noChangeArrowheads="1"/>
          </p:cNvSpPr>
          <p:nvPr>
            <p:ph type="sldNum" sz="quarter" idx="12"/>
          </p:nvPr>
        </p:nvSpPr>
        <p:spPr/>
        <p:txBody>
          <a:bodyPr/>
          <a:lstStyle/>
          <a:p>
            <a:fld id="{5B778806-D5BA-4C71-B324-63F4C2977147}"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1048721" name="Title 1"/>
          <p:cNvSpPr>
            <a:spLocks noGrp="1"/>
          </p:cNvSpPr>
          <p:nvPr>
            <p:ph type="title"/>
          </p:nvPr>
        </p:nvSpPr>
        <p:spPr>
          <a:xfrm>
            <a:off x="457200" y="277813"/>
            <a:ext cx="8229600" cy="1139825"/>
          </a:xfrm>
        </p:spPr>
        <p:txBody>
          <a:bodyPr/>
          <a:lstStyle/>
          <a:p>
            <a:r>
              <a:rPr lang="en-US"/>
              <a:t>Click to edit Master title style</a:t>
            </a:r>
          </a:p>
        </p:txBody>
      </p:sp>
      <p:sp>
        <p:nvSpPr>
          <p:cNvPr id="1048722"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Chart Placeholder 3"/>
          <p:cNvSpPr>
            <a:spLocks noGrp="1"/>
          </p:cNvSpPr>
          <p:nvPr>
            <p:ph type="chart" sz="half" idx="2"/>
          </p:nvPr>
        </p:nvSpPr>
        <p:spPr>
          <a:xfrm>
            <a:off x="4648200" y="1600200"/>
            <a:ext cx="4038600" cy="4530725"/>
          </a:xfrm>
        </p:spPr>
        <p:txBody>
          <a:bodyPr/>
          <a:lstStyle/>
          <a:p>
            <a:pPr lvl="0"/>
            <a:r>
              <a:rPr lang="en-US" noProof="0" dirty="0"/>
              <a:t>Click icon to add chart</a:t>
            </a:r>
          </a:p>
        </p:txBody>
      </p:sp>
      <p:sp>
        <p:nvSpPr>
          <p:cNvPr id="1048724" name="Rectangle 4"/>
          <p:cNvSpPr>
            <a:spLocks noGrp="1" noChangeArrowheads="1"/>
          </p:cNvSpPr>
          <p:nvPr>
            <p:ph type="dt" sz="half" idx="10"/>
          </p:nvPr>
        </p:nvSpPr>
        <p:spPr/>
        <p:txBody>
          <a:bodyPr/>
          <a:lstStyle/>
          <a:p>
            <a:fld id="{1AAB6BC8-1B1F-4564-9C52-9638C45C761E}" type="datetimeFigureOut">
              <a:rPr lang="en-US" smtClean="0"/>
              <a:pPr/>
              <a:t>2/4/2021</a:t>
            </a:fld>
            <a:endParaRPr lang="en-US" dirty="0"/>
          </a:p>
        </p:txBody>
      </p:sp>
      <p:sp>
        <p:nvSpPr>
          <p:cNvPr id="1048725" name="Rectangle 5"/>
          <p:cNvSpPr>
            <a:spLocks noGrp="1" noChangeArrowheads="1"/>
          </p:cNvSpPr>
          <p:nvPr>
            <p:ph type="ftr" sz="quarter" idx="11"/>
          </p:nvPr>
        </p:nvSpPr>
        <p:spPr/>
        <p:txBody>
          <a:bodyPr/>
          <a:lstStyle/>
          <a:p>
            <a:endParaRPr lang="en-US" dirty="0"/>
          </a:p>
        </p:txBody>
      </p:sp>
      <p:sp>
        <p:nvSpPr>
          <p:cNvPr id="1048726" name="Rectangle 6"/>
          <p:cNvSpPr>
            <a:spLocks noGrp="1" noChangeArrowheads="1"/>
          </p:cNvSpPr>
          <p:nvPr>
            <p:ph type="sldNum" sz="quarter" idx="12"/>
          </p:nvPr>
        </p:nvSpPr>
        <p:spPr/>
        <p:txBody>
          <a:bodyPr/>
          <a:lstStyle/>
          <a:p>
            <a:fld id="{5B778806-D5BA-4C71-B324-63F4C2977147}"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53"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1048596" name="Title 1"/>
          <p:cNvSpPr>
            <a:spLocks noGrp="1"/>
          </p:cNvSpPr>
          <p:nvPr>
            <p:ph type="title"/>
          </p:nvPr>
        </p:nvSpPr>
        <p:spPr/>
        <p:txBody>
          <a:bodyPr/>
          <a:lstStyle/>
          <a:p>
            <a:r>
              <a:rPr lang="en-US"/>
              <a:t>Click to edit Master title style</a:t>
            </a:r>
          </a:p>
        </p:txBody>
      </p:sp>
      <p:sp>
        <p:nvSpPr>
          <p:cNvPr id="104859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8" name="Rectangle 4"/>
          <p:cNvSpPr>
            <a:spLocks noGrp="1" noChangeArrowheads="1"/>
          </p:cNvSpPr>
          <p:nvPr>
            <p:ph type="dt" sz="half" idx="10"/>
          </p:nvPr>
        </p:nvSpPr>
        <p:spPr/>
        <p:txBody>
          <a:bodyPr/>
          <a:lstStyle/>
          <a:p>
            <a:fld id="{E372BF90-A4F2-4AFB-A219-8E3BF5C7B72A}" type="datetimeFigureOut">
              <a:rPr lang="en-US" smtClean="0"/>
              <a:pPr/>
              <a:t>2/4/2021</a:t>
            </a:fld>
            <a:endParaRPr lang="en-US" dirty="0"/>
          </a:p>
        </p:txBody>
      </p:sp>
      <p:sp>
        <p:nvSpPr>
          <p:cNvPr id="1048599" name="Rectangle 5"/>
          <p:cNvSpPr>
            <a:spLocks noGrp="1" noChangeArrowheads="1"/>
          </p:cNvSpPr>
          <p:nvPr>
            <p:ph type="ftr" sz="quarter" idx="11"/>
          </p:nvPr>
        </p:nvSpPr>
        <p:spPr/>
        <p:txBody>
          <a:bodyPr/>
          <a:lstStyle/>
          <a:p>
            <a:endParaRPr lang="en-US" dirty="0"/>
          </a:p>
        </p:txBody>
      </p:sp>
      <p:sp>
        <p:nvSpPr>
          <p:cNvPr id="1048600" name="Rectangle 6"/>
          <p:cNvSpPr>
            <a:spLocks noGrp="1" noChangeArrowheads="1"/>
          </p:cNvSpPr>
          <p:nvPr>
            <p:ph type="sldNum" sz="quarter" idx="12"/>
          </p:nvPr>
        </p:nvSpPr>
        <p:spPr/>
        <p:txBody>
          <a:bodyPr/>
          <a:lstStyle/>
          <a:p>
            <a:fld id="{0A88E12A-1AB4-4AD9-BD7A-4769356F570E}"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4"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1048665"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666" name="Rectangle 4"/>
          <p:cNvSpPr>
            <a:spLocks noGrp="1" noChangeArrowheads="1"/>
          </p:cNvSpPr>
          <p:nvPr>
            <p:ph type="dt" sz="half" idx="10"/>
          </p:nvPr>
        </p:nvSpPr>
        <p:spPr/>
        <p:txBody>
          <a:bodyPr/>
          <a:lstStyle/>
          <a:p>
            <a:fld id="{E548F426-8CAE-455D-B8F9-EE141D9583CE}" type="datetimeFigureOut">
              <a:rPr lang="en-US" smtClean="0"/>
              <a:pPr/>
              <a:t>2/4/2021</a:t>
            </a:fld>
            <a:endParaRPr lang="en-US" dirty="0"/>
          </a:p>
        </p:txBody>
      </p:sp>
      <p:sp>
        <p:nvSpPr>
          <p:cNvPr id="1048667" name="Rectangle 5"/>
          <p:cNvSpPr>
            <a:spLocks noGrp="1" noChangeArrowheads="1"/>
          </p:cNvSpPr>
          <p:nvPr>
            <p:ph type="ftr" sz="quarter" idx="11"/>
          </p:nvPr>
        </p:nvSpPr>
        <p:spPr/>
        <p:txBody>
          <a:bodyPr/>
          <a:lstStyle/>
          <a:p>
            <a:endParaRPr lang="en-US" dirty="0"/>
          </a:p>
        </p:txBody>
      </p:sp>
      <p:sp>
        <p:nvSpPr>
          <p:cNvPr id="1048668" name="Rectangle 6"/>
          <p:cNvSpPr>
            <a:spLocks noGrp="1" noChangeArrowheads="1"/>
          </p:cNvSpPr>
          <p:nvPr>
            <p:ph type="sldNum" sz="quarter" idx="12"/>
          </p:nvPr>
        </p:nvSpPr>
        <p:spPr/>
        <p:txBody>
          <a:bodyPr/>
          <a:lstStyle/>
          <a:p>
            <a:fld id="{F6533BD5-CA0D-4CC8-AE33-B4F33E77B2E0}"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p>
            <a:r>
              <a:rPr lang="en-US"/>
              <a:t>Click to edit Master title style</a:t>
            </a:r>
          </a:p>
        </p:txBody>
      </p:sp>
      <p:sp>
        <p:nvSpPr>
          <p:cNvPr id="1048716"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7"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8" name="Rectangle 4"/>
          <p:cNvSpPr>
            <a:spLocks noGrp="1" noChangeArrowheads="1"/>
          </p:cNvSpPr>
          <p:nvPr>
            <p:ph type="dt" sz="half" idx="10"/>
          </p:nvPr>
        </p:nvSpPr>
        <p:spPr/>
        <p:txBody>
          <a:bodyPr/>
          <a:lstStyle/>
          <a:p>
            <a:fld id="{34A92C82-F00B-478F-B394-EDA654CDD0FE}" type="datetimeFigureOut">
              <a:rPr lang="en-US" smtClean="0"/>
              <a:pPr/>
              <a:t>2/4/2021</a:t>
            </a:fld>
            <a:endParaRPr lang="en-US" dirty="0"/>
          </a:p>
        </p:txBody>
      </p:sp>
      <p:sp>
        <p:nvSpPr>
          <p:cNvPr id="1048719" name="Rectangle 5"/>
          <p:cNvSpPr>
            <a:spLocks noGrp="1" noChangeArrowheads="1"/>
          </p:cNvSpPr>
          <p:nvPr>
            <p:ph type="ftr" sz="quarter" idx="11"/>
          </p:nvPr>
        </p:nvSpPr>
        <p:spPr/>
        <p:txBody>
          <a:bodyPr/>
          <a:lstStyle/>
          <a:p>
            <a:endParaRPr lang="en-US" dirty="0"/>
          </a:p>
        </p:txBody>
      </p:sp>
      <p:sp>
        <p:nvSpPr>
          <p:cNvPr id="1048720" name="Rectangle 6"/>
          <p:cNvSpPr>
            <a:spLocks noGrp="1" noChangeArrowheads="1"/>
          </p:cNvSpPr>
          <p:nvPr>
            <p:ph type="sldNum" sz="quarter" idx="12"/>
          </p:nvPr>
        </p:nvSpPr>
        <p:spPr/>
        <p:txBody>
          <a:bodyPr/>
          <a:lstStyle/>
          <a:p>
            <a:fld id="{D6DB31FB-8E8C-4AE6-B365-2E2E6D3C507A}"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4" name="Title 1"/>
          <p:cNvSpPr>
            <a:spLocks noGrp="1"/>
          </p:cNvSpPr>
          <p:nvPr>
            <p:ph type="title"/>
          </p:nvPr>
        </p:nvSpPr>
        <p:spPr>
          <a:xfrm>
            <a:off x="457200" y="274638"/>
            <a:ext cx="8229600" cy="1143000"/>
          </a:xfrm>
        </p:spPr>
        <p:txBody>
          <a:bodyPr/>
          <a:lstStyle/>
          <a:p>
            <a:r>
              <a:rPr lang="en-US"/>
              <a:t>Click to edit Master title style</a:t>
            </a:r>
          </a:p>
        </p:txBody>
      </p:sp>
      <p:sp>
        <p:nvSpPr>
          <p:cNvPr id="1048695"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Rectangle 4"/>
          <p:cNvSpPr>
            <a:spLocks noGrp="1" noChangeArrowheads="1"/>
          </p:cNvSpPr>
          <p:nvPr>
            <p:ph type="dt" sz="half" idx="10"/>
          </p:nvPr>
        </p:nvSpPr>
        <p:spPr/>
        <p:txBody>
          <a:bodyPr/>
          <a:lstStyle/>
          <a:p>
            <a:fld id="{A71D08DB-7ADE-4B82-B94E-1A96E6DDD415}" type="datetimeFigureOut">
              <a:rPr lang="en-US" smtClean="0"/>
              <a:pPr/>
              <a:t>2/4/2021</a:t>
            </a:fld>
            <a:endParaRPr lang="en-US" dirty="0"/>
          </a:p>
        </p:txBody>
      </p:sp>
      <p:sp>
        <p:nvSpPr>
          <p:cNvPr id="1048700" name="Rectangle 5"/>
          <p:cNvSpPr>
            <a:spLocks noGrp="1" noChangeArrowheads="1"/>
          </p:cNvSpPr>
          <p:nvPr>
            <p:ph type="ftr" sz="quarter" idx="11"/>
          </p:nvPr>
        </p:nvSpPr>
        <p:spPr/>
        <p:txBody>
          <a:bodyPr/>
          <a:lstStyle/>
          <a:p>
            <a:endParaRPr lang="en-US" dirty="0"/>
          </a:p>
        </p:txBody>
      </p:sp>
      <p:sp>
        <p:nvSpPr>
          <p:cNvPr id="1048701" name="Rectangle 6"/>
          <p:cNvSpPr>
            <a:spLocks noGrp="1" noChangeArrowheads="1"/>
          </p:cNvSpPr>
          <p:nvPr>
            <p:ph type="sldNum" sz="quarter" idx="12"/>
          </p:nvPr>
        </p:nvSpPr>
        <p:spPr/>
        <p:txBody>
          <a:bodyPr/>
          <a:lstStyle/>
          <a:p>
            <a:fld id="{FEDBC62D-1416-4E62-B418-338E4C6559CB}"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t>Click to edit Master title style</a:t>
            </a:r>
          </a:p>
        </p:txBody>
      </p:sp>
      <p:sp>
        <p:nvSpPr>
          <p:cNvPr id="1048673" name="Rectangle 4"/>
          <p:cNvSpPr>
            <a:spLocks noGrp="1" noChangeArrowheads="1"/>
          </p:cNvSpPr>
          <p:nvPr>
            <p:ph type="dt" sz="half" idx="10"/>
          </p:nvPr>
        </p:nvSpPr>
        <p:spPr/>
        <p:txBody>
          <a:bodyPr/>
          <a:lstStyle/>
          <a:p>
            <a:fld id="{0B10B966-63B2-4DDD-95D4-176AB24B23AD}" type="datetimeFigureOut">
              <a:rPr lang="en-US" smtClean="0"/>
              <a:pPr/>
              <a:t>2/4/2021</a:t>
            </a:fld>
            <a:endParaRPr lang="en-US" dirty="0"/>
          </a:p>
        </p:txBody>
      </p:sp>
      <p:sp>
        <p:nvSpPr>
          <p:cNvPr id="1048674" name="Rectangle 5"/>
          <p:cNvSpPr>
            <a:spLocks noGrp="1" noChangeArrowheads="1"/>
          </p:cNvSpPr>
          <p:nvPr>
            <p:ph type="ftr" sz="quarter" idx="11"/>
          </p:nvPr>
        </p:nvSpPr>
        <p:spPr/>
        <p:txBody>
          <a:bodyPr/>
          <a:lstStyle/>
          <a:p>
            <a:endParaRPr lang="en-US" dirty="0"/>
          </a:p>
        </p:txBody>
      </p:sp>
      <p:sp>
        <p:nvSpPr>
          <p:cNvPr id="1048675" name="Rectangle 6"/>
          <p:cNvSpPr>
            <a:spLocks noGrp="1" noChangeArrowheads="1"/>
          </p:cNvSpPr>
          <p:nvPr>
            <p:ph type="sldNum" sz="quarter" idx="12"/>
          </p:nvPr>
        </p:nvSpPr>
        <p:spPr/>
        <p:txBody>
          <a:bodyPr/>
          <a:lstStyle/>
          <a:p>
            <a:fld id="{458181EB-0A1F-4BD0-A9E8-F7F86B368BF8}"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60"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1048702" name="Rectangle 4"/>
          <p:cNvSpPr>
            <a:spLocks noGrp="1" noChangeArrowheads="1"/>
          </p:cNvSpPr>
          <p:nvPr>
            <p:ph type="dt" sz="half" idx="10"/>
          </p:nvPr>
        </p:nvSpPr>
        <p:spPr/>
        <p:txBody>
          <a:bodyPr/>
          <a:lstStyle/>
          <a:p>
            <a:fld id="{4BD4062F-82C9-42E1-A576-05E75F5945D7}" type="datetimeFigureOut">
              <a:rPr lang="en-US" smtClean="0"/>
              <a:pPr/>
              <a:t>2/4/2021</a:t>
            </a:fld>
            <a:endParaRPr lang="en-US" dirty="0"/>
          </a:p>
        </p:txBody>
      </p:sp>
      <p:sp>
        <p:nvSpPr>
          <p:cNvPr id="1048703" name="Rectangle 5"/>
          <p:cNvSpPr>
            <a:spLocks noGrp="1" noChangeArrowheads="1"/>
          </p:cNvSpPr>
          <p:nvPr>
            <p:ph type="ftr" sz="quarter" idx="11"/>
          </p:nvPr>
        </p:nvSpPr>
        <p:spPr/>
        <p:txBody>
          <a:bodyPr/>
          <a:lstStyle/>
          <a:p>
            <a:endParaRPr lang="en-US" dirty="0"/>
          </a:p>
        </p:txBody>
      </p:sp>
      <p:sp>
        <p:nvSpPr>
          <p:cNvPr id="1048704" name="Rectangle 6"/>
          <p:cNvSpPr>
            <a:spLocks noGrp="1" noChangeArrowheads="1"/>
          </p:cNvSpPr>
          <p:nvPr>
            <p:ph type="sldNum" sz="quarter" idx="12"/>
          </p:nvPr>
        </p:nvSpPr>
        <p:spPr/>
        <p:txBody>
          <a:bodyPr/>
          <a:lstStyle/>
          <a:p>
            <a:fld id="{044B53C4-767E-4624-906B-74B4BDB6FA85}"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7"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2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9"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0" name="Rectangle 4"/>
          <p:cNvSpPr>
            <a:spLocks noGrp="1" noChangeArrowheads="1"/>
          </p:cNvSpPr>
          <p:nvPr>
            <p:ph type="dt" sz="half" idx="10"/>
          </p:nvPr>
        </p:nvSpPr>
        <p:spPr/>
        <p:txBody>
          <a:bodyPr/>
          <a:lstStyle/>
          <a:p>
            <a:fld id="{8E2387E9-4C71-413A-BD17-CB22219CCFAF}" type="datetimeFigureOut">
              <a:rPr lang="en-US" smtClean="0"/>
              <a:pPr/>
              <a:t>2/4/2021</a:t>
            </a:fld>
            <a:endParaRPr lang="en-US" dirty="0"/>
          </a:p>
        </p:txBody>
      </p:sp>
      <p:sp>
        <p:nvSpPr>
          <p:cNvPr id="1048731" name="Rectangle 5"/>
          <p:cNvSpPr>
            <a:spLocks noGrp="1" noChangeArrowheads="1"/>
          </p:cNvSpPr>
          <p:nvPr>
            <p:ph type="ftr" sz="quarter" idx="11"/>
          </p:nvPr>
        </p:nvSpPr>
        <p:spPr/>
        <p:txBody>
          <a:bodyPr/>
          <a:lstStyle/>
          <a:p>
            <a:endParaRPr lang="en-US" dirty="0"/>
          </a:p>
        </p:txBody>
      </p:sp>
      <p:sp>
        <p:nvSpPr>
          <p:cNvPr id="1048732" name="Rectangle 6"/>
          <p:cNvSpPr>
            <a:spLocks noGrp="1" noChangeArrowheads="1"/>
          </p:cNvSpPr>
          <p:nvPr>
            <p:ph type="sldNum" sz="quarter" idx="12"/>
          </p:nvPr>
        </p:nvSpPr>
        <p:spPr/>
        <p:txBody>
          <a:bodyPr/>
          <a:lstStyle/>
          <a:p>
            <a:fld id="{61FDE03A-D895-4831-A8AE-1CBFE43A1659}"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8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104869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1" name="Rectangle 4"/>
          <p:cNvSpPr>
            <a:spLocks noGrp="1" noChangeArrowheads="1"/>
          </p:cNvSpPr>
          <p:nvPr>
            <p:ph type="dt" sz="half" idx="10"/>
          </p:nvPr>
        </p:nvSpPr>
        <p:spPr/>
        <p:txBody>
          <a:bodyPr/>
          <a:lstStyle/>
          <a:p>
            <a:fld id="{D54D34EB-8594-47B8-B5F6-3ECB8BF9D1DF}" type="datetimeFigureOut">
              <a:rPr lang="en-US" smtClean="0"/>
              <a:pPr/>
              <a:t>2/4/2021</a:t>
            </a:fld>
            <a:endParaRPr lang="en-US" dirty="0"/>
          </a:p>
        </p:txBody>
      </p:sp>
      <p:sp>
        <p:nvSpPr>
          <p:cNvPr id="1048692" name="Rectangle 5"/>
          <p:cNvSpPr>
            <a:spLocks noGrp="1" noChangeArrowheads="1"/>
          </p:cNvSpPr>
          <p:nvPr>
            <p:ph type="ftr" sz="quarter" idx="11"/>
          </p:nvPr>
        </p:nvSpPr>
        <p:spPr/>
        <p:txBody>
          <a:bodyPr/>
          <a:lstStyle/>
          <a:p>
            <a:endParaRPr lang="en-US" dirty="0"/>
          </a:p>
        </p:txBody>
      </p:sp>
      <p:sp>
        <p:nvSpPr>
          <p:cNvPr id="1048693" name="Rectangle 6"/>
          <p:cNvSpPr>
            <a:spLocks noGrp="1" noChangeArrowheads="1"/>
          </p:cNvSpPr>
          <p:nvPr>
            <p:ph type="sldNum" sz="quarter" idx="12"/>
          </p:nvPr>
        </p:nvSpPr>
        <p:spPr/>
        <p:txBody>
          <a:bodyPr/>
          <a:lstStyle/>
          <a:p>
            <a:fld id="{A209244D-0F08-446D-ACBB-0D361E70E332}"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4857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4857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fld id="{1AAB6BC8-1B1F-4564-9C52-9638C45C761E}" type="datetimeFigureOut">
              <a:rPr lang="en-US" smtClean="0"/>
              <a:pPr/>
              <a:t>2/4/2021</a:t>
            </a:fld>
            <a:endParaRPr lang="en-US" dirty="0"/>
          </a:p>
        </p:txBody>
      </p:sp>
      <p:sp>
        <p:nvSpPr>
          <p:cNvPr id="104857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endParaRPr lang="en-US" dirty="0"/>
          </a:p>
        </p:txBody>
      </p:sp>
      <p:sp>
        <p:nvSpPr>
          <p:cNvPr id="104858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fld id="{5B778806-D5BA-4C71-B324-63F4C2977147}" type="slidenum">
              <a:rPr lang="en-US" smtClean="0"/>
              <a:pPr/>
              <a:t>‹#›</a:t>
            </a:fld>
            <a:endParaRPr lang="en-US" dirty="0"/>
          </a:p>
        </p:txBody>
      </p:sp>
      <p:sp>
        <p:nvSpPr>
          <p:cNvPr id="104858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pPr>
            <a:endParaRPr lang="en-US" dirty="0">
              <a:latin typeface="+mn-lt"/>
              <a:cs typeface="+mn-cs"/>
            </a:endParaRPr>
          </a:p>
        </p:txBody>
      </p:sp>
      <p:sp>
        <p:nvSpPr>
          <p:cNvPr id="104858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slideLayout" Target="../slideLayouts/slideLayout2.xml"/><Relationship Id="rId1" Type="http://schemas.openxmlformats.org/officeDocument/2006/relationships/video" Target="NULL" TargetMode="Externa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3"/>
          <p:cNvSpPr>
            <a:spLocks noGrp="1"/>
          </p:cNvSpPr>
          <p:nvPr>
            <p:ph type="ctrTitle"/>
          </p:nvPr>
        </p:nvSpPr>
        <p:spPr>
          <a:xfrm>
            <a:off x="762000" y="1295400"/>
            <a:ext cx="7623175" cy="1752600"/>
          </a:xfrm>
        </p:spPr>
        <p:txBody>
          <a:bodyPr/>
          <a:lstStyle/>
          <a:p>
            <a:pPr algn="ctr"/>
            <a:r>
              <a:rPr lang="en-IN" dirty="0">
                <a:effectLst>
                  <a:outerShdw blurRad="38100" dist="38100" dir="2700000" algn="tl">
                    <a:srgbClr val="000000">
                      <a:alpha val="43137"/>
                    </a:srgbClr>
                  </a:outerShdw>
                </a:effectLst>
              </a:rPr>
              <a:t>Driver’s Drowsiness </a:t>
            </a:r>
            <a:r>
              <a:rPr lang="en-IN" dirty="0" smtClean="0">
                <a:effectLst>
                  <a:outerShdw blurRad="38100" dist="38100" dir="2700000" algn="tl">
                    <a:srgbClr val="000000">
                      <a:alpha val="43137"/>
                    </a:srgbClr>
                  </a:outerShdw>
                </a:effectLst>
              </a:rPr>
              <a:t>System</a:t>
            </a:r>
            <a:endParaRPr lang="en-IN" dirty="0">
              <a:effectLst>
                <a:outerShdw blurRad="38100" dist="38100" dir="2700000" algn="tl">
                  <a:srgbClr val="000000">
                    <a:alpha val="43137"/>
                  </a:srgbClr>
                </a:outerShdw>
              </a:effectLst>
            </a:endParaRPr>
          </a:p>
        </p:txBody>
      </p:sp>
      <p:sp>
        <p:nvSpPr>
          <p:cNvPr id="1048591" name="Subtitle 4"/>
          <p:cNvSpPr>
            <a:spLocks noGrp="1"/>
          </p:cNvSpPr>
          <p:nvPr>
            <p:ph type="subTitle" idx="1"/>
          </p:nvPr>
        </p:nvSpPr>
        <p:spPr>
          <a:xfrm>
            <a:off x="685800" y="4038600"/>
            <a:ext cx="7848600" cy="1890712"/>
          </a:xfrm>
        </p:spPr>
        <p:txBody>
          <a:bodyPr>
            <a:normAutofit fontScale="90909" lnSpcReduction="10000"/>
          </a:bodyPr>
          <a:lstStyle/>
          <a:p>
            <a:pPr eaLnBrk="1" hangingPunct="1"/>
            <a:r>
              <a:rPr lang="en-US" sz="2000" b="1" dirty="0">
                <a:latin typeface="Times New Roman" pitchFamily="18" charset="0"/>
                <a:cs typeface="Times New Roman" pitchFamily="18" charset="0"/>
              </a:rPr>
              <a:t>Batch No: B-08			                      Project Guide:</a:t>
            </a:r>
          </a:p>
          <a:p>
            <a:r>
              <a:rPr lang="en-US" sz="1600" dirty="0">
                <a:latin typeface="Times New Roman" pitchFamily="18" charset="0"/>
                <a:cs typeface="Times New Roman" pitchFamily="18" charset="0"/>
              </a:rPr>
              <a:t>N. Pragathi	      	      (164G1A0568)                         Mr. M. Narasimhulu., </a:t>
            </a: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MTech</a:t>
            </a:r>
            <a:r>
              <a:rPr lang="en-US" sz="1100" dirty="0" smtClean="0">
                <a:latin typeface="Times New Roman" pitchFamily="18" charset="0"/>
                <a:cs typeface="Times New Roman" pitchFamily="18" charset="0"/>
              </a:rPr>
              <a:t>,.</a:t>
            </a:r>
            <a:endParaRPr lang="en-US" sz="1300" baseline="-25000" dirty="0">
              <a:latin typeface="Times New Roman" pitchFamily="18" charset="0"/>
              <a:cs typeface="Times New Roman" pitchFamily="18" charset="0"/>
            </a:endParaRPr>
          </a:p>
          <a:p>
            <a:r>
              <a:rPr lang="en-US" sz="1600" dirty="0">
                <a:latin typeface="Times New Roman" pitchFamily="18" charset="0"/>
                <a:cs typeface="Times New Roman" pitchFamily="18" charset="0"/>
              </a:rPr>
              <a:t>K. Praneetha	      (164G1A0569)       	                      Assistant Professor.</a:t>
            </a:r>
          </a:p>
          <a:p>
            <a:r>
              <a:rPr lang="en-US" sz="1600" dirty="0">
                <a:latin typeface="Times New Roman" pitchFamily="18" charset="0"/>
                <a:cs typeface="Times New Roman" pitchFamily="18" charset="0"/>
              </a:rPr>
              <a:t>B. Raveena Sai                    (164G1A0578)		</a:t>
            </a:r>
          </a:p>
          <a:p>
            <a:r>
              <a:rPr lang="en-IN" sz="1600" dirty="0">
                <a:latin typeface="Times New Roman" pitchFamily="18" charset="0"/>
                <a:cs typeface="Times New Roman" pitchFamily="18" charset="0"/>
              </a:rPr>
              <a:t>Y. Sreedhar Jaswanth          (</a:t>
            </a:r>
            <a:r>
              <a:rPr lang="en-US" sz="1600" dirty="0">
                <a:latin typeface="Times New Roman" pitchFamily="18" charset="0"/>
                <a:cs typeface="Times New Roman" pitchFamily="18" charset="0"/>
              </a:rPr>
              <a:t>164G1A05A1</a:t>
            </a:r>
            <a:r>
              <a:rPr lang="en-IN" sz="1600" dirty="0">
                <a:latin typeface="Times New Roman" pitchFamily="18" charset="0"/>
                <a:cs typeface="Times New Roman" pitchFamily="18" charset="0"/>
              </a:rPr>
              <a:t>)</a:t>
            </a:r>
          </a:p>
          <a:p>
            <a:r>
              <a:rPr lang="en-IN" sz="1600" dirty="0">
                <a:latin typeface="Times New Roman" pitchFamily="18" charset="0"/>
                <a:cs typeface="Times New Roman" pitchFamily="18" charset="0"/>
              </a:rPr>
              <a:t>S. Vijay Kumar 	      (164G1A05B7) </a:t>
            </a:r>
          </a:p>
          <a:p>
            <a:r>
              <a:rPr lang="en-IN" sz="1600" dirty="0" err="1">
                <a:latin typeface="Times New Roman" pitchFamily="18" charset="0"/>
                <a:cs typeface="Times New Roman" pitchFamily="18" charset="0"/>
              </a:rPr>
              <a:t>GitHub</a:t>
            </a:r>
            <a:r>
              <a:rPr lang="en-IN" sz="1600" dirty="0">
                <a:latin typeface="Times New Roman" pitchFamily="18" charset="0"/>
                <a:cs typeface="Times New Roman" pitchFamily="18" charset="0"/>
              </a:rPr>
              <a:t> </a:t>
            </a:r>
            <a:r>
              <a:rPr lang="en-IN" sz="1600" dirty="0" err="1" smtClean="0">
                <a:latin typeface="Times New Roman" pitchFamily="18" charset="0"/>
                <a:cs typeface="Times New Roman" pitchFamily="18" charset="0"/>
              </a:rPr>
              <a:t>link:https</a:t>
            </a:r>
            <a:r>
              <a:rPr lang="en-IN" sz="1600" dirty="0" smtClean="0">
                <a:latin typeface="Times New Roman" pitchFamily="18" charset="0"/>
                <a:cs typeface="Times New Roman" pitchFamily="18" charset="0"/>
              </a:rPr>
              <a:t>://</a:t>
            </a:r>
            <a:r>
              <a:rPr lang="en-IN" sz="1600" dirty="0" err="1" smtClean="0">
                <a:latin typeface="Times New Roman" pitchFamily="18" charset="0"/>
                <a:cs typeface="Times New Roman" pitchFamily="18" charset="0"/>
              </a:rPr>
              <a:t>github.com</a:t>
            </a:r>
            <a:r>
              <a:rPr lang="en-IN" sz="1600" smtClean="0">
                <a:latin typeface="Times New Roman" pitchFamily="18" charset="0"/>
                <a:cs typeface="Times New Roman" pitchFamily="18" charset="0"/>
              </a:rPr>
              <a:t>/Pragathi568/Drivers-Drowsiness-System</a:t>
            </a:r>
            <a:endParaRPr lang="en-IN" sz="1600" dirty="0">
              <a:latin typeface="Times New Roman" pitchFamily="18" charset="0"/>
              <a:cs typeface="Times New Roman" pitchFamily="18" charset="0"/>
            </a:endParaRPr>
          </a:p>
          <a:p>
            <a:pPr eaLnBrk="1" hangingPunct="1"/>
            <a:endParaRPr lang="en-US" sz="1600" dirty="0">
              <a:latin typeface="Times New Roman" pitchFamily="18" charset="0"/>
              <a:cs typeface="Times New Roman" pitchFamily="18" charset="0"/>
            </a:endParaRPr>
          </a:p>
        </p:txBody>
      </p:sp>
      <p:sp>
        <p:nvSpPr>
          <p:cNvPr id="1048592" name="TextBox 5"/>
          <p:cNvSpPr txBox="1">
            <a:spLocks noChangeArrowheads="1"/>
          </p:cNvSpPr>
          <p:nvPr/>
        </p:nvSpPr>
        <p:spPr bwMode="auto">
          <a:xfrm>
            <a:off x="1447800" y="5967412"/>
            <a:ext cx="7086600" cy="980441"/>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2097152"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p:transition advTm="4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Contd..</a:t>
            </a:r>
          </a:p>
        </p:txBody>
      </p:sp>
      <p:sp>
        <p:nvSpPr>
          <p:cNvPr id="1048634" name="Content Placeholder 2"/>
          <p:cNvSpPr>
            <a:spLocks noGrp="1"/>
          </p:cNvSpPr>
          <p:nvPr>
            <p:ph idx="1"/>
          </p:nvPr>
        </p:nvSpPr>
        <p:spPr/>
        <p:txBody>
          <a:bodyPr/>
          <a:lstStyle/>
          <a:p>
            <a:r>
              <a:rPr lang="en-IN" dirty="0">
                <a:latin typeface="Times New Roman" pitchFamily="18" charset="0"/>
                <a:cs typeface="Times New Roman" pitchFamily="18" charset="0"/>
              </a:rPr>
              <a:t>Collaboration Diagram</a:t>
            </a:r>
          </a:p>
        </p:txBody>
      </p:sp>
      <p:pic>
        <p:nvPicPr>
          <p:cNvPr id="5" name="Picture 4" descr="Screenshot (29).png"/>
          <p:cNvPicPr>
            <a:picLocks noChangeAspect="1"/>
          </p:cNvPicPr>
          <p:nvPr/>
        </p:nvPicPr>
        <p:blipFill>
          <a:blip r:embed="rId2"/>
          <a:stretch>
            <a:fillRect/>
          </a:stretch>
        </p:blipFill>
        <p:spPr>
          <a:xfrm>
            <a:off x="857224" y="2428868"/>
            <a:ext cx="7978727" cy="313410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Data Flow Diagram</a:t>
            </a:r>
          </a:p>
        </p:txBody>
      </p:sp>
      <p:pic>
        <p:nvPicPr>
          <p:cNvPr id="4" name="Content Placeholder 3" descr="Screenshot (18).png"/>
          <p:cNvPicPr>
            <a:picLocks noGrp="1" noChangeAspect="1"/>
          </p:cNvPicPr>
          <p:nvPr>
            <p:ph idx="1"/>
          </p:nvPr>
        </p:nvPicPr>
        <p:blipFill>
          <a:blip r:embed="rId2"/>
          <a:stretch>
            <a:fillRect/>
          </a:stretch>
        </p:blipFill>
        <p:spPr>
          <a:xfrm>
            <a:off x="1508662" y="1600200"/>
            <a:ext cx="6126675" cy="4530725"/>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457200" y="277813"/>
            <a:ext cx="8229600" cy="918939"/>
          </a:xfrm>
        </p:spPr>
        <p:txBody>
          <a:bodyPr/>
          <a:lstStyle/>
          <a:p>
            <a:r>
              <a:rPr lang="en-US" dirty="0">
                <a:effectLst>
                  <a:outerShdw blurRad="38100" dist="38100" dir="2700000" algn="tl">
                    <a:srgbClr val="000000">
                      <a:alpha val="43137"/>
                    </a:srgbClr>
                  </a:outerShdw>
                </a:effectLst>
              </a:rPr>
              <a:t>I</a:t>
            </a:r>
            <a:r>
              <a:rPr lang="en-IN" dirty="0" err="1">
                <a:effectLst>
                  <a:outerShdw blurRad="38100" dist="38100" dir="2700000" algn="tl">
                    <a:srgbClr val="000000">
                      <a:alpha val="43137"/>
                    </a:srgbClr>
                  </a:outerShdw>
                </a:effectLst>
              </a:rPr>
              <a:t>mplementation</a:t>
            </a:r>
            <a:endParaRPr lang="en-IN" dirty="0">
              <a:effectLst>
                <a:outerShdw blurRad="38100" dist="38100" dir="2700000" algn="tl">
                  <a:srgbClr val="000000">
                    <a:alpha val="43137"/>
                  </a:srgbClr>
                </a:outerShdw>
              </a:effectLst>
            </a:endParaRPr>
          </a:p>
        </p:txBody>
      </p:sp>
      <p:sp>
        <p:nvSpPr>
          <p:cNvPr id="1048615" name="Content Placeholder 2"/>
          <p:cNvSpPr>
            <a:spLocks noGrp="1"/>
          </p:cNvSpPr>
          <p:nvPr>
            <p:ph idx="1"/>
          </p:nvPr>
        </p:nvSpPr>
        <p:spPr>
          <a:xfrm>
            <a:off x="457200" y="1700808"/>
            <a:ext cx="8229600" cy="4430117"/>
          </a:xfrm>
        </p:spPr>
        <p:txBody>
          <a:bodyPr/>
          <a:lstStyle/>
          <a:p>
            <a:pPr marL="0" indent="0">
              <a:buNone/>
            </a:pPr>
            <a:r>
              <a:rPr lang="en-IN" sz="2400" dirty="0">
                <a:latin typeface="Times New Roman" panose="02020603050405020304" pitchFamily="18" charset="0"/>
                <a:cs typeface="Times New Roman" panose="02020603050405020304" pitchFamily="18" charset="0"/>
              </a:rPr>
              <a:t>Step 1: Taking input from the camera.</a:t>
            </a:r>
          </a:p>
          <a:p>
            <a:pPr marL="0" indent="0">
              <a:buNone/>
            </a:pPr>
            <a:r>
              <a:rPr lang="en-IN" sz="2400" dirty="0">
                <a:latin typeface="Times New Roman" panose="02020603050405020304" pitchFamily="18" charset="0"/>
                <a:cs typeface="Times New Roman" panose="02020603050405020304" pitchFamily="18" charset="0"/>
              </a:rPr>
              <a:t>Step 2: Detecting the eyes &amp; counting the blinks.</a:t>
            </a:r>
          </a:p>
          <a:p>
            <a:pPr marL="0" indent="0">
              <a:buNone/>
            </a:pPr>
            <a:r>
              <a:rPr lang="en-IN" sz="2400" dirty="0">
                <a:latin typeface="Times New Roman" panose="02020603050405020304" pitchFamily="18" charset="0"/>
                <a:cs typeface="Times New Roman" panose="02020603050405020304" pitchFamily="18" charset="0"/>
              </a:rPr>
              <a:t>Step 3: If blink count &lt; thresh, stage1 Alert.</a:t>
            </a:r>
          </a:p>
          <a:p>
            <a:pPr marL="0" indent="0">
              <a:buNone/>
            </a:pPr>
            <a:r>
              <a:rPr lang="en-IN" sz="2400" dirty="0">
                <a:latin typeface="Times New Roman" panose="02020603050405020304" pitchFamily="18" charset="0"/>
                <a:cs typeface="Times New Roman" panose="02020603050405020304" pitchFamily="18" charset="0"/>
              </a:rPr>
              <a:t>Step 4: If blink count &gt; thresh, GOTO step 2.</a:t>
            </a:r>
          </a:p>
          <a:p>
            <a:pPr marL="0" indent="0">
              <a:buNone/>
            </a:pPr>
            <a:r>
              <a:rPr lang="en-IN" sz="2400" dirty="0">
                <a:latin typeface="Times New Roman" panose="02020603050405020304" pitchFamily="18" charset="0"/>
                <a:cs typeface="Times New Roman" panose="02020603050405020304" pitchFamily="18" charset="0"/>
              </a:rPr>
              <a:t>Step 5: Moving control to stage2, checking for drowsiness factor.</a:t>
            </a:r>
          </a:p>
          <a:p>
            <a:pPr marL="0" indent="0">
              <a:buNone/>
            </a:pPr>
            <a:r>
              <a:rPr lang="en-IN" sz="2400" dirty="0">
                <a:latin typeface="Times New Roman" panose="02020603050405020304" pitchFamily="18" charset="0"/>
                <a:cs typeface="Times New Roman" panose="02020603050405020304" pitchFamily="18" charset="0"/>
              </a:rPr>
              <a:t>Step 6: If drowsiness factor &gt; Standard drowsiness factor, give   	alert until eye’s are opened.</a:t>
            </a:r>
          </a:p>
          <a:p>
            <a:pPr marL="0" indent="0">
              <a:buNone/>
            </a:pPr>
            <a:r>
              <a:rPr lang="en-IN" sz="2400" dirty="0">
                <a:latin typeface="Times New Roman" panose="02020603050405020304" pitchFamily="18" charset="0"/>
                <a:cs typeface="Times New Roman" panose="02020603050405020304" pitchFamily="18" charset="0"/>
              </a:rPr>
              <a:t>Step 7: If </a:t>
            </a:r>
            <a:r>
              <a:rPr lang="en-IN" sz="2400">
                <a:latin typeface="Times New Roman" panose="02020603050405020304" pitchFamily="18" charset="0"/>
                <a:cs typeface="Times New Roman" panose="02020603050405020304" pitchFamily="18" charset="0"/>
              </a:rPr>
              <a:t>drowsiness factor &lt; Standard </a:t>
            </a:r>
            <a:r>
              <a:rPr lang="en-IN" sz="2400" dirty="0">
                <a:latin typeface="Times New Roman" panose="02020603050405020304" pitchFamily="18" charset="0"/>
                <a:cs typeface="Times New Roman" panose="02020603050405020304" pitchFamily="18" charset="0"/>
              </a:rPr>
              <a:t>drowsiness factor, GOTO 	Step 5.</a:t>
            </a:r>
          </a:p>
        </p:txBody>
      </p:sp>
    </p:spTree>
    <p:extLst>
      <p:ext uri="{BB962C8B-B14F-4D97-AF65-F5344CB8AC3E}">
        <p14:creationId xmlns:p14="http://schemas.microsoft.com/office/powerpoint/2010/main" xmlns="" val="727610493"/>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Outputs</a:t>
            </a:r>
          </a:p>
        </p:txBody>
      </p:sp>
      <p:sp>
        <p:nvSpPr>
          <p:cNvPr id="1048663" name="Content Placeholder 2"/>
          <p:cNvSpPr>
            <a:spLocks noGrp="1"/>
          </p:cNvSpPr>
          <p:nvPr>
            <p:ph idx="1"/>
          </p:nvPr>
        </p:nvSpPr>
        <p:spPr/>
        <p:txBody>
          <a:bodyPr/>
          <a:lstStyle/>
          <a:p>
            <a:r>
              <a:rPr lang="en-IN" dirty="0">
                <a:latin typeface="Times New Roman" pitchFamily="18" charset="0"/>
                <a:cs typeface="Times New Roman" pitchFamily="18" charset="0"/>
              </a:rPr>
              <a:t>The first stage of alerting will be like:</a:t>
            </a:r>
          </a:p>
        </p:txBody>
      </p:sp>
      <p:pic>
        <p:nvPicPr>
          <p:cNvPr id="8" name="Picture 7">
            <a:extLst>
              <a:ext uri="{FF2B5EF4-FFF2-40B4-BE49-F238E27FC236}">
                <a16:creationId xmlns:a16="http://schemas.microsoft.com/office/drawing/2014/main" xmlns="" id="{BEE7AAF8-16EF-44CD-9AEB-97BD62CE23D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7200" y="2348880"/>
            <a:ext cx="3322713" cy="2558810"/>
          </a:xfrm>
          <a:prstGeom prst="rect">
            <a:avLst/>
          </a:prstGeom>
        </p:spPr>
      </p:pic>
      <p:pic>
        <p:nvPicPr>
          <p:cNvPr id="5" name="Content Placeholder 6">
            <a:extLst>
              <a:ext uri="{FF2B5EF4-FFF2-40B4-BE49-F238E27FC236}">
                <a16:creationId xmlns:a16="http://schemas.microsoft.com/office/drawing/2014/main" xmlns="" id="{1ED4DB5B-5B04-4562-9B98-010580440209}"/>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bwMode="auto">
          <a:xfrm>
            <a:off x="3779913" y="2348880"/>
            <a:ext cx="4906887" cy="255881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Contd..</a:t>
            </a:r>
          </a:p>
        </p:txBody>
      </p:sp>
      <p:sp>
        <p:nvSpPr>
          <p:cNvPr id="9" name="Content Placeholder 8"/>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second </a:t>
            </a:r>
            <a:r>
              <a:rPr lang="en-US" dirty="0" smtClean="0">
                <a:latin typeface="Times New Roman" panose="02020603050405020304" pitchFamily="18" charset="0"/>
                <a:cs typeface="Times New Roman" panose="02020603050405020304" pitchFamily="18" charset="0"/>
              </a:rPr>
              <a:t>stage of </a:t>
            </a:r>
            <a:r>
              <a:rPr lang="en-US" smtClean="0">
                <a:latin typeface="Times New Roman" panose="02020603050405020304" pitchFamily="18" charset="0"/>
                <a:cs typeface="Times New Roman" panose="02020603050405020304" pitchFamily="18" charset="0"/>
              </a:rPr>
              <a:t>alert will </a:t>
            </a:r>
            <a:r>
              <a:rPr lang="en-US" dirty="0">
                <a:latin typeface="Times New Roman" panose="02020603050405020304" pitchFamily="18" charset="0"/>
                <a:cs typeface="Times New Roman" panose="02020603050405020304" pitchFamily="18" charset="0"/>
              </a:rPr>
              <a:t>be like</a:t>
            </a:r>
            <a:endParaRPr lang="en-IN" dirty="0">
              <a:latin typeface="Times New Roman" panose="02020603050405020304" pitchFamily="18" charset="0"/>
              <a:cs typeface="Times New Roman" panose="02020603050405020304" pitchFamily="18" charset="0"/>
            </a:endParaRPr>
          </a:p>
        </p:txBody>
      </p:sp>
      <p:pic>
        <p:nvPicPr>
          <p:cNvPr id="3" name="Frame 2020-03-17 21-35-29">
            <a:hlinkClick r:id="" action="ppaction://media"/>
            <a:extLst>
              <a:ext uri="{FF2B5EF4-FFF2-40B4-BE49-F238E27FC236}">
                <a16:creationId xmlns:a16="http://schemas.microsoft.com/office/drawing/2014/main" xmlns="" id="{7C2DB6FD-F58C-4FBE-90AF-784315853548}"/>
              </a:ext>
            </a:extLst>
          </p:cNvPr>
          <p:cNvPicPr>
            <a:picLocks noChangeAspect="1"/>
          </p:cNvPicPr>
          <p:nvPr>
            <a:videoFile r:link="rId1"/>
            <p:extLst>
              <p:ext uri="{DAA4B4D4-6D71-4841-9C94-3DE7FCFB9230}">
                <p14:media xmlns:p14="http://schemas.microsoft.com/office/powerpoint/2010/main" xmlns="" r:embed="rId3"/>
              </p:ext>
            </p:extLst>
          </p:nvPr>
        </p:nvPicPr>
        <p:blipFill>
          <a:blip r:embed="rId4"/>
          <a:stretch>
            <a:fillRect/>
          </a:stretch>
        </p:blipFill>
        <p:spPr>
          <a:xfrm>
            <a:off x="2133600" y="2492896"/>
            <a:ext cx="5246712" cy="276490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98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Conclusion</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This application can be implemented in the real time to reduce traffic accidents rate.</a:t>
            </a:r>
          </a:p>
          <a:p>
            <a:r>
              <a:rPr lang="en-IN" dirty="0">
                <a:latin typeface="Times New Roman" pitchFamily="18" charset="0"/>
                <a:cs typeface="Times New Roman" pitchFamily="18" charset="0"/>
              </a:rPr>
              <a:t>It can also help drivers to stay awake while driving by giving a warning when the driver is sleepy</a:t>
            </a:r>
            <a:r>
              <a:rPr lang="en-IN" dirty="0"/>
              <a:t>.</a:t>
            </a:r>
          </a:p>
          <a:p>
            <a:r>
              <a:rPr lang="en-IN" dirty="0">
                <a:latin typeface="Times New Roman" pitchFamily="18" charset="0"/>
                <a:cs typeface="Times New Roman" pitchFamily="18" charset="0"/>
              </a:rPr>
              <a:t>It also alerts the driver if he blinks less number of times.</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b="1" dirty="0">
                <a:effectLst>
                  <a:outerShdw blurRad="38100" dist="38100" dir="2700000" algn="tl">
                    <a:srgbClr val="000000">
                      <a:alpha val="43137"/>
                    </a:srgbClr>
                  </a:outerShdw>
                </a:effectLst>
              </a:rPr>
              <a:t>References</a:t>
            </a:r>
          </a:p>
        </p:txBody>
      </p:sp>
      <p:sp>
        <p:nvSpPr>
          <p:cNvPr id="1048624" name="Content Placeholder 2"/>
          <p:cNvSpPr>
            <a:spLocks noGrp="1"/>
          </p:cNvSpPr>
          <p:nvPr>
            <p:ph idx="1"/>
          </p:nvPr>
        </p:nvSpPr>
        <p:spPr/>
        <p:txBody>
          <a:bodyPr/>
          <a:lstStyle/>
          <a:p>
            <a:pPr marL="0" indent="0" algn="just">
              <a:buNone/>
            </a:pPr>
            <a:endParaRPr lang="en-US" sz="1800" i="1" dirty="0">
              <a:latin typeface="Times New Roman" pitchFamily="18" charset="0"/>
              <a:cs typeface="Times New Roman" pitchFamily="18" charset="0"/>
            </a:endParaRPr>
          </a:p>
          <a:p>
            <a:pPr algn="just"/>
            <a:r>
              <a:rPr lang="en-IN" sz="1800" b="1" spc="-60" dirty="0">
                <a:latin typeface="Times New Roman"/>
                <a:cs typeface="Times New Roman"/>
              </a:rPr>
              <a:t>[1]</a:t>
            </a:r>
            <a:r>
              <a:rPr lang="en-IN" sz="1800" i="1" spc="-60" dirty="0">
                <a:latin typeface="Times New Roman"/>
                <a:cs typeface="Times New Roman"/>
              </a:rPr>
              <a:t>  </a:t>
            </a:r>
            <a:r>
              <a:rPr lang="en-IN" sz="1800" i="1" dirty="0" err="1">
                <a:latin typeface="Times New Roman"/>
                <a:cs typeface="Times New Roman"/>
              </a:rPr>
              <a:t>N.Mathiarasi</a:t>
            </a:r>
            <a:r>
              <a:rPr lang="en-IN" sz="1800" i="1" dirty="0">
                <a:latin typeface="Times New Roman"/>
                <a:cs typeface="Times New Roman"/>
              </a:rPr>
              <a:t>, </a:t>
            </a:r>
            <a:r>
              <a:rPr lang="en-IN" sz="1800" i="1" spc="-25" dirty="0">
                <a:latin typeface="Times New Roman"/>
                <a:cs typeface="Times New Roman"/>
              </a:rPr>
              <a:t>T.</a:t>
            </a:r>
            <a:r>
              <a:rPr lang="en-IN" sz="1800" i="1" spc="-25" dirty="0" err="1">
                <a:latin typeface="Times New Roman"/>
                <a:cs typeface="Times New Roman"/>
              </a:rPr>
              <a:t>Sureshkumar</a:t>
            </a:r>
            <a:r>
              <a:rPr lang="en-IN" sz="1800" i="1" spc="-25" dirty="0">
                <a:latin typeface="Times New Roman"/>
                <a:cs typeface="Times New Roman"/>
              </a:rPr>
              <a:t>,”A </a:t>
            </a:r>
            <a:r>
              <a:rPr lang="en-IN" sz="1800" i="1" spc="-5" dirty="0">
                <a:latin typeface="Times New Roman"/>
                <a:cs typeface="Times New Roman"/>
              </a:rPr>
              <a:t>Survey </a:t>
            </a:r>
            <a:r>
              <a:rPr lang="en-IN" sz="1800" i="1" dirty="0">
                <a:latin typeface="Times New Roman"/>
                <a:cs typeface="Times New Roman"/>
              </a:rPr>
              <a:t>on  </a:t>
            </a:r>
            <a:r>
              <a:rPr lang="en-IN" sz="1800" i="1" spc="-10" dirty="0">
                <a:latin typeface="Times New Roman"/>
                <a:cs typeface="Times New Roman"/>
              </a:rPr>
              <a:t>Driver’s </a:t>
            </a:r>
            <a:r>
              <a:rPr lang="en-IN" sz="1800" i="1" spc="-5" dirty="0">
                <a:latin typeface="Times New Roman"/>
                <a:cs typeface="Times New Roman"/>
              </a:rPr>
              <a:t>Drowsiness </a:t>
            </a:r>
            <a:r>
              <a:rPr lang="en-IN" sz="1800" i="1" spc="-10" dirty="0">
                <a:latin typeface="Times New Roman"/>
                <a:cs typeface="Times New Roman"/>
              </a:rPr>
              <a:t>and     	</a:t>
            </a:r>
            <a:r>
              <a:rPr lang="en-IN" sz="1800" i="1" spc="-5" dirty="0">
                <a:latin typeface="Times New Roman"/>
                <a:cs typeface="Times New Roman"/>
              </a:rPr>
              <a:t>Unconsciousness  Detection </a:t>
            </a:r>
            <a:r>
              <a:rPr lang="en-IN" sz="1800" i="1" spc="-5" dirty="0" err="1">
                <a:latin typeface="Times New Roman"/>
                <a:cs typeface="Times New Roman"/>
              </a:rPr>
              <a:t>Methodologies”,in</a:t>
            </a:r>
            <a:r>
              <a:rPr lang="en-IN" sz="1800" i="1" spc="-5" dirty="0">
                <a:latin typeface="Times New Roman"/>
                <a:cs typeface="Times New Roman"/>
              </a:rPr>
              <a:t> </a:t>
            </a:r>
            <a:r>
              <a:rPr lang="en-IN" sz="1800" i="1" dirty="0">
                <a:latin typeface="Times New Roman"/>
                <a:cs typeface="Times New Roman"/>
              </a:rPr>
              <a:t>International </a:t>
            </a:r>
            <a:r>
              <a:rPr lang="en-IN" sz="1800" i="1" spc="-5" dirty="0">
                <a:latin typeface="Times New Roman"/>
                <a:cs typeface="Times New Roman"/>
              </a:rPr>
              <a:t>Journal  </a:t>
            </a:r>
            <a:r>
              <a:rPr lang="en-IN" sz="1800" i="1" dirty="0">
                <a:latin typeface="Times New Roman"/>
                <a:cs typeface="Times New Roman"/>
              </a:rPr>
              <a:t>of  	</a:t>
            </a:r>
            <a:r>
              <a:rPr lang="en-IN" sz="1800" i="1" spc="-5" dirty="0">
                <a:latin typeface="Times New Roman"/>
                <a:cs typeface="Times New Roman"/>
              </a:rPr>
              <a:t>Engineering Development </a:t>
            </a:r>
            <a:r>
              <a:rPr lang="en-IN" sz="1800" i="1" spc="-10" dirty="0">
                <a:latin typeface="Times New Roman"/>
                <a:cs typeface="Times New Roman"/>
              </a:rPr>
              <a:t>and</a:t>
            </a:r>
            <a:r>
              <a:rPr lang="en-IN" sz="1800" i="1" spc="-65" dirty="0">
                <a:latin typeface="Times New Roman"/>
                <a:cs typeface="Times New Roman"/>
              </a:rPr>
              <a:t> </a:t>
            </a:r>
            <a:r>
              <a:rPr lang="en-IN" sz="1800" i="1" spc="-5" dirty="0">
                <a:latin typeface="Times New Roman"/>
                <a:cs typeface="Times New Roman"/>
              </a:rPr>
              <a:t>Research,2014.</a:t>
            </a:r>
            <a:endParaRPr lang="en-IN" sz="1800" b="1" i="1" spc="-5" dirty="0">
              <a:latin typeface="Times New Roman"/>
              <a:cs typeface="Times New Roman"/>
            </a:endParaRPr>
          </a:p>
          <a:p>
            <a:pPr algn="just"/>
            <a:endParaRPr lang="en-IN" sz="1800" i="1" spc="-60" dirty="0">
              <a:latin typeface="Times New Roman"/>
              <a:cs typeface="Times New Roman"/>
            </a:endParaRPr>
          </a:p>
          <a:p>
            <a:pPr algn="just"/>
            <a:r>
              <a:rPr lang="en-IN" sz="1800" b="1" spc="-5" dirty="0">
                <a:latin typeface="Times New Roman" panose="02020603050405020304" pitchFamily="18" charset="0"/>
                <a:cs typeface="Times New Roman" panose="02020603050405020304" pitchFamily="18" charset="0"/>
              </a:rPr>
              <a:t>[2]</a:t>
            </a:r>
            <a:r>
              <a:rPr lang="en-IN" sz="1800" i="1" spc="-5" dirty="0">
                <a:latin typeface="Times New Roman" panose="02020603050405020304" pitchFamily="18" charset="0"/>
                <a:cs typeface="Times New Roman" panose="02020603050405020304" pitchFamily="18" charset="0"/>
              </a:rPr>
              <a:t>   </a:t>
            </a:r>
            <a:r>
              <a:rPr lang="en-IN" sz="1800" i="1" spc="-60" dirty="0" err="1">
                <a:latin typeface="Times New Roman"/>
                <a:cs typeface="Times New Roman"/>
              </a:rPr>
              <a:t>Dr.</a:t>
            </a:r>
            <a:r>
              <a:rPr lang="en-IN" sz="1800" i="1" spc="-60" dirty="0">
                <a:latin typeface="Times New Roman"/>
                <a:cs typeface="Times New Roman"/>
              </a:rPr>
              <a:t> </a:t>
            </a:r>
            <a:r>
              <a:rPr lang="en-IN" sz="1800" i="1" spc="-5" dirty="0">
                <a:latin typeface="Times New Roman"/>
                <a:cs typeface="Times New Roman"/>
              </a:rPr>
              <a:t>Amitabh </a:t>
            </a:r>
            <a:r>
              <a:rPr lang="en-IN" sz="1800" i="1" spc="-55" dirty="0" err="1">
                <a:latin typeface="Times New Roman"/>
                <a:cs typeface="Times New Roman"/>
              </a:rPr>
              <a:t>Wahi</a:t>
            </a:r>
            <a:r>
              <a:rPr lang="en-IN" sz="1800" i="1" spc="-55" dirty="0">
                <a:latin typeface="Times New Roman"/>
                <a:cs typeface="Times New Roman"/>
              </a:rPr>
              <a:t>, </a:t>
            </a:r>
            <a:r>
              <a:rPr lang="en-IN" sz="1800" i="1" spc="-5" dirty="0">
                <a:latin typeface="Times New Roman"/>
                <a:cs typeface="Times New Roman"/>
              </a:rPr>
              <a:t>Prof. S. </a:t>
            </a:r>
            <a:r>
              <a:rPr lang="en-IN" sz="1800" i="1" spc="-20" dirty="0" err="1">
                <a:latin typeface="Times New Roman"/>
                <a:cs typeface="Times New Roman"/>
              </a:rPr>
              <a:t>Sundaramurthy</a:t>
            </a:r>
            <a:r>
              <a:rPr lang="en-IN" sz="1800" i="1" spc="-20" dirty="0">
                <a:latin typeface="Times New Roman"/>
                <a:cs typeface="Times New Roman"/>
              </a:rPr>
              <a:t>, </a:t>
            </a:r>
            <a:r>
              <a:rPr lang="en-IN" sz="1800" i="1" spc="-5" dirty="0">
                <a:latin typeface="Times New Roman"/>
                <a:cs typeface="Times New Roman"/>
              </a:rPr>
              <a:t>Ms P.</a:t>
            </a:r>
            <a:r>
              <a:rPr lang="en-US" sz="1800" i="1" spc="-5" dirty="0">
                <a:latin typeface="Times New Roman"/>
                <a:cs typeface="Times New Roman"/>
              </a:rPr>
              <a:t> </a:t>
            </a:r>
            <a:r>
              <a:rPr lang="en-US" sz="1800" i="1" spc="-5" dirty="0" err="1">
                <a:latin typeface="Times New Roman"/>
                <a:cs typeface="Times New Roman"/>
              </a:rPr>
              <a:t>Abinaya</a:t>
            </a:r>
            <a:r>
              <a:rPr lang="en-US" sz="1800" i="1" spc="-5" dirty="0">
                <a:latin typeface="Times New Roman"/>
                <a:cs typeface="Times New Roman"/>
              </a:rPr>
              <a:t>,”A Survey </a:t>
            </a:r>
            <a:r>
              <a:rPr lang="en-US" sz="1800" i="1" dirty="0">
                <a:latin typeface="Times New Roman"/>
                <a:cs typeface="Times New Roman"/>
              </a:rPr>
              <a:t>on  	</a:t>
            </a:r>
            <a:r>
              <a:rPr lang="en-US" sz="1800" i="1" spc="-5" dirty="0">
                <a:latin typeface="Times New Roman"/>
                <a:cs typeface="Times New Roman"/>
              </a:rPr>
              <a:t>Automatic Drowsy Driver  Detection System</a:t>
            </a:r>
            <a:r>
              <a:rPr lang="en-US" sz="1800" i="1" dirty="0">
                <a:latin typeface="Times New Roman"/>
                <a:cs typeface="Times New Roman"/>
              </a:rPr>
              <a:t> </a:t>
            </a:r>
            <a:r>
              <a:rPr lang="en-US" sz="1800" i="1" spc="-5" dirty="0">
                <a:latin typeface="Times New Roman"/>
                <a:cs typeface="Times New Roman"/>
              </a:rPr>
              <a:t>in </a:t>
            </a:r>
            <a:r>
              <a:rPr lang="en-US" sz="1800" i="1" dirty="0">
                <a:latin typeface="Times New Roman"/>
                <a:cs typeface="Times New Roman"/>
              </a:rPr>
              <a:t>Image </a:t>
            </a:r>
            <a:r>
              <a:rPr lang="en-US" sz="1800" i="1" spc="-5" dirty="0">
                <a:latin typeface="Times New Roman"/>
                <a:cs typeface="Times New Roman"/>
              </a:rPr>
              <a:t>Processing”, in  	</a:t>
            </a:r>
            <a:r>
              <a:rPr lang="en-US" sz="1800" i="1" dirty="0">
                <a:latin typeface="Times New Roman"/>
                <a:cs typeface="Times New Roman"/>
              </a:rPr>
              <a:t>International </a:t>
            </a:r>
            <a:r>
              <a:rPr lang="en-US" sz="1800" i="1" spc="-5" dirty="0">
                <a:latin typeface="Times New Roman"/>
                <a:cs typeface="Times New Roman"/>
              </a:rPr>
              <a:t>Journal Of </a:t>
            </a:r>
            <a:r>
              <a:rPr lang="en-US" sz="1800" i="1" dirty="0">
                <a:latin typeface="Times New Roman"/>
                <a:cs typeface="Times New Roman"/>
              </a:rPr>
              <a:t>Innovative </a:t>
            </a:r>
            <a:r>
              <a:rPr lang="en-US" sz="1800" i="1" spc="-5" dirty="0">
                <a:latin typeface="Times New Roman"/>
                <a:cs typeface="Times New Roman"/>
              </a:rPr>
              <a:t>Science And  Applied Engineering	 </a:t>
            </a:r>
            <a:r>
              <a:rPr lang="en-US" sz="1800" i="1" spc="-10" dirty="0">
                <a:latin typeface="Times New Roman"/>
                <a:cs typeface="Times New Roman"/>
              </a:rPr>
              <a:t>Research</a:t>
            </a:r>
            <a:r>
              <a:rPr lang="en-US" sz="1800" i="1" spc="-50" dirty="0">
                <a:latin typeface="Times New Roman"/>
                <a:cs typeface="Times New Roman"/>
              </a:rPr>
              <a:t> </a:t>
            </a:r>
            <a:r>
              <a:rPr lang="en-US" sz="1800" i="1" dirty="0">
                <a:latin typeface="Times New Roman"/>
                <a:cs typeface="Times New Roman"/>
              </a:rPr>
              <a:t>(IJISAER),2014.</a:t>
            </a:r>
            <a:endParaRPr lang="en-US" sz="1800" b="1" i="1" dirty="0">
              <a:latin typeface="Times New Roman"/>
              <a:cs typeface="Times New Roman"/>
            </a:endParaRPr>
          </a:p>
          <a:p>
            <a:pPr algn="just"/>
            <a:r>
              <a:rPr lang="en-US" sz="1800" b="1" spc="-5" dirty="0">
                <a:latin typeface="Times New Roman"/>
                <a:cs typeface="Times New Roman"/>
              </a:rPr>
              <a:t>[3]</a:t>
            </a:r>
            <a:r>
              <a:rPr lang="en-US" sz="1800" b="1" i="1" spc="-5" dirty="0">
                <a:latin typeface="Times New Roman"/>
                <a:cs typeface="Times New Roman"/>
              </a:rPr>
              <a:t> </a:t>
            </a:r>
            <a:r>
              <a:rPr lang="en-IN" sz="1800" i="1" spc="-5" dirty="0">
                <a:latin typeface="Times New Roman" panose="02020603050405020304" pitchFamily="18" charset="0"/>
                <a:cs typeface="Times New Roman" panose="02020603050405020304" pitchFamily="18" charset="0"/>
              </a:rPr>
              <a:t>   Omkar </a:t>
            </a:r>
            <a:r>
              <a:rPr lang="en-IN" sz="1800" i="1" spc="-5" dirty="0" err="1">
                <a:latin typeface="Times New Roman" panose="02020603050405020304" pitchFamily="18" charset="0"/>
                <a:cs typeface="Times New Roman" panose="02020603050405020304" pitchFamily="18" charset="0"/>
              </a:rPr>
              <a:t>Dharmadhikari,Revati</a:t>
            </a:r>
            <a:r>
              <a:rPr lang="en-IN" sz="1800" i="1" spc="-5" dirty="0">
                <a:latin typeface="Times New Roman" panose="02020603050405020304" pitchFamily="18" charset="0"/>
                <a:cs typeface="Times New Roman" panose="02020603050405020304" pitchFamily="18" charset="0"/>
              </a:rPr>
              <a:t> </a:t>
            </a:r>
            <a:r>
              <a:rPr lang="en-IN" sz="1800" i="1" spc="-20" dirty="0" err="1">
                <a:latin typeface="Times New Roman" panose="02020603050405020304" pitchFamily="18" charset="0"/>
                <a:cs typeface="Times New Roman" panose="02020603050405020304" pitchFamily="18" charset="0"/>
              </a:rPr>
              <a:t>Bhor,Pranjal</a:t>
            </a:r>
            <a:r>
              <a:rPr lang="en-IN" sz="1800" i="1" spc="-20" dirty="0">
                <a:latin typeface="Times New Roman" panose="02020603050405020304" pitchFamily="18" charset="0"/>
                <a:cs typeface="Times New Roman" panose="02020603050405020304" pitchFamily="18" charset="0"/>
              </a:rPr>
              <a:t>  </a:t>
            </a:r>
            <a:r>
              <a:rPr lang="en-IN" sz="1800" i="1" spc="-25" dirty="0" err="1">
                <a:latin typeface="Times New Roman" panose="02020603050405020304" pitchFamily="18" charset="0"/>
                <a:cs typeface="Times New Roman" panose="02020603050405020304" pitchFamily="18" charset="0"/>
              </a:rPr>
              <a:t>Mahajan,H.V</a:t>
            </a:r>
            <a:r>
              <a:rPr lang="en-IN" sz="1800" i="1" spc="-25" dirty="0">
                <a:latin typeface="Times New Roman" panose="02020603050405020304" pitchFamily="18" charset="0"/>
                <a:cs typeface="Times New Roman" panose="02020603050405020304" pitchFamily="18" charset="0"/>
              </a:rPr>
              <a:t>. </a:t>
            </a:r>
            <a:r>
              <a:rPr lang="en-IN" sz="1800" i="1" spc="-20" dirty="0" err="1">
                <a:latin typeface="Times New Roman" panose="02020603050405020304" pitchFamily="18" charset="0"/>
                <a:cs typeface="Times New Roman" panose="02020603050405020304" pitchFamily="18" charset="0"/>
              </a:rPr>
              <a:t>Kumbhar</a:t>
            </a:r>
            <a:r>
              <a:rPr lang="en-IN" sz="1800" i="1" spc="-20" dirty="0">
                <a:latin typeface="Times New Roman" panose="02020603050405020304" pitchFamily="18" charset="0"/>
                <a:cs typeface="Times New Roman" panose="02020603050405020304" pitchFamily="18" charset="0"/>
              </a:rPr>
              <a:t>,”Survey 	</a:t>
            </a:r>
            <a:r>
              <a:rPr lang="en-IN" sz="1800" i="1" spc="-5" dirty="0">
                <a:latin typeface="Times New Roman" panose="02020603050405020304" pitchFamily="18" charset="0"/>
                <a:cs typeface="Times New Roman" panose="02020603050405020304" pitchFamily="18" charset="0"/>
              </a:rPr>
              <a:t>on </a:t>
            </a:r>
            <a:r>
              <a:rPr lang="en-IN" sz="1800" i="1" dirty="0">
                <a:latin typeface="Times New Roman" panose="02020603050405020304" pitchFamily="18" charset="0"/>
                <a:cs typeface="Times New Roman" panose="02020603050405020304" pitchFamily="18" charset="0"/>
              </a:rPr>
              <a:t>Driver’s  </a:t>
            </a:r>
            <a:r>
              <a:rPr lang="en-IN" sz="1800" i="1" spc="-5" dirty="0">
                <a:latin typeface="Times New Roman" panose="02020603050405020304" pitchFamily="18" charset="0"/>
                <a:cs typeface="Times New Roman" panose="02020603050405020304" pitchFamily="18" charset="0"/>
              </a:rPr>
              <a:t>Drowsiness Detection </a:t>
            </a:r>
            <a:r>
              <a:rPr lang="en-IN" sz="1800" i="1" spc="-10" dirty="0">
                <a:latin typeface="Times New Roman" panose="02020603050405020304" pitchFamily="18" charset="0"/>
                <a:cs typeface="Times New Roman" panose="02020603050405020304" pitchFamily="18" charset="0"/>
              </a:rPr>
              <a:t>System”, International  </a:t>
            </a:r>
            <a:r>
              <a:rPr lang="en-IN" sz="1800" i="1" dirty="0">
                <a:latin typeface="Times New Roman" panose="02020603050405020304" pitchFamily="18" charset="0"/>
                <a:cs typeface="Times New Roman" panose="02020603050405020304" pitchFamily="18" charset="0"/>
              </a:rPr>
              <a:t>Journal </a:t>
            </a:r>
            <a:r>
              <a:rPr lang="en-IN" sz="1800" i="1" spc="-5" dirty="0">
                <a:latin typeface="Times New Roman" panose="02020603050405020304" pitchFamily="18" charset="0"/>
                <a:cs typeface="Times New Roman" panose="02020603050405020304" pitchFamily="18" charset="0"/>
              </a:rPr>
              <a:t>of 	Computer </a:t>
            </a:r>
            <a:r>
              <a:rPr lang="en-IN" sz="1800" i="1" spc="-10" dirty="0">
                <a:latin typeface="Times New Roman" panose="02020603050405020304" pitchFamily="18" charset="0"/>
                <a:cs typeface="Times New Roman" panose="02020603050405020304" pitchFamily="18" charset="0"/>
              </a:rPr>
              <a:t>Applications </a:t>
            </a:r>
            <a:r>
              <a:rPr lang="en-IN" sz="1800" i="1" dirty="0">
                <a:latin typeface="Times New Roman" panose="02020603050405020304" pitchFamily="18" charset="0"/>
                <a:cs typeface="Times New Roman" panose="02020603050405020304" pitchFamily="18" charset="0"/>
              </a:rPr>
              <a:t>(0975 –  </a:t>
            </a:r>
            <a:r>
              <a:rPr lang="en-IN" sz="1800" i="1" spc="-20" dirty="0">
                <a:latin typeface="Times New Roman" panose="02020603050405020304" pitchFamily="18" charset="0"/>
                <a:cs typeface="Times New Roman" panose="02020603050405020304" pitchFamily="18" charset="0"/>
              </a:rPr>
              <a:t>8887)Volume </a:t>
            </a:r>
            <a:r>
              <a:rPr lang="en-IN" sz="1800" i="1" spc="-5" dirty="0">
                <a:latin typeface="Times New Roman" panose="02020603050405020304" pitchFamily="18" charset="0"/>
                <a:cs typeface="Times New Roman" panose="02020603050405020304" pitchFamily="18" charset="0"/>
              </a:rPr>
              <a:t>132 </a:t>
            </a:r>
            <a:r>
              <a:rPr lang="en-IN" sz="1800" i="1" dirty="0">
                <a:latin typeface="Times New Roman" panose="02020603050405020304" pitchFamily="18" charset="0"/>
                <a:cs typeface="Times New Roman" panose="02020603050405020304" pitchFamily="18" charset="0"/>
              </a:rPr>
              <a:t>– </a:t>
            </a:r>
            <a:r>
              <a:rPr lang="en-IN" sz="1800" i="1" spc="-5" dirty="0">
                <a:latin typeface="Times New Roman" panose="02020603050405020304" pitchFamily="18" charset="0"/>
                <a:cs typeface="Times New Roman" panose="02020603050405020304" pitchFamily="18" charset="0"/>
              </a:rPr>
              <a:t>No.5, December</a:t>
            </a:r>
            <a:r>
              <a:rPr lang="en-IN" sz="1800" i="1" spc="-60" dirty="0">
                <a:latin typeface="Times New Roman" panose="02020603050405020304" pitchFamily="18" charset="0"/>
                <a:cs typeface="Times New Roman" panose="02020603050405020304" pitchFamily="18" charset="0"/>
              </a:rPr>
              <a:t> </a:t>
            </a:r>
            <a:r>
              <a:rPr lang="en-IN" sz="1800" i="1" spc="-5" dirty="0">
                <a:latin typeface="Times New Roman" panose="02020603050405020304" pitchFamily="18" charset="0"/>
                <a:cs typeface="Times New Roman" panose="02020603050405020304" pitchFamily="18" charset="0"/>
              </a:rPr>
              <a:t>2015.</a:t>
            </a:r>
            <a:endParaRPr lang="en-IN" sz="1800" b="1" i="1" spc="-5" dirty="0">
              <a:latin typeface="Times New Roman" panose="02020603050405020304" pitchFamily="18" charset="0"/>
              <a:cs typeface="Times New Roman" panose="02020603050405020304" pitchFamily="18" charset="0"/>
            </a:endParaRPr>
          </a:p>
          <a:p>
            <a:pPr marL="12065" marR="5080" indent="0" algn="just">
              <a:spcBef>
                <a:spcPts val="100"/>
              </a:spcBef>
              <a:buClr>
                <a:srgbClr val="CC9900"/>
              </a:buClr>
              <a:buSzPct val="51666"/>
              <a:buNone/>
              <a:tabLst>
                <a:tab pos="375920" algn="l"/>
                <a:tab pos="376555" algn="l"/>
              </a:tabLst>
            </a:pPr>
            <a:endParaRPr lang="en-IN" sz="1800" i="1" spc="-5" dirty="0">
              <a:latin typeface="Times New Roman" panose="02020603050405020304" pitchFamily="18" charset="0"/>
              <a:cs typeface="Times New Roman" panose="02020603050405020304" pitchFamily="18" charset="0"/>
            </a:endParaRPr>
          </a:p>
          <a:p>
            <a:pPr algn="just"/>
            <a:endParaRPr lang="en-IN" sz="1800" b="1" i="1" spc="-5" dirty="0">
              <a:latin typeface="Times New Roman" panose="02020603050405020304" pitchFamily="18" charset="0"/>
              <a:cs typeface="Times New Roman" panose="02020603050405020304" pitchFamily="18" charset="0"/>
            </a:endParaRPr>
          </a:p>
          <a:p>
            <a:pPr algn="just"/>
            <a:endParaRPr lang="en-IN" sz="1800" i="1" spc="-5" dirty="0">
              <a:latin typeface="Times New Roman" panose="02020603050405020304" pitchFamily="18" charset="0"/>
              <a:cs typeface="Times New Roman" panose="02020603050405020304" pitchFamily="18" charset="0"/>
            </a:endParaRPr>
          </a:p>
          <a:p>
            <a:pPr marL="0" indent="0" algn="just">
              <a:buNone/>
            </a:pPr>
            <a:endParaRPr lang="en-US" sz="1800" i="1" dirty="0">
              <a:latin typeface="Times New Roman" pitchFamily="18" charset="0"/>
              <a:cs typeface="Times New Roman"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3"/>
          <p:cNvSpPr>
            <a:spLocks noGrp="1"/>
          </p:cNvSpPr>
          <p:nvPr>
            <p:ph type="title"/>
          </p:nvPr>
        </p:nvSpPr>
        <p:spPr>
          <a:xfrm>
            <a:off x="722313" y="4406900"/>
            <a:ext cx="7772400" cy="774700"/>
          </a:xfrm>
        </p:spPr>
        <p:txBody>
          <a:bodyPr/>
          <a:lstStyle/>
          <a:p>
            <a:pPr algn="ctr" eaLnBrk="1" hangingPunct="1"/>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Thank you</a:t>
            </a:r>
          </a:p>
        </p:txBody>
      </p:sp>
      <p:sp>
        <p:nvSpPr>
          <p:cNvPr id="1048670" name="Text Placeholder 4"/>
          <p:cNvSpPr>
            <a:spLocks noGrp="1"/>
          </p:cNvSpPr>
          <p:nvPr>
            <p:ph type="body" idx="1"/>
          </p:nvPr>
        </p:nvSpPr>
        <p:spPr>
          <a:xfrm>
            <a:off x="685800" y="609600"/>
            <a:ext cx="7772400" cy="1500188"/>
          </a:xfrm>
        </p:spPr>
        <p:txBody>
          <a:bodyPr/>
          <a:lstStyle/>
          <a:p>
            <a:pPr algn="ctr" eaLnBrk="1" hangingPunct="1"/>
            <a:r>
              <a:rPr lang="en-US" sz="5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Queries</a:t>
            </a:r>
          </a:p>
        </p:txBody>
      </p:sp>
      <p:sp>
        <p:nvSpPr>
          <p:cNvPr id="1048671" name="Rectangle 5"/>
          <p:cNvSpPr/>
          <p:nvPr/>
        </p:nvSpPr>
        <p:spPr>
          <a:xfrm>
            <a:off x="3886200" y="2362200"/>
            <a:ext cx="1676400" cy="1805941"/>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046BFA-826E-4730-BDF0-F51DFE38778F}"/>
              </a:ext>
            </a:extLst>
          </p:cNvPr>
          <p:cNvSpPr>
            <a:spLocks noGrp="1"/>
          </p:cNvSpPr>
          <p:nvPr>
            <p:ph type="title"/>
          </p:nvPr>
        </p:nvSpPr>
        <p:spPr/>
        <p:txBody>
          <a:bodyPr/>
          <a:lstStyle/>
          <a:p>
            <a:r>
              <a:rPr lang="en-US" dirty="0"/>
              <a:t>Contents	</a:t>
            </a:r>
            <a:endParaRPr lang="en-IN" dirty="0"/>
          </a:p>
        </p:txBody>
      </p:sp>
      <p:sp>
        <p:nvSpPr>
          <p:cNvPr id="3" name="Content Placeholder 2">
            <a:extLst>
              <a:ext uri="{FF2B5EF4-FFF2-40B4-BE49-F238E27FC236}">
                <a16:creationId xmlns:a16="http://schemas.microsoft.com/office/drawing/2014/main" xmlns="" id="{F5F91714-119C-4E60-A214-069740A564FD}"/>
              </a:ext>
            </a:extLst>
          </p:cNvPr>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Requirements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Problem Definition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UML Diagrams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Outputs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34560670"/>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Introduction</a:t>
            </a:r>
          </a:p>
        </p:txBody>
      </p:sp>
      <p:sp>
        <p:nvSpPr>
          <p:cNvPr id="1048602" name="Content Placeholder 2"/>
          <p:cNvSpPr>
            <a:spLocks noGrp="1"/>
          </p:cNvSpPr>
          <p:nvPr>
            <p:ph idx="1"/>
          </p:nvPr>
        </p:nvSpPr>
        <p:spPr>
          <a:xfrm>
            <a:off x="395536" y="1412776"/>
            <a:ext cx="8458200" cy="4536504"/>
          </a:xfrm>
        </p:spPr>
        <p:txBody>
          <a:bodyPr/>
          <a:lstStyle/>
          <a:p>
            <a:pPr algn="just">
              <a:buFont typeface="Wingdings" pitchFamily="2" charset="2"/>
              <a:buChar char="Ø"/>
            </a:pPr>
            <a:r>
              <a:rPr lang="en-IN" sz="2400" dirty="0">
                <a:latin typeface="Times New Roman" panose="02020603050405020304" pitchFamily="18" charset="0"/>
                <a:cs typeface="Times New Roman" panose="02020603050405020304" pitchFamily="18" charset="0"/>
              </a:rPr>
              <a:t>According to a study, around quarter of the motor vehicles accidents occur due to sleepiness and tiredness while driving long distances, to the driver</a:t>
            </a:r>
            <a:r>
              <a:rPr lang="en-US" sz="2400" dirty="0">
                <a:latin typeface="Times New Roman" panose="02020603050405020304" pitchFamily="18" charset="0"/>
                <a:cs typeface="Times New Roman" pitchFamily="18" charset="0"/>
              </a:rPr>
              <a:t>.</a:t>
            </a:r>
            <a:endParaRPr lang="en-IN" sz="2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400" dirty="0">
                <a:latin typeface="Times New Roman" panose="02020603050405020304" pitchFamily="18" charset="0"/>
                <a:cs typeface="Times New Roman" panose="02020603050405020304" pitchFamily="18" charset="0"/>
              </a:rPr>
              <a:t>The main idea of this project is to develop an system which ensures safety of the driver by monitoring the status of the driver’s eye </a:t>
            </a:r>
            <a:r>
              <a:rPr lang="en-US" sz="2400" dirty="0">
                <a:latin typeface="Times New Roman" panose="02020603050405020304" pitchFamily="18" charset="0"/>
                <a:cs typeface="Times New Roman" pitchFamily="18" charset="0"/>
              </a:rPr>
              <a:t>from a camera </a:t>
            </a:r>
            <a:r>
              <a:rPr lang="en-IN" sz="2400" dirty="0">
                <a:latin typeface="Times New Roman" panose="02020603050405020304" pitchFamily="18" charset="0"/>
                <a:cs typeface="Times New Roman" panose="02020603050405020304" pitchFamily="18" charset="0"/>
              </a:rPr>
              <a:t>and alerting him whenever necessary. </a:t>
            </a: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dirty="0">
                <a:effectLst>
                  <a:outerShdw blurRad="38100" dist="38100" dir="2700000" algn="tl">
                    <a:srgbClr val="000000">
                      <a:alpha val="43137"/>
                    </a:srgbClr>
                  </a:outerShdw>
                </a:effectLst>
              </a:rPr>
              <a:t>Existing System</a:t>
            </a:r>
          </a:p>
        </p:txBody>
      </p:sp>
      <p:sp>
        <p:nvSpPr>
          <p:cNvPr id="1048607" name="Content Placeholder 2"/>
          <p:cNvSpPr>
            <a:spLocks noGrp="1"/>
          </p:cNvSpPr>
          <p:nvPr>
            <p:ph idx="1"/>
          </p:nvPr>
        </p:nvSpPr>
        <p:spPr/>
        <p:txBody>
          <a:bodyPr/>
          <a:lstStyle/>
          <a:p>
            <a:pPr algn="just">
              <a:buFont typeface="Wingdings" panose="05000000000000000000" pitchFamily="2" charset="2"/>
              <a:buChar char="Ø"/>
            </a:pPr>
            <a:r>
              <a:rPr lang="en-IN" sz="2400" dirty="0">
                <a:latin typeface="Times New Roman" pitchFamily="18" charset="0"/>
                <a:cs typeface="Times New Roman" pitchFamily="18" charset="0"/>
              </a:rPr>
              <a:t>The existing system detects the full face which follows RGB colour format, which takes more time to detect the drowsiness and alert. </a:t>
            </a:r>
          </a:p>
          <a:p>
            <a:pPr algn="just">
              <a:buFont typeface="Wingdings" panose="05000000000000000000" pitchFamily="2" charset="2"/>
              <a:buChar char="Ø"/>
            </a:pPr>
            <a:r>
              <a:rPr lang="en-IN" sz="2400" dirty="0">
                <a:latin typeface="Times New Roman" pitchFamily="18" charset="0"/>
                <a:cs typeface="Times New Roman" pitchFamily="18" charset="0"/>
              </a:rPr>
              <a:t>So the occurrence of accidents will be more  due to the time delay</a:t>
            </a:r>
            <a:r>
              <a:rPr lang="en-IN" sz="2400" dirty="0"/>
              <a:t>.</a:t>
            </a:r>
            <a:endParaRPr lang="en-US"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Proposed System</a:t>
            </a:r>
          </a:p>
        </p:txBody>
      </p:sp>
      <p:sp>
        <p:nvSpPr>
          <p:cNvPr id="1048609" name="Content Placeholder 2"/>
          <p:cNvSpPr>
            <a:spLocks noGrp="1"/>
          </p:cNvSpPr>
          <p:nvPr>
            <p:ph idx="1"/>
          </p:nvPr>
        </p:nvSpPr>
        <p:spPr>
          <a:xfrm>
            <a:off x="381000" y="1600200"/>
            <a:ext cx="8458200" cy="4530725"/>
          </a:xfrm>
        </p:spPr>
        <p:txBody>
          <a:bodyPr/>
          <a:lstStyle/>
          <a:p>
            <a:pPr algn="just">
              <a:buFont typeface="Wingdings" pitchFamily="2" charset="2"/>
              <a:buChar char="Ø"/>
            </a:pPr>
            <a:r>
              <a:rPr lang="en-IN" sz="2400" dirty="0">
                <a:latin typeface="Times New Roman" pitchFamily="18" charset="0"/>
                <a:cs typeface="Times New Roman" pitchFamily="18" charset="0"/>
              </a:rPr>
              <a:t>The proposed system will alert the driver by taking an input from an live video, mainly focusing on the eyes and by changing the colour format from RGB to </a:t>
            </a:r>
            <a:r>
              <a:rPr lang="en-IN" sz="2400" dirty="0" err="1">
                <a:latin typeface="Times New Roman" pitchFamily="18" charset="0"/>
                <a:cs typeface="Times New Roman" pitchFamily="18" charset="0"/>
              </a:rPr>
              <a:t>Gray</a:t>
            </a:r>
            <a:r>
              <a:rPr lang="en-IN" sz="2400" dirty="0">
                <a:latin typeface="Times New Roman" pitchFamily="18" charset="0"/>
                <a:cs typeface="Times New Roman" pitchFamily="18" charset="0"/>
              </a:rPr>
              <a:t> .</a:t>
            </a:r>
          </a:p>
          <a:p>
            <a:pPr algn="just">
              <a:buFont typeface="Wingdings" pitchFamily="2" charset="2"/>
              <a:buChar char="Ø"/>
            </a:pPr>
            <a:endParaRPr lang="en-US" sz="2400" dirty="0">
              <a:latin typeface="Times New Roman" pitchFamily="18" charset="0"/>
              <a:cs typeface="Times New Roman" pitchFamily="18" charset="0"/>
            </a:endParaRPr>
          </a:p>
          <a:p>
            <a:pPr algn="just" eaLnBrk="1" hangingPunct="1">
              <a:buFont typeface="Wingdings" panose="05000000000000000000" pitchFamily="2" charset="2"/>
              <a:buChar char="Ø"/>
            </a:pPr>
            <a:endParaRPr lang="en-IN" sz="2400" dirty="0">
              <a:latin typeface="Times New Roman" pitchFamily="18" charset="0"/>
              <a:cs typeface="Times New Roman"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IN" dirty="0"/>
              <a:t>Requirements</a:t>
            </a:r>
          </a:p>
        </p:txBody>
      </p:sp>
      <p:sp>
        <p:nvSpPr>
          <p:cNvPr id="1048611" name="Content Placeholder 2"/>
          <p:cNvSpPr>
            <a:spLocks noGrp="1"/>
          </p:cNvSpPr>
          <p:nvPr>
            <p:ph idx="1"/>
          </p:nvPr>
        </p:nvSpPr>
        <p:spPr>
          <a:xfrm>
            <a:off x="457200" y="1124744"/>
            <a:ext cx="8229600" cy="5256584"/>
          </a:xfrm>
        </p:spPr>
        <p:txBody>
          <a:bodyPr/>
          <a:lstStyle/>
          <a:p>
            <a:pPr algn="just">
              <a:buNone/>
            </a:pPr>
            <a:r>
              <a:rPr lang="en-US" sz="2800" dirty="0">
                <a:latin typeface="Times New Roman" panose="02020603050405020304" pitchFamily="18" charset="0"/>
                <a:cs typeface="Times New Roman" panose="02020603050405020304" pitchFamily="18" charset="0"/>
              </a:rPr>
              <a:t>Software Requirements: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OS		 : Windows.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Python IDE	 : python 3.x.x</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Module 	 : OpenCV &amp; which are needed.</a:t>
            </a:r>
          </a:p>
          <a:p>
            <a:pPr algn="just">
              <a:buNone/>
            </a:pPr>
            <a:endParaRPr lang="en-US" sz="2400" dirty="0">
              <a:latin typeface="Times New Roman" panose="02020603050405020304" pitchFamily="18" charset="0"/>
              <a:cs typeface="Times New Roman" panose="02020603050405020304" pitchFamily="18" charset="0"/>
            </a:endParaRPr>
          </a:p>
          <a:p>
            <a:pPr algn="just">
              <a:buNone/>
            </a:pPr>
            <a:endParaRPr lang="en-US" sz="2400" dirty="0">
              <a:latin typeface="Times New Roman" panose="02020603050405020304" pitchFamily="18" charset="0"/>
              <a:cs typeface="Times New Roman" panose="02020603050405020304" pitchFamily="18" charset="0"/>
            </a:endParaRPr>
          </a:p>
          <a:p>
            <a:pPr algn="just">
              <a:buNone/>
            </a:pPr>
            <a:r>
              <a:rPr lang="en-US" sz="2400" dirty="0">
                <a:latin typeface="Times New Roman" panose="02020603050405020304" pitchFamily="18" charset="0"/>
                <a:cs typeface="Times New Roman" panose="02020603050405020304" pitchFamily="18" charset="0"/>
              </a:rPr>
              <a:t>Hardware Requirements: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RAM        : 4GB and Higher.</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Processor : Intel i3 and above.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Hard Disk : 320MB: Minimum.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dirty="0">
                <a:effectLst>
                  <a:outerShdw blurRad="38100" dist="38100" dir="2700000" algn="tl">
                    <a:srgbClr val="000000">
                      <a:alpha val="43137"/>
                    </a:srgbClr>
                  </a:outerShdw>
                </a:effectLst>
              </a:rPr>
              <a:t>Problem Definition</a:t>
            </a:r>
          </a:p>
        </p:txBody>
      </p:sp>
      <p:sp>
        <p:nvSpPr>
          <p:cNvPr id="1048613" name="Content Placeholder 2"/>
          <p:cNvSpPr>
            <a:spLocks noGrp="1"/>
          </p:cNvSpPr>
          <p:nvPr>
            <p:ph idx="1"/>
          </p:nvPr>
        </p:nvSpPr>
        <p:spPr/>
        <p:txBody>
          <a:bodyPr/>
          <a:lstStyle/>
          <a:p>
            <a:pPr algn="just"/>
            <a:r>
              <a:rPr lang="en-IN" sz="2400" dirty="0">
                <a:latin typeface="Times New Roman" pitchFamily="18" charset="0"/>
                <a:cs typeface="Times New Roman" pitchFamily="18" charset="0"/>
              </a:rPr>
              <a:t>The present existing system has the problem in detecting &amp; alerting the driver drowsiness by processing the full face in RGB colour format. The proposed method uses ‘OpenCV’, ‘NumPy’ and other packages for the detection of drowsiness by processing only the eyes which has to be mainly focused and by converting the video into “grey scale” to have a better performance.</a:t>
            </a:r>
            <a:endParaRPr lang="en-US" sz="2400" dirty="0">
              <a:latin typeface="Times New Roman" pitchFamily="18" charset="0"/>
              <a:cs typeface="Times New Roman" pitchFamily="18" charset="0"/>
            </a:endParaRPr>
          </a:p>
          <a:p>
            <a:pPr algn="just"/>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IN" sz="3200" b="1" dirty="0">
                <a:effectLst>
                  <a:outerShdw blurRad="38100" dist="38100" dir="2700000" algn="tl">
                    <a:srgbClr val="000000">
                      <a:alpha val="43137"/>
                    </a:srgbClr>
                  </a:outerShdw>
                </a:effectLst>
              </a:rPr>
              <a:t>UML Diagrams</a:t>
            </a:r>
            <a:br>
              <a:rPr lang="en-IN" sz="3200" b="1" dirty="0">
                <a:effectLst>
                  <a:outerShdw blurRad="38100" dist="38100" dir="2700000" algn="tl">
                    <a:srgbClr val="000000">
                      <a:alpha val="43137"/>
                    </a:srgbClr>
                  </a:outerShdw>
                </a:effectLst>
              </a:rPr>
            </a:br>
            <a:r>
              <a:rPr lang="en-IN" sz="2800" dirty="0">
                <a:solidFill>
                  <a:schemeClr val="tx1"/>
                </a:solidFill>
                <a:latin typeface="Times New Roman" pitchFamily="18" charset="0"/>
                <a:cs typeface="Times New Roman" pitchFamily="18" charset="0"/>
              </a:rPr>
              <a:t>Use case Diagram</a:t>
            </a:r>
          </a:p>
        </p:txBody>
      </p:sp>
      <p:pic>
        <p:nvPicPr>
          <p:cNvPr id="5" name="Content Placeholder 4" descr="Screenshot (31).png"/>
          <p:cNvPicPr>
            <a:picLocks noGrp="1" noChangeAspect="1"/>
          </p:cNvPicPr>
          <p:nvPr>
            <p:ph idx="1"/>
          </p:nvPr>
        </p:nvPicPr>
        <p:blipFill>
          <a:blip r:embed="rId2"/>
          <a:srcRect t="1459"/>
          <a:stretch>
            <a:fillRect/>
          </a:stretch>
        </p:blipFill>
        <p:spPr>
          <a:xfrm>
            <a:off x="868949" y="1214422"/>
            <a:ext cx="7346389" cy="5418965"/>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Contd..</a:t>
            </a:r>
          </a:p>
        </p:txBody>
      </p:sp>
      <p:sp>
        <p:nvSpPr>
          <p:cNvPr id="1048632" name="Content Placeholder 4"/>
          <p:cNvSpPr>
            <a:spLocks noGrp="1"/>
          </p:cNvSpPr>
          <p:nvPr>
            <p:ph idx="1"/>
          </p:nvPr>
        </p:nvSpPr>
        <p:spPr/>
        <p:txBody>
          <a:bodyPr/>
          <a:lstStyle/>
          <a:p>
            <a:r>
              <a:rPr lang="en-IN" dirty="0">
                <a:latin typeface="Times New Roman" pitchFamily="18" charset="0"/>
                <a:cs typeface="Times New Roman" pitchFamily="18" charset="0"/>
              </a:rPr>
              <a:t>Sequence Diagram</a:t>
            </a:r>
          </a:p>
        </p:txBody>
      </p:sp>
      <p:pic>
        <p:nvPicPr>
          <p:cNvPr id="2097155" name="Picture 5" descr="Screenshot (4).png"/>
          <p:cNvPicPr>
            <a:picLocks noChangeAspect="1"/>
          </p:cNvPicPr>
          <p:nvPr/>
        </p:nvPicPr>
        <p:blipFill>
          <a:blip r:embed="rId2"/>
          <a:stretch>
            <a:fillRect/>
          </a:stretch>
        </p:blipFill>
        <p:spPr>
          <a:xfrm>
            <a:off x="2071670" y="2143116"/>
            <a:ext cx="5444004" cy="394248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422</Words>
  <Application>Microsoft Office PowerPoint</Application>
  <PresentationFormat>On-screen Show (4:3)</PresentationFormat>
  <Paragraphs>83</Paragraphs>
  <Slides>17</Slides>
  <Notes>3</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Theme1</vt:lpstr>
      <vt:lpstr>Driver’s Drowsiness System</vt:lpstr>
      <vt:lpstr>Contents </vt:lpstr>
      <vt:lpstr>Introduction</vt:lpstr>
      <vt:lpstr>Existing System</vt:lpstr>
      <vt:lpstr>Proposed System</vt:lpstr>
      <vt:lpstr>Requirements</vt:lpstr>
      <vt:lpstr>Problem Definition</vt:lpstr>
      <vt:lpstr>UML Diagrams Use case Diagram</vt:lpstr>
      <vt:lpstr>Contd..</vt:lpstr>
      <vt:lpstr>Contd..</vt:lpstr>
      <vt:lpstr>Data Flow Diagram</vt:lpstr>
      <vt:lpstr>Implementation</vt:lpstr>
      <vt:lpstr>Outputs</vt:lpstr>
      <vt:lpstr>Contd..</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MY PC</cp:lastModifiedBy>
  <cp:revision>37</cp:revision>
  <dcterms:created xsi:type="dcterms:W3CDTF">2006-08-15T02:00:00Z</dcterms:created>
  <dcterms:modified xsi:type="dcterms:W3CDTF">2021-02-04T10:19:33Z</dcterms:modified>
</cp:coreProperties>
</file>